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80" y="6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cs-CZ" altLang="cs-CZ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ldImg"/>
          </p:nvPr>
        </p:nvSpPr>
        <p:spPr bwMode="auto">
          <a:xfrm>
            <a:off x="1106488" y="812800"/>
            <a:ext cx="5341937" cy="400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cs-CZ" altLang="cs-CZ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cs-CZ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cs-CZ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cs-CZ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09F74B5-A5AD-4A30-BBCF-2EEF87BCCAE5}" type="slidenum">
              <a:rPr lang="en-US" altLang="cs-CZ"/>
              <a:pPr>
                <a:defRPr/>
              </a:pPr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37565782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18CA2157-418D-4EC2-8CCF-19705AE1C44F}" type="slidenum">
              <a:rPr lang="en-US" altLang="cs-CZ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1</a:t>
            </a:fld>
            <a:endParaRPr lang="en-US" altLang="cs-CZ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 smtClean="0"/>
          </a:p>
        </p:txBody>
      </p:sp>
    </p:spTree>
    <p:extLst>
      <p:ext uri="{BB962C8B-B14F-4D97-AF65-F5344CB8AC3E}">
        <p14:creationId xmlns:p14="http://schemas.microsoft.com/office/powerpoint/2010/main" val="2113646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7BDBB8-349E-4A5D-B2A9-163BB7CB26AD}" type="slidenum">
              <a:rPr lang="en-US" altLang="cs-CZ"/>
              <a:pPr>
                <a:defRPr/>
              </a:pPr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782132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5696C5-5269-4DE7-8344-0B380C1095C6}" type="slidenum">
              <a:rPr lang="en-US" altLang="cs-CZ"/>
              <a:pPr>
                <a:defRPr/>
              </a:pPr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63076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7304088" y="301625"/>
            <a:ext cx="2266950" cy="645318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8450" cy="6453188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2D641B-588F-45AB-AE4A-76085E47B0E3}" type="slidenum">
              <a:rPr lang="en-US" altLang="cs-CZ"/>
              <a:pPr>
                <a:defRPr/>
              </a:pPr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2022251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A68CE-35F9-4191-A2F6-2C87E6314000}" type="slidenum">
              <a:rPr lang="en-US" altLang="cs-CZ"/>
              <a:pPr>
                <a:defRPr/>
              </a:pPr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314774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D38F6-EB97-41B7-BA29-382F8EFF109A}" type="slidenum">
              <a:rPr lang="en-US" altLang="cs-CZ"/>
              <a:pPr>
                <a:defRPr/>
              </a:pPr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759852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6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7700" cy="4986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130E9-6E99-436F-85F6-CB84FC1D989D}" type="slidenum">
              <a:rPr lang="en-US" altLang="cs-CZ"/>
              <a:pPr>
                <a:defRPr/>
              </a:pPr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33627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CFEE9-700F-4B0C-AA15-79D42AD61CB3}" type="slidenum">
              <a:rPr lang="en-US" altLang="cs-CZ"/>
              <a:pPr>
                <a:defRPr/>
              </a:pPr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120435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924304-6E89-4B3E-91BC-2E15F175598E}" type="slidenum">
              <a:rPr lang="en-US" altLang="cs-CZ"/>
              <a:pPr>
                <a:defRPr/>
              </a:pPr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195422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1B571-6EDD-4C5D-BAC3-DC3110696B0C}" type="slidenum">
              <a:rPr lang="en-US" altLang="cs-CZ"/>
              <a:pPr>
                <a:defRPr/>
              </a:pPr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3438772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3B2B4-11F0-4EBB-A5EF-395677DA0B44}" type="slidenum">
              <a:rPr lang="en-US" altLang="cs-CZ"/>
              <a:pPr>
                <a:defRPr/>
              </a:pPr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13739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 smtClean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083A2E-32B7-499F-9911-11CBBD362C19}" type="slidenum">
              <a:rPr lang="en-US" altLang="cs-CZ"/>
              <a:pPr>
                <a:defRPr/>
              </a:pPr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183118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7800" cy="125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cs-CZ" smtClean="0"/>
              <a:t>Klepněte pro úpravu formátu titulního textu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7800" cy="498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cs-CZ" smtClean="0"/>
              <a:t>Klepněte pro úpravu formátu textu osnovy</a:t>
            </a:r>
          </a:p>
          <a:p>
            <a:pPr lvl="1"/>
            <a:r>
              <a:rPr lang="en-GB" altLang="cs-CZ" smtClean="0"/>
              <a:t>Druhá úroveň</a:t>
            </a:r>
          </a:p>
          <a:p>
            <a:pPr lvl="2"/>
            <a:r>
              <a:rPr lang="en-GB" altLang="cs-CZ" smtClean="0"/>
              <a:t>Třetí úroveň</a:t>
            </a:r>
          </a:p>
          <a:p>
            <a:pPr lvl="3"/>
            <a:r>
              <a:rPr lang="en-GB" altLang="cs-CZ" smtClean="0"/>
              <a:t>Čtvrtá úroveň osnovy</a:t>
            </a:r>
          </a:p>
          <a:p>
            <a:pPr lvl="4"/>
            <a:r>
              <a:rPr lang="en-GB" altLang="cs-CZ" smtClean="0"/>
              <a:t>Pátá úroveň osnovy</a:t>
            </a:r>
          </a:p>
          <a:p>
            <a:pPr lvl="4"/>
            <a:r>
              <a:rPr lang="en-GB" altLang="cs-CZ" smtClean="0"/>
              <a:t>Šestá úroveň</a:t>
            </a:r>
          </a:p>
          <a:p>
            <a:pPr lvl="4"/>
            <a:r>
              <a:rPr lang="en-GB" altLang="cs-CZ" smtClean="0"/>
              <a:t>Sedmá úroveň</a:t>
            </a:r>
          </a:p>
          <a:p>
            <a:pPr lvl="4"/>
            <a:r>
              <a:rPr lang="en-GB" altLang="cs-CZ" smtClean="0"/>
              <a:t>Osmá úroveň textu</a:t>
            </a:r>
          </a:p>
          <a:p>
            <a:pPr lvl="4"/>
            <a:r>
              <a:rPr lang="en-GB" altLang="cs-CZ" smtClean="0"/>
              <a:t>Devátá úroveň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47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cs-CZ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24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cs-CZ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47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D171487-F047-49EA-AAFB-E3F7C5608BB0}" type="slidenum">
              <a:rPr lang="en-US" altLang="cs-CZ"/>
              <a:pPr>
                <a:defRPr/>
              </a:pPr>
              <a:t>‹#›</a:t>
            </a:fld>
            <a:endParaRPr lang="en-US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 Unicode MS" panose="020B0604020202020204" pitchFamily="34" charset="-128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 Unicode MS" panose="020B0604020202020204" pitchFamily="34" charset="-128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 Unicode MS" panose="020B0604020202020204" pitchFamily="34" charset="-128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 Unicode MS" panose="020B0604020202020204" pitchFamily="34" charset="-128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 Unicode MS" panose="020B0604020202020204" pitchFamily="34" charset="-128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 Unicode MS" panose="020B0604020202020204" pitchFamily="34" charset="-128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 Unicode MS" panose="020B0604020202020204" pitchFamily="34" charset="-128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 Unicode MS" panose="020B0604020202020204" pitchFamily="34" charset="-128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611485"/>
            <a:ext cx="9070975" cy="6156028"/>
          </a:xfrm>
        </p:spPr>
        <p:txBody>
          <a:bodyPr tIns="17640"/>
          <a:lstStyle/>
          <a:p>
            <a:pPr indent="-341313" algn="ctr" eaLnBrk="1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s-CZ" altLang="cs-CZ" sz="2000" dirty="0" smtClean="0"/>
              <a:t>Střední průmyslová škola elektrotechnická a informačních technologií Brno</a:t>
            </a:r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cs-CZ" altLang="cs-CZ" sz="2000" dirty="0" smtClean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cs-CZ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cs-CZ" sz="2000" dirty="0" smtClean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cs-CZ" altLang="cs-CZ" sz="2000" b="1" dirty="0" smtClean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cs-CZ" sz="2000" b="1" dirty="0" smtClean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cs-CZ" sz="2400" b="1" dirty="0" smtClean="0"/>
              <a:t>{</a:t>
            </a:r>
            <a:r>
              <a:rPr lang="cs-CZ" altLang="cs-CZ" sz="2400" b="1" dirty="0" smtClean="0"/>
              <a:t>Název</a:t>
            </a:r>
            <a:r>
              <a:rPr lang="en-US" altLang="cs-CZ" sz="2400" b="1" dirty="0" smtClean="0"/>
              <a:t> </a:t>
            </a:r>
            <a:r>
              <a:rPr lang="cs-CZ" altLang="cs-CZ" sz="2400" b="1" dirty="0" smtClean="0"/>
              <a:t>práce</a:t>
            </a:r>
            <a:r>
              <a:rPr lang="en-US" altLang="cs-CZ" sz="2400" b="1" dirty="0" smtClean="0"/>
              <a:t>}</a:t>
            </a:r>
            <a:endParaRPr lang="en-US" altLang="cs-CZ" sz="2400" b="1" dirty="0" smtClean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cs-CZ" sz="2000" b="1" dirty="0" smtClean="0"/>
              <a:t>{</a:t>
            </a:r>
            <a:r>
              <a:rPr lang="en-US" altLang="cs-CZ" sz="2000" b="1" dirty="0" err="1" smtClean="0"/>
              <a:t>Autor</a:t>
            </a:r>
            <a:r>
              <a:rPr lang="en-US" altLang="cs-CZ" sz="2000" b="1" dirty="0" smtClean="0"/>
              <a:t>}</a:t>
            </a:r>
          </a:p>
          <a:p>
            <a:pPr indent="-341313" algn="ctr" eaLnBrk="1">
              <a:buClrTx/>
              <a:buSz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cs-CZ" sz="2000" dirty="0" smtClean="0"/>
              <a:t>{</a:t>
            </a:r>
            <a:r>
              <a:rPr lang="cs-CZ" altLang="cs-CZ" sz="2000" dirty="0" smtClean="0"/>
              <a:t>Třída</a:t>
            </a:r>
            <a:r>
              <a:rPr lang="en-US" altLang="cs-CZ" sz="2000" dirty="0" smtClean="0"/>
              <a:t>}</a:t>
            </a:r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cs-CZ" altLang="cs-CZ" sz="2000" dirty="0" smtClean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cs-CZ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cs-CZ" altLang="cs-CZ" sz="2000" dirty="0" smtClean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cs-CZ" sz="2000" dirty="0" smtClean="0"/>
              <a:t>Brno </a:t>
            </a:r>
            <a:r>
              <a:rPr lang="cs-CZ" altLang="cs-CZ" sz="2000" dirty="0" smtClean="0"/>
              <a:t>2015</a:t>
            </a:r>
            <a:endParaRPr lang="en-US" altLang="cs-CZ" sz="2000" dirty="0" smtClean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cs-CZ" sz="2000" dirty="0" smtClean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cs-CZ" sz="2000" dirty="0" smtClean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cs-CZ" sz="2000" dirty="0" smtClean="0"/>
          </a:p>
          <a:p>
            <a:pPr indent="-341313" algn="ctr" eaLnBrk="1">
              <a:buClrTx/>
              <a:buSz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cs-CZ" sz="2000" dirty="0" smtClean="0"/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0" y="1259557"/>
            <a:ext cx="135255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iv Office">
  <a:themeElements>
    <a:clrScheme name="Motiv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tiv Offic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cs-CZ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cs-CZ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Motiv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iv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21</Words>
  <Application>Microsoft Office PowerPoint</Application>
  <PresentationFormat>Vlastní</PresentationFormat>
  <Paragraphs>16</Paragraphs>
  <Slides>1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5" baseType="lpstr">
      <vt:lpstr>Arial</vt:lpstr>
      <vt:lpstr>Arial Unicode MS</vt:lpstr>
      <vt:lpstr>Times New Roman</vt:lpstr>
      <vt:lpstr>Motiv Office</vt:lpstr>
      <vt:lpstr>Prezentace aplikace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Hruskova</dc:creator>
  <cp:lastModifiedBy>Lenka Hrušková</cp:lastModifiedBy>
  <cp:revision>5</cp:revision>
  <cp:lastPrinted>2013-05-09T08:40:32Z</cp:lastPrinted>
  <dcterms:created xsi:type="dcterms:W3CDTF">2009-04-16T09:32:33Z</dcterms:created>
  <dcterms:modified xsi:type="dcterms:W3CDTF">2015-05-10T21:34:26Z</dcterms:modified>
</cp:coreProperties>
</file>