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309" r:id="rId34"/>
    <p:sldId id="294" r:id="rId35"/>
    <p:sldId id="307" r:id="rId36"/>
    <p:sldId id="296" r:id="rId37"/>
    <p:sldId id="295" r:id="rId38"/>
    <p:sldId id="310" r:id="rId39"/>
    <p:sldId id="300" r:id="rId40"/>
    <p:sldId id="299" r:id="rId41"/>
    <p:sldId id="306" r:id="rId42"/>
    <p:sldId id="304" r:id="rId4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2" y="6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</a:t>
          </a:r>
          <a:r>
            <a:rPr lang="en-US" dirty="0"/>
            <a:t>3</a:t>
          </a:r>
          <a:r>
            <a:rPr lang="cs-CZ" dirty="0"/>
            <a:t>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2" presId="urn:microsoft.com/office/officeart/2005/8/layout/list1"/>
    <dgm:cxn modelId="{A02F7CDE-5168-4495-A12B-C386D63FE017}" srcId="{978216FD-0444-47AF-AEC4-11A5F404FBEC}" destId="{66D5899A-01B8-4BCD-AB5E-A1641E6BCF85}" srcOrd="2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548264"/>
          <a:ext cx="408265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548264"/>
        <a:ext cx="4082653" cy="1663200"/>
      </dsp:txXfrm>
    </dsp:sp>
    <dsp:sp modelId="{640DCE94-BC9E-43F9-A2A2-5117CD4CDCB7}">
      <dsp:nvSpPr>
        <dsp:cNvPr id="0" name=""/>
        <dsp:cNvSpPr/>
      </dsp:nvSpPr>
      <dsp:spPr>
        <a:xfrm>
          <a:off x="204132" y="12235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</a:t>
          </a:r>
          <a:r>
            <a:rPr lang="en-US" sz="2200" kern="1200" dirty="0"/>
            <a:t>3</a:t>
          </a:r>
          <a:r>
            <a:rPr lang="cs-CZ" sz="2200" kern="1200" dirty="0"/>
            <a:t> aplikací:</a:t>
          </a:r>
        </a:p>
      </dsp:txBody>
      <dsp:txXfrm>
        <a:off x="235835" y="12552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555E854-0439-4AC8-B892-14F69654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" y="18681"/>
            <a:ext cx="9936857" cy="68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3247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4818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00964F-25EB-48EF-AD14-2EB0B61A0F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191" y="179437"/>
            <a:ext cx="9070241" cy="6696744"/>
          </a:xfrm>
        </p:spPr>
      </p:pic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8DA10F-3639-4E14-B852-8FB8C3C04C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179437"/>
            <a:ext cx="8806708" cy="6696744"/>
          </a:xfrm>
        </p:spPr>
      </p:pic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A2206C-C77C-4F46-B396-85024B6449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" y="107429"/>
            <a:ext cx="8478563" cy="6840760"/>
          </a:xfrm>
        </p:spPr>
      </p:pic>
    </p:spTree>
    <p:extLst>
      <p:ext uri="{BB962C8B-B14F-4D97-AF65-F5344CB8AC3E}">
        <p14:creationId xmlns:p14="http://schemas.microsoft.com/office/powerpoint/2010/main" val="111965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0502194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8F419E-A0F0-4AE2-81CC-28BB35E3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3" y="3275781"/>
            <a:ext cx="9610417" cy="2213850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F9DAE-DA2F-40B2-A34A-59FA7CD7A7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79437"/>
            <a:ext cx="9432925" cy="6754812"/>
          </a:xfrm>
        </p:spPr>
      </p:pic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4BF721A-6381-4920-B843-2DA14D8E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1" y="107429"/>
            <a:ext cx="9227642" cy="68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C69FDCA-7C70-4469-92A9-42857870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0" y="107429"/>
            <a:ext cx="9155244" cy="67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2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5724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1010</TotalTime>
  <Words>965</Words>
  <Application>Microsoft Office PowerPoint</Application>
  <PresentationFormat>Custom</PresentationFormat>
  <Paragraphs>239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Palatino Linotype</vt:lpstr>
      <vt:lpstr>Times New Roman</vt:lpstr>
      <vt:lpstr>Retrospektiva</vt:lpstr>
      <vt:lpstr>PowerPoint Presentation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PowerPoint Presentation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PowerPoint Presentation</vt:lpstr>
      <vt:lpstr>Veřejně dostupný repositář</vt:lpstr>
      <vt:lpstr>Veřejně dostupný repositář</vt:lpstr>
      <vt:lpstr>Cockpit</vt:lpstr>
      <vt:lpstr>PowerPoint Presentation</vt:lpstr>
      <vt:lpstr>PowerPoint Presentation</vt:lpstr>
      <vt:lpstr>Nextcloud</vt:lpstr>
      <vt:lpstr>PowerPoint Presentation</vt:lpstr>
      <vt:lpstr>PowerPoint Presentation</vt:lpstr>
      <vt:lpstr>PowerPoint Presentation</vt:lpstr>
      <vt:lpstr>PCMS</vt:lpstr>
      <vt:lpstr>PCMS</vt:lpstr>
      <vt:lpstr>PowerPoint Presentation</vt:lpstr>
      <vt:lpstr>PowerPoint Presentation</vt:lpstr>
      <vt:lpstr>PowerPoint Presentation</vt:lpstr>
      <vt:lpstr>Propojení aplikací s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30</cp:revision>
  <cp:lastPrinted>2013-05-09T08:40:32Z</cp:lastPrinted>
  <dcterms:created xsi:type="dcterms:W3CDTF">2009-04-16T09:32:33Z</dcterms:created>
  <dcterms:modified xsi:type="dcterms:W3CDTF">2022-05-15T14:28:41Z</dcterms:modified>
</cp:coreProperties>
</file>