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2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81" r:id="rId9"/>
    <p:sldId id="266" r:id="rId10"/>
    <p:sldId id="262" r:id="rId11"/>
    <p:sldId id="267" r:id="rId12"/>
    <p:sldId id="268" r:id="rId13"/>
    <p:sldId id="283" r:id="rId14"/>
    <p:sldId id="273" r:id="rId15"/>
    <p:sldId id="274" r:id="rId16"/>
    <p:sldId id="272" r:id="rId17"/>
    <p:sldId id="284" r:id="rId18"/>
    <p:sldId id="275" r:id="rId19"/>
    <p:sldId id="270" r:id="rId20"/>
    <p:sldId id="276" r:id="rId21"/>
    <p:sldId id="285" r:id="rId22"/>
    <p:sldId id="287" r:id="rId23"/>
    <p:sldId id="277" r:id="rId24"/>
    <p:sldId id="303" r:id="rId25"/>
    <p:sldId id="278" r:id="rId26"/>
    <p:sldId id="288" r:id="rId27"/>
    <p:sldId id="279" r:id="rId28"/>
    <p:sldId id="289" r:id="rId29"/>
    <p:sldId id="290" r:id="rId30"/>
    <p:sldId id="291" r:id="rId31"/>
    <p:sldId id="292" r:id="rId32"/>
    <p:sldId id="293" r:id="rId33"/>
    <p:sldId id="309" r:id="rId34"/>
    <p:sldId id="294" r:id="rId35"/>
    <p:sldId id="307" r:id="rId36"/>
    <p:sldId id="296" r:id="rId37"/>
    <p:sldId id="295" r:id="rId38"/>
    <p:sldId id="310" r:id="rId39"/>
    <p:sldId id="300" r:id="rId40"/>
    <p:sldId id="299" r:id="rId41"/>
    <p:sldId id="306" r:id="rId42"/>
    <p:sldId id="311" r:id="rId43"/>
    <p:sldId id="304" r:id="rId44"/>
  </p:sldIdLst>
  <p:sldSz cx="1008062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Světlý styl 2 – zvýraznění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102" y="6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25.xml.rels><?xml version="1.0" encoding="UTF-8" standalone="yes"?>
<Relationships xmlns="http://schemas.openxmlformats.org/package/2006/relationships"><Relationship Id="rId1" Type="http://schemas.openxmlformats.org/officeDocument/2006/relationships/hyperlink" Target="https://jeff.sspbrno.cz/" TargetMode="External"/></Relationships>
</file>

<file path=ppt/diagrams/_rels/data26.xml.rels><?xml version="1.0" encoding="UTF-8" standalone="yes"?>
<Relationships xmlns="http://schemas.openxmlformats.org/package/2006/relationships"><Relationship Id="rId2" Type="http://schemas.openxmlformats.org/officeDocument/2006/relationships/hyperlink" Target="https://jeff.sspbrno.cz/static" TargetMode="External"/><Relationship Id="rId1" Type="http://schemas.openxmlformats.org/officeDocument/2006/relationships/hyperlink" Target="https://github.com/Naereen/Nginx-Fancyindex-Theme" TargetMode="External"/></Relationships>
</file>

<file path=ppt/diagrams/_rels/drawing25.xml.rels><?xml version="1.0" encoding="UTF-8" standalone="yes"?>
<Relationships xmlns="http://schemas.openxmlformats.org/package/2006/relationships"><Relationship Id="rId1" Type="http://schemas.openxmlformats.org/officeDocument/2006/relationships/hyperlink" Target="https://jeff.sspbrno.cz/" TargetMode="External"/></Relationships>
</file>

<file path=ppt/diagrams/_rels/drawing26.xml.rels><?xml version="1.0" encoding="UTF-8" standalone="yes"?>
<Relationships xmlns="http://schemas.openxmlformats.org/package/2006/relationships"><Relationship Id="rId2" Type="http://schemas.openxmlformats.org/officeDocument/2006/relationships/hyperlink" Target="https://jeff.sspbrno.cz/static" TargetMode="External"/><Relationship Id="rId1" Type="http://schemas.openxmlformats.org/officeDocument/2006/relationships/hyperlink" Target="https://github.com/Naereen/Nginx-Fancyindex-Theme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6E57DE-A739-49AD-BDEF-86B751BE4F09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B66665F0-CE14-4657-855A-5066FDAED760}">
      <dgm:prSet/>
      <dgm:spPr/>
      <dgm:t>
        <a:bodyPr anchor="ctr"/>
        <a:lstStyle/>
        <a:p>
          <a:pPr algn="ctr"/>
          <a:r>
            <a:rPr lang="cs-CZ" dirty="0"/>
            <a:t>Virtuální počítač schopný bezpečného, výkonného a jednoduchého hostování webových stránek sestrojených v jakémkoli prostředí od statických HTML stránek po nejmodernější aplikace sestrojené v nodejs.</a:t>
          </a:r>
        </a:p>
      </dgm:t>
    </dgm:pt>
    <dgm:pt modelId="{8E812DCE-BA91-42DE-891E-AEE4D858C3A5}" type="parTrans" cxnId="{ABD6BCC5-27EA-46C6-A65B-C54F6A56E43D}">
      <dgm:prSet/>
      <dgm:spPr/>
      <dgm:t>
        <a:bodyPr/>
        <a:lstStyle/>
        <a:p>
          <a:endParaRPr lang="cs-CZ"/>
        </a:p>
      </dgm:t>
    </dgm:pt>
    <dgm:pt modelId="{EED63D28-E788-4173-B333-2E4836C68779}" type="sibTrans" cxnId="{ABD6BCC5-27EA-46C6-A65B-C54F6A56E43D}">
      <dgm:prSet/>
      <dgm:spPr/>
      <dgm:t>
        <a:bodyPr/>
        <a:lstStyle/>
        <a:p>
          <a:endParaRPr lang="cs-CZ"/>
        </a:p>
      </dgm:t>
    </dgm:pt>
    <dgm:pt modelId="{6C5C488C-03FC-4FAE-8ECB-A813AF7A105C}" type="pres">
      <dgm:prSet presAssocID="{936E57DE-A739-49AD-BDEF-86B751BE4F09}" presName="vert0" presStyleCnt="0">
        <dgm:presLayoutVars>
          <dgm:dir/>
          <dgm:animOne val="branch"/>
          <dgm:animLvl val="lvl"/>
        </dgm:presLayoutVars>
      </dgm:prSet>
      <dgm:spPr/>
    </dgm:pt>
    <dgm:pt modelId="{4BC455F9-7522-4632-B400-7375EEB70156}" type="pres">
      <dgm:prSet presAssocID="{B66665F0-CE14-4657-855A-5066FDAED760}" presName="thickLine" presStyleLbl="alignNode1" presStyleIdx="0" presStyleCnt="1"/>
      <dgm:spPr/>
    </dgm:pt>
    <dgm:pt modelId="{4BA1B813-E66E-42F4-9EB0-027DD09C8C50}" type="pres">
      <dgm:prSet presAssocID="{B66665F0-CE14-4657-855A-5066FDAED760}" presName="horz1" presStyleCnt="0"/>
      <dgm:spPr/>
    </dgm:pt>
    <dgm:pt modelId="{07F1BECB-D690-4EA0-9D42-E46BCB4501AA}" type="pres">
      <dgm:prSet presAssocID="{B66665F0-CE14-4657-855A-5066FDAED760}" presName="tx1" presStyleLbl="revTx" presStyleIdx="0" presStyleCnt="1"/>
      <dgm:spPr/>
    </dgm:pt>
    <dgm:pt modelId="{31035616-C62B-4DF6-AEE6-86220BB44529}" type="pres">
      <dgm:prSet presAssocID="{B66665F0-CE14-4657-855A-5066FDAED760}" presName="vert1" presStyleCnt="0"/>
      <dgm:spPr/>
    </dgm:pt>
  </dgm:ptLst>
  <dgm:cxnLst>
    <dgm:cxn modelId="{F39F9C05-DC8A-4A4E-8DE3-8EFA047886CC}" type="presOf" srcId="{936E57DE-A739-49AD-BDEF-86B751BE4F09}" destId="{6C5C488C-03FC-4FAE-8ECB-A813AF7A105C}" srcOrd="0" destOrd="0" presId="urn:microsoft.com/office/officeart/2008/layout/LinedList"/>
    <dgm:cxn modelId="{472C17C1-8B5D-4550-8DB5-ECC659053F5B}" type="presOf" srcId="{B66665F0-CE14-4657-855A-5066FDAED760}" destId="{07F1BECB-D690-4EA0-9D42-E46BCB4501AA}" srcOrd="0" destOrd="0" presId="urn:microsoft.com/office/officeart/2008/layout/LinedList"/>
    <dgm:cxn modelId="{ABD6BCC5-27EA-46C6-A65B-C54F6A56E43D}" srcId="{936E57DE-A739-49AD-BDEF-86B751BE4F09}" destId="{B66665F0-CE14-4657-855A-5066FDAED760}" srcOrd="0" destOrd="0" parTransId="{8E812DCE-BA91-42DE-891E-AEE4D858C3A5}" sibTransId="{EED63D28-E788-4173-B333-2E4836C68779}"/>
    <dgm:cxn modelId="{57C2733F-4C15-4117-93E1-02A1430A3375}" type="presParOf" srcId="{6C5C488C-03FC-4FAE-8ECB-A813AF7A105C}" destId="{4BC455F9-7522-4632-B400-7375EEB70156}" srcOrd="0" destOrd="0" presId="urn:microsoft.com/office/officeart/2008/layout/LinedList"/>
    <dgm:cxn modelId="{AB8363BD-CD1F-4E1E-8804-A8844B299F09}" type="presParOf" srcId="{6C5C488C-03FC-4FAE-8ECB-A813AF7A105C}" destId="{4BA1B813-E66E-42F4-9EB0-027DD09C8C50}" srcOrd="1" destOrd="0" presId="urn:microsoft.com/office/officeart/2008/layout/LinedList"/>
    <dgm:cxn modelId="{8AC1CE61-0F72-4301-B558-1A9AD050AC74}" type="presParOf" srcId="{4BA1B813-E66E-42F4-9EB0-027DD09C8C50}" destId="{07F1BECB-D690-4EA0-9D42-E46BCB4501AA}" srcOrd="0" destOrd="0" presId="urn:microsoft.com/office/officeart/2008/layout/LinedList"/>
    <dgm:cxn modelId="{9A36154A-6BC6-4AF1-AF5F-9870AC4BE533}" type="presParOf" srcId="{4BA1B813-E66E-42F4-9EB0-027DD09C8C50}" destId="{31035616-C62B-4DF6-AEE6-86220BB445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10D2559-0C73-434C-948E-EF315B4C728B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2_4" csCatId="accent2"/>
      <dgm:spPr/>
      <dgm:t>
        <a:bodyPr/>
        <a:lstStyle/>
        <a:p>
          <a:endParaRPr lang="cs-CZ"/>
        </a:p>
      </dgm:t>
    </dgm:pt>
    <dgm:pt modelId="{06BE1D6C-F093-47B7-9AD7-8CDC1841DE63}">
      <dgm:prSet/>
      <dgm:spPr/>
      <dgm:t>
        <a:bodyPr/>
        <a:lstStyle/>
        <a:p>
          <a:r>
            <a:rPr lang="cs-CZ" dirty="0"/>
            <a:t>Uživatel root představuje hrozbu</a:t>
          </a:r>
        </a:p>
      </dgm:t>
    </dgm:pt>
    <dgm:pt modelId="{271874D3-427B-416D-8AA5-1FB85B8E9BF5}" type="parTrans" cxnId="{0A2597BF-0037-4DB3-9FCE-434CF5DA9B3A}">
      <dgm:prSet/>
      <dgm:spPr/>
      <dgm:t>
        <a:bodyPr/>
        <a:lstStyle/>
        <a:p>
          <a:endParaRPr lang="cs-CZ"/>
        </a:p>
      </dgm:t>
    </dgm:pt>
    <dgm:pt modelId="{B981ADEC-40FE-4D8C-B09F-EBDFB0A41B50}" type="sibTrans" cxnId="{0A2597BF-0037-4DB3-9FCE-434CF5DA9B3A}">
      <dgm:prSet/>
      <dgm:spPr/>
      <dgm:t>
        <a:bodyPr/>
        <a:lstStyle/>
        <a:p>
          <a:endParaRPr lang="cs-CZ"/>
        </a:p>
      </dgm:t>
    </dgm:pt>
    <dgm:pt modelId="{F0E59328-9A8D-4E85-909D-FC389B56C71F}">
      <dgm:prSet/>
      <dgm:spPr/>
      <dgm:t>
        <a:bodyPr/>
        <a:lstStyle/>
        <a:p>
          <a:r>
            <a:rPr lang="cs-CZ" dirty="0"/>
            <a:t>Umožňuje provádět systémové změny</a:t>
          </a:r>
        </a:p>
      </dgm:t>
    </dgm:pt>
    <dgm:pt modelId="{4AD6EF4A-43E0-4115-9692-84722E4C9A65}" type="parTrans" cxnId="{2BA9B5C7-033C-407D-8BC9-6FDA3A8164FD}">
      <dgm:prSet/>
      <dgm:spPr/>
      <dgm:t>
        <a:bodyPr/>
        <a:lstStyle/>
        <a:p>
          <a:endParaRPr lang="cs-CZ"/>
        </a:p>
      </dgm:t>
    </dgm:pt>
    <dgm:pt modelId="{27D74E3D-42D3-401D-B6A1-C3FE05929E1E}" type="sibTrans" cxnId="{2BA9B5C7-033C-407D-8BC9-6FDA3A8164FD}">
      <dgm:prSet/>
      <dgm:spPr/>
      <dgm:t>
        <a:bodyPr/>
        <a:lstStyle/>
        <a:p>
          <a:endParaRPr lang="cs-CZ"/>
        </a:p>
      </dgm:t>
    </dgm:pt>
    <dgm:pt modelId="{2BD0AAAD-A060-4A42-B3B6-32E324241F02}">
      <dgm:prSet/>
      <dgm:spPr/>
      <dgm:t>
        <a:bodyPr/>
        <a:lstStyle/>
        <a:p>
          <a:r>
            <a:rPr lang="cs-CZ" dirty="0"/>
            <a:t>Nepotřebuje ověření pomocí hesla</a:t>
          </a:r>
        </a:p>
      </dgm:t>
    </dgm:pt>
    <dgm:pt modelId="{63DDDD56-840C-4607-A55F-4F11F7CB3047}" type="parTrans" cxnId="{96599A82-5E97-44BF-9466-4CDA3363D389}">
      <dgm:prSet/>
      <dgm:spPr/>
      <dgm:t>
        <a:bodyPr/>
        <a:lstStyle/>
        <a:p>
          <a:endParaRPr lang="cs-CZ"/>
        </a:p>
      </dgm:t>
    </dgm:pt>
    <dgm:pt modelId="{E265E5E7-7C53-40FD-9644-6418722C790A}" type="sibTrans" cxnId="{96599A82-5E97-44BF-9466-4CDA3363D389}">
      <dgm:prSet/>
      <dgm:spPr/>
      <dgm:t>
        <a:bodyPr/>
        <a:lstStyle/>
        <a:p>
          <a:endParaRPr lang="cs-CZ"/>
        </a:p>
      </dgm:t>
    </dgm:pt>
    <dgm:pt modelId="{B2106D4B-46A7-4F7C-B78A-A532D5B8D976}">
      <dgm:prSet/>
      <dgm:spPr/>
      <dgm:t>
        <a:bodyPr/>
        <a:lstStyle/>
        <a:p>
          <a:r>
            <a:rPr lang="cs-CZ" dirty="0"/>
            <a:t>Jednoduché řešení:</a:t>
          </a:r>
        </a:p>
      </dgm:t>
    </dgm:pt>
    <dgm:pt modelId="{C4A87721-2611-4D20-968A-5424F022D47F}" type="parTrans" cxnId="{BB2FDCFC-2B0B-472B-9954-84814E431CAB}">
      <dgm:prSet/>
      <dgm:spPr/>
      <dgm:t>
        <a:bodyPr/>
        <a:lstStyle/>
        <a:p>
          <a:endParaRPr lang="cs-CZ"/>
        </a:p>
      </dgm:t>
    </dgm:pt>
    <dgm:pt modelId="{9B344A1F-D6B5-4B62-BC45-189BEE91BCAB}" type="sibTrans" cxnId="{BB2FDCFC-2B0B-472B-9954-84814E431CAB}">
      <dgm:prSet/>
      <dgm:spPr/>
      <dgm:t>
        <a:bodyPr/>
        <a:lstStyle/>
        <a:p>
          <a:endParaRPr lang="cs-CZ"/>
        </a:p>
      </dgm:t>
    </dgm:pt>
    <dgm:pt modelId="{8CC09D33-7F16-45C8-85D3-374D2BDCB115}">
      <dgm:prSet/>
      <dgm:spPr/>
      <dgm:t>
        <a:bodyPr/>
        <a:lstStyle/>
        <a:p>
          <a:r>
            <a:rPr lang="cs-CZ" dirty="0"/>
            <a:t>Znemožnit přístup k uživateli</a:t>
          </a:r>
        </a:p>
      </dgm:t>
    </dgm:pt>
    <dgm:pt modelId="{9482AC6D-9B88-4B15-9B3E-0A2D68974ABA}" type="parTrans" cxnId="{91563ED4-88AD-4D3B-96AC-A045C0E61107}">
      <dgm:prSet/>
      <dgm:spPr/>
      <dgm:t>
        <a:bodyPr/>
        <a:lstStyle/>
        <a:p>
          <a:endParaRPr lang="cs-CZ"/>
        </a:p>
      </dgm:t>
    </dgm:pt>
    <dgm:pt modelId="{4A8C13CD-42DD-4398-AF34-BD430816776B}" type="sibTrans" cxnId="{91563ED4-88AD-4D3B-96AC-A045C0E61107}">
      <dgm:prSet/>
      <dgm:spPr/>
      <dgm:t>
        <a:bodyPr/>
        <a:lstStyle/>
        <a:p>
          <a:endParaRPr lang="cs-CZ"/>
        </a:p>
      </dgm:t>
    </dgm:pt>
    <dgm:pt modelId="{A41D2E08-DB4D-4EAC-BF6E-72633DCEE5A6}">
      <dgm:prSet/>
      <dgm:spPr/>
      <dgm:t>
        <a:bodyPr/>
        <a:lstStyle/>
        <a:p>
          <a:r>
            <a:rPr lang="cs-CZ" dirty="0"/>
            <a:t>Pomocí změny výchozího shellu</a:t>
          </a:r>
        </a:p>
      </dgm:t>
    </dgm:pt>
    <dgm:pt modelId="{C4111BA2-50CC-481F-835B-C9A3EEBB1ADC}" type="parTrans" cxnId="{B3CCE04C-44BB-4ABC-9ACC-3AE41AB62B53}">
      <dgm:prSet/>
      <dgm:spPr/>
      <dgm:t>
        <a:bodyPr/>
        <a:lstStyle/>
        <a:p>
          <a:endParaRPr lang="cs-CZ"/>
        </a:p>
      </dgm:t>
    </dgm:pt>
    <dgm:pt modelId="{A89FBE25-E17B-4AEF-B519-73C68088CA1A}" type="sibTrans" cxnId="{B3CCE04C-44BB-4ABC-9ACC-3AE41AB62B53}">
      <dgm:prSet/>
      <dgm:spPr/>
      <dgm:t>
        <a:bodyPr/>
        <a:lstStyle/>
        <a:p>
          <a:endParaRPr lang="cs-CZ"/>
        </a:p>
      </dgm:t>
    </dgm:pt>
    <dgm:pt modelId="{1A1ED8CC-E409-498B-8BE7-B01251CF8213}" type="pres">
      <dgm:prSet presAssocID="{310D2559-0C73-434C-948E-EF315B4C728B}" presName="Name0" presStyleCnt="0">
        <dgm:presLayoutVars>
          <dgm:chMax val="7"/>
          <dgm:chPref val="5"/>
        </dgm:presLayoutVars>
      </dgm:prSet>
      <dgm:spPr/>
    </dgm:pt>
    <dgm:pt modelId="{0543B519-550E-47AE-9E88-D4C5A9492370}" type="pres">
      <dgm:prSet presAssocID="{310D2559-0C73-434C-948E-EF315B4C728B}" presName="arrowNode" presStyleLbl="node1" presStyleIdx="0" presStyleCnt="1"/>
      <dgm:spPr/>
    </dgm:pt>
    <dgm:pt modelId="{E1877067-5323-4C1B-867F-F2031E5C93C7}" type="pres">
      <dgm:prSet presAssocID="{06BE1D6C-F093-47B7-9AD7-8CDC1841DE63}" presName="txNode1" presStyleLbl="revTx" presStyleIdx="0" presStyleCnt="4">
        <dgm:presLayoutVars>
          <dgm:bulletEnabled val="1"/>
        </dgm:presLayoutVars>
      </dgm:prSet>
      <dgm:spPr/>
    </dgm:pt>
    <dgm:pt modelId="{4CB811AC-233D-4005-BFB7-C8DF72D8C78C}" type="pres">
      <dgm:prSet presAssocID="{F0E59328-9A8D-4E85-909D-FC389B56C71F}" presName="txNode2" presStyleLbl="revTx" presStyleIdx="1" presStyleCnt="4">
        <dgm:presLayoutVars>
          <dgm:bulletEnabled val="1"/>
        </dgm:presLayoutVars>
      </dgm:prSet>
      <dgm:spPr/>
    </dgm:pt>
    <dgm:pt modelId="{C3B85F8D-3D79-419B-B539-BA1AF8AD3DA8}" type="pres">
      <dgm:prSet presAssocID="{27D74E3D-42D3-401D-B6A1-C3FE05929E1E}" presName="dotNode2" presStyleCnt="0"/>
      <dgm:spPr/>
    </dgm:pt>
    <dgm:pt modelId="{BB81B8F4-8C08-45BA-8932-36307036B526}" type="pres">
      <dgm:prSet presAssocID="{27D74E3D-42D3-401D-B6A1-C3FE05929E1E}" presName="dotRepeatNode" presStyleLbl="fgShp" presStyleIdx="0" presStyleCnt="2"/>
      <dgm:spPr/>
    </dgm:pt>
    <dgm:pt modelId="{8E5A3F2C-C237-436C-A903-C9DF4EECC7EA}" type="pres">
      <dgm:prSet presAssocID="{2BD0AAAD-A060-4A42-B3B6-32E324241F02}" presName="txNode3" presStyleLbl="revTx" presStyleIdx="2" presStyleCnt="4">
        <dgm:presLayoutVars>
          <dgm:bulletEnabled val="1"/>
        </dgm:presLayoutVars>
      </dgm:prSet>
      <dgm:spPr/>
    </dgm:pt>
    <dgm:pt modelId="{B7883817-A203-4BEF-B012-F1DC5A8519A9}" type="pres">
      <dgm:prSet presAssocID="{E265E5E7-7C53-40FD-9644-6418722C790A}" presName="dotNode3" presStyleCnt="0"/>
      <dgm:spPr/>
    </dgm:pt>
    <dgm:pt modelId="{274E642A-6FA7-4610-A324-AB0622DE1ECD}" type="pres">
      <dgm:prSet presAssocID="{E265E5E7-7C53-40FD-9644-6418722C790A}" presName="dotRepeatNode" presStyleLbl="fgShp" presStyleIdx="1" presStyleCnt="2"/>
      <dgm:spPr/>
    </dgm:pt>
    <dgm:pt modelId="{7E7CD34E-515B-4BCB-8311-9A8502010C02}" type="pres">
      <dgm:prSet presAssocID="{B2106D4B-46A7-4F7C-B78A-A532D5B8D976}" presName="txNode4" presStyleLbl="revTx" presStyleIdx="3" presStyleCnt="4">
        <dgm:presLayoutVars>
          <dgm:bulletEnabled val="1"/>
        </dgm:presLayoutVars>
      </dgm:prSet>
      <dgm:spPr/>
    </dgm:pt>
  </dgm:ptLst>
  <dgm:cxnLst>
    <dgm:cxn modelId="{6995520F-6769-48C6-B944-E77E046C4933}" type="presOf" srcId="{8CC09D33-7F16-45C8-85D3-374D2BDCB115}" destId="{7E7CD34E-515B-4BCB-8311-9A8502010C02}" srcOrd="0" destOrd="1" presId="urn:microsoft.com/office/officeart/2009/3/layout/DescendingProcess"/>
    <dgm:cxn modelId="{9E98692B-9F7F-41B6-A26D-5C87E50CD0E6}" type="presOf" srcId="{310D2559-0C73-434C-948E-EF315B4C728B}" destId="{1A1ED8CC-E409-498B-8BE7-B01251CF8213}" srcOrd="0" destOrd="0" presId="urn:microsoft.com/office/officeart/2009/3/layout/DescendingProcess"/>
    <dgm:cxn modelId="{6D305C5E-D732-4B10-8BE3-29BB7FE191DD}" type="presOf" srcId="{F0E59328-9A8D-4E85-909D-FC389B56C71F}" destId="{4CB811AC-233D-4005-BFB7-C8DF72D8C78C}" srcOrd="0" destOrd="0" presId="urn:microsoft.com/office/officeart/2009/3/layout/DescendingProcess"/>
    <dgm:cxn modelId="{7169A143-2098-4781-8DE5-AE404CF6EBAD}" type="presOf" srcId="{06BE1D6C-F093-47B7-9AD7-8CDC1841DE63}" destId="{E1877067-5323-4C1B-867F-F2031E5C93C7}" srcOrd="0" destOrd="0" presId="urn:microsoft.com/office/officeart/2009/3/layout/DescendingProcess"/>
    <dgm:cxn modelId="{BA15134C-246B-4850-AE86-3B44C9F59F48}" type="presOf" srcId="{E265E5E7-7C53-40FD-9644-6418722C790A}" destId="{274E642A-6FA7-4610-A324-AB0622DE1ECD}" srcOrd="0" destOrd="0" presId="urn:microsoft.com/office/officeart/2009/3/layout/DescendingProcess"/>
    <dgm:cxn modelId="{B3CCE04C-44BB-4ABC-9ACC-3AE41AB62B53}" srcId="{B2106D4B-46A7-4F7C-B78A-A532D5B8D976}" destId="{A41D2E08-DB4D-4EAC-BF6E-72633DCEE5A6}" srcOrd="1" destOrd="0" parTransId="{C4111BA2-50CC-481F-835B-C9A3EEBB1ADC}" sibTransId="{A89FBE25-E17B-4AEF-B519-73C68088CA1A}"/>
    <dgm:cxn modelId="{138CB758-DCC2-4972-B46D-E1184D41D427}" type="presOf" srcId="{B2106D4B-46A7-4F7C-B78A-A532D5B8D976}" destId="{7E7CD34E-515B-4BCB-8311-9A8502010C02}" srcOrd="0" destOrd="0" presId="urn:microsoft.com/office/officeart/2009/3/layout/DescendingProcess"/>
    <dgm:cxn modelId="{96599A82-5E97-44BF-9466-4CDA3363D389}" srcId="{310D2559-0C73-434C-948E-EF315B4C728B}" destId="{2BD0AAAD-A060-4A42-B3B6-32E324241F02}" srcOrd="2" destOrd="0" parTransId="{63DDDD56-840C-4607-A55F-4F11F7CB3047}" sibTransId="{E265E5E7-7C53-40FD-9644-6418722C790A}"/>
    <dgm:cxn modelId="{D3CD7E93-1A46-4B07-99D5-B41F155D6ADA}" type="presOf" srcId="{2BD0AAAD-A060-4A42-B3B6-32E324241F02}" destId="{8E5A3F2C-C237-436C-A903-C9DF4EECC7EA}" srcOrd="0" destOrd="0" presId="urn:microsoft.com/office/officeart/2009/3/layout/DescendingProcess"/>
    <dgm:cxn modelId="{51FA5BAA-0AC4-4729-989F-4B34F5BDFCD9}" type="presOf" srcId="{27D74E3D-42D3-401D-B6A1-C3FE05929E1E}" destId="{BB81B8F4-8C08-45BA-8932-36307036B526}" srcOrd="0" destOrd="0" presId="urn:microsoft.com/office/officeart/2009/3/layout/DescendingProcess"/>
    <dgm:cxn modelId="{0A2597BF-0037-4DB3-9FCE-434CF5DA9B3A}" srcId="{310D2559-0C73-434C-948E-EF315B4C728B}" destId="{06BE1D6C-F093-47B7-9AD7-8CDC1841DE63}" srcOrd="0" destOrd="0" parTransId="{271874D3-427B-416D-8AA5-1FB85B8E9BF5}" sibTransId="{B981ADEC-40FE-4D8C-B09F-EBDFB0A41B50}"/>
    <dgm:cxn modelId="{2BA9B5C7-033C-407D-8BC9-6FDA3A8164FD}" srcId="{310D2559-0C73-434C-948E-EF315B4C728B}" destId="{F0E59328-9A8D-4E85-909D-FC389B56C71F}" srcOrd="1" destOrd="0" parTransId="{4AD6EF4A-43E0-4115-9692-84722E4C9A65}" sibTransId="{27D74E3D-42D3-401D-B6A1-C3FE05929E1E}"/>
    <dgm:cxn modelId="{C6E60CCC-5D0A-4D5F-920D-EB3B9AAF3A19}" type="presOf" srcId="{A41D2E08-DB4D-4EAC-BF6E-72633DCEE5A6}" destId="{7E7CD34E-515B-4BCB-8311-9A8502010C02}" srcOrd="0" destOrd="2" presId="urn:microsoft.com/office/officeart/2009/3/layout/DescendingProcess"/>
    <dgm:cxn modelId="{91563ED4-88AD-4D3B-96AC-A045C0E61107}" srcId="{B2106D4B-46A7-4F7C-B78A-A532D5B8D976}" destId="{8CC09D33-7F16-45C8-85D3-374D2BDCB115}" srcOrd="0" destOrd="0" parTransId="{9482AC6D-9B88-4B15-9B3E-0A2D68974ABA}" sibTransId="{4A8C13CD-42DD-4398-AF34-BD430816776B}"/>
    <dgm:cxn modelId="{BB2FDCFC-2B0B-472B-9954-84814E431CAB}" srcId="{310D2559-0C73-434C-948E-EF315B4C728B}" destId="{B2106D4B-46A7-4F7C-B78A-A532D5B8D976}" srcOrd="3" destOrd="0" parTransId="{C4A87721-2611-4D20-968A-5424F022D47F}" sibTransId="{9B344A1F-D6B5-4B62-BC45-189BEE91BCAB}"/>
    <dgm:cxn modelId="{64EEDBC3-CBF6-476C-95A7-3C487D09CC5D}" type="presParOf" srcId="{1A1ED8CC-E409-498B-8BE7-B01251CF8213}" destId="{0543B519-550E-47AE-9E88-D4C5A9492370}" srcOrd="0" destOrd="0" presId="urn:microsoft.com/office/officeart/2009/3/layout/DescendingProcess"/>
    <dgm:cxn modelId="{7286F52F-306D-4683-8690-6FE1BE945F92}" type="presParOf" srcId="{1A1ED8CC-E409-498B-8BE7-B01251CF8213}" destId="{E1877067-5323-4C1B-867F-F2031E5C93C7}" srcOrd="1" destOrd="0" presId="urn:microsoft.com/office/officeart/2009/3/layout/DescendingProcess"/>
    <dgm:cxn modelId="{00AD7D17-592F-4ED8-8DDD-69125D08B866}" type="presParOf" srcId="{1A1ED8CC-E409-498B-8BE7-B01251CF8213}" destId="{4CB811AC-233D-4005-BFB7-C8DF72D8C78C}" srcOrd="2" destOrd="0" presId="urn:microsoft.com/office/officeart/2009/3/layout/DescendingProcess"/>
    <dgm:cxn modelId="{C926E1E5-41D0-40D8-A67B-EB2440E144C3}" type="presParOf" srcId="{1A1ED8CC-E409-498B-8BE7-B01251CF8213}" destId="{C3B85F8D-3D79-419B-B539-BA1AF8AD3DA8}" srcOrd="3" destOrd="0" presId="urn:microsoft.com/office/officeart/2009/3/layout/DescendingProcess"/>
    <dgm:cxn modelId="{715B4722-70F0-4DAE-9D41-F5CE62C92AA9}" type="presParOf" srcId="{C3B85F8D-3D79-419B-B539-BA1AF8AD3DA8}" destId="{BB81B8F4-8C08-45BA-8932-36307036B526}" srcOrd="0" destOrd="0" presId="urn:microsoft.com/office/officeart/2009/3/layout/DescendingProcess"/>
    <dgm:cxn modelId="{0DA97EA1-B90E-4AC8-AF83-3109B77E9164}" type="presParOf" srcId="{1A1ED8CC-E409-498B-8BE7-B01251CF8213}" destId="{8E5A3F2C-C237-436C-A903-C9DF4EECC7EA}" srcOrd="4" destOrd="0" presId="urn:microsoft.com/office/officeart/2009/3/layout/DescendingProcess"/>
    <dgm:cxn modelId="{40349826-AB34-4F50-95E0-B6AA164075B9}" type="presParOf" srcId="{1A1ED8CC-E409-498B-8BE7-B01251CF8213}" destId="{B7883817-A203-4BEF-B012-F1DC5A8519A9}" srcOrd="5" destOrd="0" presId="urn:microsoft.com/office/officeart/2009/3/layout/DescendingProcess"/>
    <dgm:cxn modelId="{30C3FDFB-D130-429E-A887-6171AF20AE4E}" type="presParOf" srcId="{B7883817-A203-4BEF-B012-F1DC5A8519A9}" destId="{274E642A-6FA7-4610-A324-AB0622DE1ECD}" srcOrd="0" destOrd="0" presId="urn:microsoft.com/office/officeart/2009/3/layout/DescendingProcess"/>
    <dgm:cxn modelId="{EEC8189D-D0F9-44CE-A84D-60A892501162}" type="presParOf" srcId="{1A1ED8CC-E409-498B-8BE7-B01251CF8213}" destId="{7E7CD34E-515B-4BCB-8311-9A8502010C02}" srcOrd="6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CCDFD50-CA22-4F7A-98C1-6327032B1DE1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6914587F-CC59-4D43-B3AB-459D9D3BB132}">
      <dgm:prSet/>
      <dgm:spPr/>
      <dgm:t>
        <a:bodyPr anchor="ctr"/>
        <a:lstStyle/>
        <a:p>
          <a:pPr algn="ctr"/>
          <a:r>
            <a:rPr lang="cs-CZ" dirty="0"/>
            <a:t>Nástroj pro vytváření pravidel síťové komunikace</a:t>
          </a:r>
        </a:p>
      </dgm:t>
    </dgm:pt>
    <dgm:pt modelId="{911F96E8-862E-47D3-A6B6-1FF3B778061D}" type="parTrans" cxnId="{A4B732A4-71B3-49F7-AE8C-32930D51DEF0}">
      <dgm:prSet/>
      <dgm:spPr/>
      <dgm:t>
        <a:bodyPr/>
        <a:lstStyle/>
        <a:p>
          <a:endParaRPr lang="cs-CZ"/>
        </a:p>
      </dgm:t>
    </dgm:pt>
    <dgm:pt modelId="{721CE8A6-99FB-4D46-B4E6-F84E793D3B35}" type="sibTrans" cxnId="{A4B732A4-71B3-49F7-AE8C-32930D51DEF0}">
      <dgm:prSet/>
      <dgm:spPr/>
      <dgm:t>
        <a:bodyPr/>
        <a:lstStyle/>
        <a:p>
          <a:endParaRPr lang="cs-CZ"/>
        </a:p>
      </dgm:t>
    </dgm:pt>
    <dgm:pt modelId="{4D63C8DB-2C30-4487-944B-1124B4753789}">
      <dgm:prSet/>
      <dgm:spPr/>
      <dgm:t>
        <a:bodyPr anchor="ctr"/>
        <a:lstStyle/>
        <a:p>
          <a:pPr algn="ctr"/>
          <a:r>
            <a:rPr lang="cs-CZ" dirty="0"/>
            <a:t>Nastavení obsluhy jednotlivých portů</a:t>
          </a:r>
        </a:p>
      </dgm:t>
    </dgm:pt>
    <dgm:pt modelId="{2083140A-D360-4213-BD6A-C4C4477DA319}" type="parTrans" cxnId="{05D1EB1C-5D2F-4042-931D-17B2998BFF6B}">
      <dgm:prSet/>
      <dgm:spPr/>
      <dgm:t>
        <a:bodyPr/>
        <a:lstStyle/>
        <a:p>
          <a:endParaRPr lang="cs-CZ"/>
        </a:p>
      </dgm:t>
    </dgm:pt>
    <dgm:pt modelId="{F3989DAC-5662-4CDD-B69B-01EED9238AE5}" type="sibTrans" cxnId="{05D1EB1C-5D2F-4042-931D-17B2998BFF6B}">
      <dgm:prSet/>
      <dgm:spPr/>
      <dgm:t>
        <a:bodyPr/>
        <a:lstStyle/>
        <a:p>
          <a:endParaRPr lang="cs-CZ"/>
        </a:p>
      </dgm:t>
    </dgm:pt>
    <dgm:pt modelId="{39CDD1AE-12F0-45B9-8784-9B61AEA470B6}">
      <dgm:prSet/>
      <dgm:spPr/>
      <dgm:t>
        <a:bodyPr anchor="ctr"/>
        <a:lstStyle/>
        <a:p>
          <a:pPr algn="ctr"/>
          <a:r>
            <a:rPr lang="cs-CZ" dirty="0"/>
            <a:t>Jednoduchá syntaxe</a:t>
          </a:r>
        </a:p>
      </dgm:t>
    </dgm:pt>
    <dgm:pt modelId="{FE180919-8F76-4000-8092-FD1740DFA367}" type="parTrans" cxnId="{1266A5F6-8D05-4D84-AD91-E7F54A81E083}">
      <dgm:prSet/>
      <dgm:spPr/>
      <dgm:t>
        <a:bodyPr/>
        <a:lstStyle/>
        <a:p>
          <a:endParaRPr lang="cs-CZ"/>
        </a:p>
      </dgm:t>
    </dgm:pt>
    <dgm:pt modelId="{8799F13E-F22A-486D-8C6F-C10066CFDE86}" type="sibTrans" cxnId="{1266A5F6-8D05-4D84-AD91-E7F54A81E083}">
      <dgm:prSet/>
      <dgm:spPr/>
      <dgm:t>
        <a:bodyPr/>
        <a:lstStyle/>
        <a:p>
          <a:endParaRPr lang="cs-CZ"/>
        </a:p>
      </dgm:t>
    </dgm:pt>
    <dgm:pt modelId="{A3CC9BBF-2EC3-4A64-AE3F-49DB7D9DD6E1}" type="pres">
      <dgm:prSet presAssocID="{8CCDFD50-CA22-4F7A-98C1-6327032B1DE1}" presName="vert0" presStyleCnt="0">
        <dgm:presLayoutVars>
          <dgm:dir/>
          <dgm:animOne val="branch"/>
          <dgm:animLvl val="lvl"/>
        </dgm:presLayoutVars>
      </dgm:prSet>
      <dgm:spPr/>
    </dgm:pt>
    <dgm:pt modelId="{898F134D-920E-41E2-98C2-989A1A8DE2E5}" type="pres">
      <dgm:prSet presAssocID="{6914587F-CC59-4D43-B3AB-459D9D3BB132}" presName="thickLine" presStyleLbl="alignNode1" presStyleIdx="0" presStyleCnt="3"/>
      <dgm:spPr/>
    </dgm:pt>
    <dgm:pt modelId="{94ADD727-291A-4777-B8B4-01A98E40B2AA}" type="pres">
      <dgm:prSet presAssocID="{6914587F-CC59-4D43-B3AB-459D9D3BB132}" presName="horz1" presStyleCnt="0"/>
      <dgm:spPr/>
    </dgm:pt>
    <dgm:pt modelId="{1575CA91-9CAB-46B3-A1A1-D5505E02D52E}" type="pres">
      <dgm:prSet presAssocID="{6914587F-CC59-4D43-B3AB-459D9D3BB132}" presName="tx1" presStyleLbl="revTx" presStyleIdx="0" presStyleCnt="3"/>
      <dgm:spPr/>
    </dgm:pt>
    <dgm:pt modelId="{DB093539-FF84-44AB-9A66-87EAA59C562C}" type="pres">
      <dgm:prSet presAssocID="{6914587F-CC59-4D43-B3AB-459D9D3BB132}" presName="vert1" presStyleCnt="0"/>
      <dgm:spPr/>
    </dgm:pt>
    <dgm:pt modelId="{37573156-BE8F-485F-A84D-431F4E6B8EA1}" type="pres">
      <dgm:prSet presAssocID="{4D63C8DB-2C30-4487-944B-1124B4753789}" presName="thickLine" presStyleLbl="alignNode1" presStyleIdx="1" presStyleCnt="3"/>
      <dgm:spPr/>
    </dgm:pt>
    <dgm:pt modelId="{A54103AA-9B83-4E4B-B2F7-CD578BD5CD99}" type="pres">
      <dgm:prSet presAssocID="{4D63C8DB-2C30-4487-944B-1124B4753789}" presName="horz1" presStyleCnt="0"/>
      <dgm:spPr/>
    </dgm:pt>
    <dgm:pt modelId="{26FC27A7-5F87-4AB8-97DE-A64B90357755}" type="pres">
      <dgm:prSet presAssocID="{4D63C8DB-2C30-4487-944B-1124B4753789}" presName="tx1" presStyleLbl="revTx" presStyleIdx="1" presStyleCnt="3"/>
      <dgm:spPr/>
    </dgm:pt>
    <dgm:pt modelId="{41822599-0A34-4FB9-B32D-1A287E0BB55D}" type="pres">
      <dgm:prSet presAssocID="{4D63C8DB-2C30-4487-944B-1124B4753789}" presName="vert1" presStyleCnt="0"/>
      <dgm:spPr/>
    </dgm:pt>
    <dgm:pt modelId="{6C3FC11E-DB6C-4A5A-8E9D-842D300D0A88}" type="pres">
      <dgm:prSet presAssocID="{39CDD1AE-12F0-45B9-8784-9B61AEA470B6}" presName="thickLine" presStyleLbl="alignNode1" presStyleIdx="2" presStyleCnt="3"/>
      <dgm:spPr/>
    </dgm:pt>
    <dgm:pt modelId="{CBD7428D-8147-4312-B7EE-7905976316A4}" type="pres">
      <dgm:prSet presAssocID="{39CDD1AE-12F0-45B9-8784-9B61AEA470B6}" presName="horz1" presStyleCnt="0"/>
      <dgm:spPr/>
    </dgm:pt>
    <dgm:pt modelId="{9633CAAA-90D2-4489-9553-22CA76F2DBF5}" type="pres">
      <dgm:prSet presAssocID="{39CDD1AE-12F0-45B9-8784-9B61AEA470B6}" presName="tx1" presStyleLbl="revTx" presStyleIdx="2" presStyleCnt="3"/>
      <dgm:spPr/>
    </dgm:pt>
    <dgm:pt modelId="{9478A5B2-5830-4C65-8747-E0F78F83A539}" type="pres">
      <dgm:prSet presAssocID="{39CDD1AE-12F0-45B9-8784-9B61AEA470B6}" presName="vert1" presStyleCnt="0"/>
      <dgm:spPr/>
    </dgm:pt>
  </dgm:ptLst>
  <dgm:cxnLst>
    <dgm:cxn modelId="{F9F38C02-B198-49DD-8B37-D6271E8982DD}" type="presOf" srcId="{6914587F-CC59-4D43-B3AB-459D9D3BB132}" destId="{1575CA91-9CAB-46B3-A1A1-D5505E02D52E}" srcOrd="0" destOrd="0" presId="urn:microsoft.com/office/officeart/2008/layout/LinedList"/>
    <dgm:cxn modelId="{05D1EB1C-5D2F-4042-931D-17B2998BFF6B}" srcId="{8CCDFD50-CA22-4F7A-98C1-6327032B1DE1}" destId="{4D63C8DB-2C30-4487-944B-1124B4753789}" srcOrd="1" destOrd="0" parTransId="{2083140A-D360-4213-BD6A-C4C4477DA319}" sibTransId="{F3989DAC-5662-4CDD-B69B-01EED9238AE5}"/>
    <dgm:cxn modelId="{17C4B42F-E814-40B6-97F8-ED6B63509836}" type="presOf" srcId="{8CCDFD50-CA22-4F7A-98C1-6327032B1DE1}" destId="{A3CC9BBF-2EC3-4A64-AE3F-49DB7D9DD6E1}" srcOrd="0" destOrd="0" presId="urn:microsoft.com/office/officeart/2008/layout/LinedList"/>
    <dgm:cxn modelId="{A4B732A4-71B3-49F7-AE8C-32930D51DEF0}" srcId="{8CCDFD50-CA22-4F7A-98C1-6327032B1DE1}" destId="{6914587F-CC59-4D43-B3AB-459D9D3BB132}" srcOrd="0" destOrd="0" parTransId="{911F96E8-862E-47D3-A6B6-1FF3B778061D}" sibTransId="{721CE8A6-99FB-4D46-B4E6-F84E793D3B35}"/>
    <dgm:cxn modelId="{B09365BF-18DB-4642-823E-5C5ACA1A4E57}" type="presOf" srcId="{39CDD1AE-12F0-45B9-8784-9B61AEA470B6}" destId="{9633CAAA-90D2-4489-9553-22CA76F2DBF5}" srcOrd="0" destOrd="0" presId="urn:microsoft.com/office/officeart/2008/layout/LinedList"/>
    <dgm:cxn modelId="{ED8FC3CE-50E1-456F-BDE9-A817ABC50CC4}" type="presOf" srcId="{4D63C8DB-2C30-4487-944B-1124B4753789}" destId="{26FC27A7-5F87-4AB8-97DE-A64B90357755}" srcOrd="0" destOrd="0" presId="urn:microsoft.com/office/officeart/2008/layout/LinedList"/>
    <dgm:cxn modelId="{1266A5F6-8D05-4D84-AD91-E7F54A81E083}" srcId="{8CCDFD50-CA22-4F7A-98C1-6327032B1DE1}" destId="{39CDD1AE-12F0-45B9-8784-9B61AEA470B6}" srcOrd="2" destOrd="0" parTransId="{FE180919-8F76-4000-8092-FD1740DFA367}" sibTransId="{8799F13E-F22A-486D-8C6F-C10066CFDE86}"/>
    <dgm:cxn modelId="{08FFCF1E-8207-4E0D-9025-FF1774210495}" type="presParOf" srcId="{A3CC9BBF-2EC3-4A64-AE3F-49DB7D9DD6E1}" destId="{898F134D-920E-41E2-98C2-989A1A8DE2E5}" srcOrd="0" destOrd="0" presId="urn:microsoft.com/office/officeart/2008/layout/LinedList"/>
    <dgm:cxn modelId="{917B7A2B-8A64-4FB3-8AA2-99895B6ABCD5}" type="presParOf" srcId="{A3CC9BBF-2EC3-4A64-AE3F-49DB7D9DD6E1}" destId="{94ADD727-291A-4777-B8B4-01A98E40B2AA}" srcOrd="1" destOrd="0" presId="urn:microsoft.com/office/officeart/2008/layout/LinedList"/>
    <dgm:cxn modelId="{CB523086-D4BB-4796-ABA1-164E7640B7AA}" type="presParOf" srcId="{94ADD727-291A-4777-B8B4-01A98E40B2AA}" destId="{1575CA91-9CAB-46B3-A1A1-D5505E02D52E}" srcOrd="0" destOrd="0" presId="urn:microsoft.com/office/officeart/2008/layout/LinedList"/>
    <dgm:cxn modelId="{CF86869A-6880-4610-9768-AA62C8B0C99A}" type="presParOf" srcId="{94ADD727-291A-4777-B8B4-01A98E40B2AA}" destId="{DB093539-FF84-44AB-9A66-87EAA59C562C}" srcOrd="1" destOrd="0" presId="urn:microsoft.com/office/officeart/2008/layout/LinedList"/>
    <dgm:cxn modelId="{7D9D9F5D-CC1A-4F58-9B85-641A63EB5C0C}" type="presParOf" srcId="{A3CC9BBF-2EC3-4A64-AE3F-49DB7D9DD6E1}" destId="{37573156-BE8F-485F-A84D-431F4E6B8EA1}" srcOrd="2" destOrd="0" presId="urn:microsoft.com/office/officeart/2008/layout/LinedList"/>
    <dgm:cxn modelId="{BFD0DD5E-9494-4768-965F-42E2D2189BDA}" type="presParOf" srcId="{A3CC9BBF-2EC3-4A64-AE3F-49DB7D9DD6E1}" destId="{A54103AA-9B83-4E4B-B2F7-CD578BD5CD99}" srcOrd="3" destOrd="0" presId="urn:microsoft.com/office/officeart/2008/layout/LinedList"/>
    <dgm:cxn modelId="{40F94C68-0FA7-4C13-B0C1-53BBB80EFC34}" type="presParOf" srcId="{A54103AA-9B83-4E4B-B2F7-CD578BD5CD99}" destId="{26FC27A7-5F87-4AB8-97DE-A64B90357755}" srcOrd="0" destOrd="0" presId="urn:microsoft.com/office/officeart/2008/layout/LinedList"/>
    <dgm:cxn modelId="{D721FD27-EA7C-47C8-AAE2-40D87208D704}" type="presParOf" srcId="{A54103AA-9B83-4E4B-B2F7-CD578BD5CD99}" destId="{41822599-0A34-4FB9-B32D-1A287E0BB55D}" srcOrd="1" destOrd="0" presId="urn:microsoft.com/office/officeart/2008/layout/LinedList"/>
    <dgm:cxn modelId="{BAA4B616-DD4D-499F-8736-45CBFAD507F7}" type="presParOf" srcId="{A3CC9BBF-2EC3-4A64-AE3F-49DB7D9DD6E1}" destId="{6C3FC11E-DB6C-4A5A-8E9D-842D300D0A88}" srcOrd="4" destOrd="0" presId="urn:microsoft.com/office/officeart/2008/layout/LinedList"/>
    <dgm:cxn modelId="{F5D2B49F-D327-4BA6-8E51-798AFE5BB56B}" type="presParOf" srcId="{A3CC9BBF-2EC3-4A64-AE3F-49DB7D9DD6E1}" destId="{CBD7428D-8147-4312-B7EE-7905976316A4}" srcOrd="5" destOrd="0" presId="urn:microsoft.com/office/officeart/2008/layout/LinedList"/>
    <dgm:cxn modelId="{7706C7EB-BEEA-4742-8128-C3DD905AB534}" type="presParOf" srcId="{CBD7428D-8147-4312-B7EE-7905976316A4}" destId="{9633CAAA-90D2-4489-9553-22CA76F2DBF5}" srcOrd="0" destOrd="0" presId="urn:microsoft.com/office/officeart/2008/layout/LinedList"/>
    <dgm:cxn modelId="{6B14C781-CCA1-47D4-81B6-D700C8A01D8D}" type="presParOf" srcId="{CBD7428D-8147-4312-B7EE-7905976316A4}" destId="{9478A5B2-5830-4C65-8747-E0F78F83A53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D39B181-D24D-46D8-962B-6FD0C094917F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11944814-2412-4768-80B2-DAFB175462F9}">
      <dgm:prSet/>
      <dgm:spPr/>
      <dgm:t>
        <a:bodyPr anchor="ctr"/>
        <a:lstStyle/>
        <a:p>
          <a:pPr algn="ctr"/>
          <a:r>
            <a:rPr lang="cs-CZ" dirty="0"/>
            <a:t>Nástroj pro zabezpečení vícenásobných útoků</a:t>
          </a:r>
        </a:p>
      </dgm:t>
    </dgm:pt>
    <dgm:pt modelId="{6817C3B1-0ED0-4845-AFC7-051A385596F0}" type="parTrans" cxnId="{628504B5-2997-4C48-A233-32099D246857}">
      <dgm:prSet/>
      <dgm:spPr/>
      <dgm:t>
        <a:bodyPr/>
        <a:lstStyle/>
        <a:p>
          <a:endParaRPr lang="cs-CZ"/>
        </a:p>
      </dgm:t>
    </dgm:pt>
    <dgm:pt modelId="{BEE027D8-0D0D-4D98-A8F4-8A70CE4FB306}" type="sibTrans" cxnId="{628504B5-2997-4C48-A233-32099D246857}">
      <dgm:prSet/>
      <dgm:spPr/>
      <dgm:t>
        <a:bodyPr/>
        <a:lstStyle/>
        <a:p>
          <a:endParaRPr lang="cs-CZ"/>
        </a:p>
      </dgm:t>
    </dgm:pt>
    <dgm:pt modelId="{A6AB2175-B452-4D4C-8107-95AAC0560507}">
      <dgm:prSet/>
      <dgm:spPr/>
      <dgm:t>
        <a:bodyPr anchor="ctr"/>
        <a:lstStyle/>
        <a:p>
          <a:pPr algn="ctr"/>
          <a:r>
            <a:rPr lang="cs-CZ" dirty="0"/>
            <a:t>Odbourává žádosti po velkém množství neúspěšných požadavků</a:t>
          </a:r>
        </a:p>
      </dgm:t>
    </dgm:pt>
    <dgm:pt modelId="{4C990570-4561-431F-9C7C-BBD18F76A6BA}" type="parTrans" cxnId="{1EF6184E-0A73-4D1E-A69B-BA5691FCC2B4}">
      <dgm:prSet/>
      <dgm:spPr/>
      <dgm:t>
        <a:bodyPr/>
        <a:lstStyle/>
        <a:p>
          <a:endParaRPr lang="cs-CZ"/>
        </a:p>
      </dgm:t>
    </dgm:pt>
    <dgm:pt modelId="{600688FB-D8DA-41D4-8201-9B932BA661CC}" type="sibTrans" cxnId="{1EF6184E-0A73-4D1E-A69B-BA5691FCC2B4}">
      <dgm:prSet/>
      <dgm:spPr/>
      <dgm:t>
        <a:bodyPr/>
        <a:lstStyle/>
        <a:p>
          <a:endParaRPr lang="cs-CZ"/>
        </a:p>
      </dgm:t>
    </dgm:pt>
    <dgm:pt modelId="{C41FE35D-CE77-4070-B3B7-E174FD81BAB5}">
      <dgm:prSet/>
      <dgm:spPr/>
      <dgm:t>
        <a:bodyPr anchor="ctr"/>
        <a:lstStyle/>
        <a:p>
          <a:pPr algn="ctr"/>
          <a:r>
            <a:rPr lang="cs-CZ" dirty="0"/>
            <a:t>Důležité pro zabezpečení vzdáleného přístupu</a:t>
          </a:r>
        </a:p>
      </dgm:t>
    </dgm:pt>
    <dgm:pt modelId="{7D57088B-BDD5-4241-BC5E-F949414124F0}" type="parTrans" cxnId="{075C1130-1332-40D5-90CA-499A5C9BE4C1}">
      <dgm:prSet/>
      <dgm:spPr/>
      <dgm:t>
        <a:bodyPr/>
        <a:lstStyle/>
        <a:p>
          <a:endParaRPr lang="cs-CZ"/>
        </a:p>
      </dgm:t>
    </dgm:pt>
    <dgm:pt modelId="{A8837DBB-EF1E-4F27-B973-47FA4933433F}" type="sibTrans" cxnId="{075C1130-1332-40D5-90CA-499A5C9BE4C1}">
      <dgm:prSet/>
      <dgm:spPr/>
      <dgm:t>
        <a:bodyPr/>
        <a:lstStyle/>
        <a:p>
          <a:endParaRPr lang="cs-CZ"/>
        </a:p>
      </dgm:t>
    </dgm:pt>
    <dgm:pt modelId="{E418F996-4607-4B94-939C-D5BBE6D62B92}" type="pres">
      <dgm:prSet presAssocID="{5D39B181-D24D-46D8-962B-6FD0C094917F}" presName="vert0" presStyleCnt="0">
        <dgm:presLayoutVars>
          <dgm:dir/>
          <dgm:animOne val="branch"/>
          <dgm:animLvl val="lvl"/>
        </dgm:presLayoutVars>
      </dgm:prSet>
      <dgm:spPr/>
    </dgm:pt>
    <dgm:pt modelId="{348437E2-45DB-4AC7-BAFE-69E0C70C2EDF}" type="pres">
      <dgm:prSet presAssocID="{11944814-2412-4768-80B2-DAFB175462F9}" presName="thickLine" presStyleLbl="alignNode1" presStyleIdx="0" presStyleCnt="3"/>
      <dgm:spPr/>
    </dgm:pt>
    <dgm:pt modelId="{C1383C1C-BC6D-40D2-92DB-0E6CFA897782}" type="pres">
      <dgm:prSet presAssocID="{11944814-2412-4768-80B2-DAFB175462F9}" presName="horz1" presStyleCnt="0"/>
      <dgm:spPr/>
    </dgm:pt>
    <dgm:pt modelId="{489D2CEF-89EA-4A22-BCAE-1522E65F3E7A}" type="pres">
      <dgm:prSet presAssocID="{11944814-2412-4768-80B2-DAFB175462F9}" presName="tx1" presStyleLbl="revTx" presStyleIdx="0" presStyleCnt="3"/>
      <dgm:spPr/>
    </dgm:pt>
    <dgm:pt modelId="{A23DD962-C0F3-43BC-B726-3CA7DA0AC2F9}" type="pres">
      <dgm:prSet presAssocID="{11944814-2412-4768-80B2-DAFB175462F9}" presName="vert1" presStyleCnt="0"/>
      <dgm:spPr/>
    </dgm:pt>
    <dgm:pt modelId="{2E70C784-CFCC-4BEC-88F6-3AD22417C0B4}" type="pres">
      <dgm:prSet presAssocID="{A6AB2175-B452-4D4C-8107-95AAC0560507}" presName="thickLine" presStyleLbl="alignNode1" presStyleIdx="1" presStyleCnt="3"/>
      <dgm:spPr/>
    </dgm:pt>
    <dgm:pt modelId="{644C1D3B-850C-4AB2-AD02-11F9E2087014}" type="pres">
      <dgm:prSet presAssocID="{A6AB2175-B452-4D4C-8107-95AAC0560507}" presName="horz1" presStyleCnt="0"/>
      <dgm:spPr/>
    </dgm:pt>
    <dgm:pt modelId="{7CACD473-36DB-48C8-AF58-882E90025BDA}" type="pres">
      <dgm:prSet presAssocID="{A6AB2175-B452-4D4C-8107-95AAC0560507}" presName="tx1" presStyleLbl="revTx" presStyleIdx="1" presStyleCnt="3"/>
      <dgm:spPr/>
    </dgm:pt>
    <dgm:pt modelId="{28CA766D-27F7-4B2F-8A32-315811A3E04F}" type="pres">
      <dgm:prSet presAssocID="{A6AB2175-B452-4D4C-8107-95AAC0560507}" presName="vert1" presStyleCnt="0"/>
      <dgm:spPr/>
    </dgm:pt>
    <dgm:pt modelId="{3C8083B1-B334-4C9F-B1AB-D55515F3E902}" type="pres">
      <dgm:prSet presAssocID="{C41FE35D-CE77-4070-B3B7-E174FD81BAB5}" presName="thickLine" presStyleLbl="alignNode1" presStyleIdx="2" presStyleCnt="3"/>
      <dgm:spPr/>
    </dgm:pt>
    <dgm:pt modelId="{F5ABFE17-9D1C-4302-A7CB-7852EC8F9FF3}" type="pres">
      <dgm:prSet presAssocID="{C41FE35D-CE77-4070-B3B7-E174FD81BAB5}" presName="horz1" presStyleCnt="0"/>
      <dgm:spPr/>
    </dgm:pt>
    <dgm:pt modelId="{964D39DF-CC08-4C73-9343-E2997F676EC4}" type="pres">
      <dgm:prSet presAssocID="{C41FE35D-CE77-4070-B3B7-E174FD81BAB5}" presName="tx1" presStyleLbl="revTx" presStyleIdx="2" presStyleCnt="3"/>
      <dgm:spPr/>
    </dgm:pt>
    <dgm:pt modelId="{3EDA6770-7AA4-409C-AE9D-30F24F3BB105}" type="pres">
      <dgm:prSet presAssocID="{C41FE35D-CE77-4070-B3B7-E174FD81BAB5}" presName="vert1" presStyleCnt="0"/>
      <dgm:spPr/>
    </dgm:pt>
  </dgm:ptLst>
  <dgm:cxnLst>
    <dgm:cxn modelId="{075C1130-1332-40D5-90CA-499A5C9BE4C1}" srcId="{5D39B181-D24D-46D8-962B-6FD0C094917F}" destId="{C41FE35D-CE77-4070-B3B7-E174FD81BAB5}" srcOrd="2" destOrd="0" parTransId="{7D57088B-BDD5-4241-BC5E-F949414124F0}" sibTransId="{A8837DBB-EF1E-4F27-B973-47FA4933433F}"/>
    <dgm:cxn modelId="{1EF6184E-0A73-4D1E-A69B-BA5691FCC2B4}" srcId="{5D39B181-D24D-46D8-962B-6FD0C094917F}" destId="{A6AB2175-B452-4D4C-8107-95AAC0560507}" srcOrd="1" destOrd="0" parTransId="{4C990570-4561-431F-9C7C-BBD18F76A6BA}" sibTransId="{600688FB-D8DA-41D4-8201-9B932BA661CC}"/>
    <dgm:cxn modelId="{3FEF6572-D1FA-41D6-9A2F-66831CC55F18}" type="presOf" srcId="{5D39B181-D24D-46D8-962B-6FD0C094917F}" destId="{E418F996-4607-4B94-939C-D5BBE6D62B92}" srcOrd="0" destOrd="0" presId="urn:microsoft.com/office/officeart/2008/layout/LinedList"/>
    <dgm:cxn modelId="{9367DF5A-3F13-44DE-88EE-1B52897B7DB0}" type="presOf" srcId="{11944814-2412-4768-80B2-DAFB175462F9}" destId="{489D2CEF-89EA-4A22-BCAE-1522E65F3E7A}" srcOrd="0" destOrd="0" presId="urn:microsoft.com/office/officeart/2008/layout/LinedList"/>
    <dgm:cxn modelId="{F3EF7290-4CB4-46CE-9E4D-5FDC856E60FC}" type="presOf" srcId="{C41FE35D-CE77-4070-B3B7-E174FD81BAB5}" destId="{964D39DF-CC08-4C73-9343-E2997F676EC4}" srcOrd="0" destOrd="0" presId="urn:microsoft.com/office/officeart/2008/layout/LinedList"/>
    <dgm:cxn modelId="{628504B5-2997-4C48-A233-32099D246857}" srcId="{5D39B181-D24D-46D8-962B-6FD0C094917F}" destId="{11944814-2412-4768-80B2-DAFB175462F9}" srcOrd="0" destOrd="0" parTransId="{6817C3B1-0ED0-4845-AFC7-051A385596F0}" sibTransId="{BEE027D8-0D0D-4D98-A8F4-8A70CE4FB306}"/>
    <dgm:cxn modelId="{193BC0CF-9156-4860-B2C9-5F5E0311D0C4}" type="presOf" srcId="{A6AB2175-B452-4D4C-8107-95AAC0560507}" destId="{7CACD473-36DB-48C8-AF58-882E90025BDA}" srcOrd="0" destOrd="0" presId="urn:microsoft.com/office/officeart/2008/layout/LinedList"/>
    <dgm:cxn modelId="{83E08696-59B8-42D4-BB09-3D1121E35240}" type="presParOf" srcId="{E418F996-4607-4B94-939C-D5BBE6D62B92}" destId="{348437E2-45DB-4AC7-BAFE-69E0C70C2EDF}" srcOrd="0" destOrd="0" presId="urn:microsoft.com/office/officeart/2008/layout/LinedList"/>
    <dgm:cxn modelId="{D2A51465-31F0-4D87-BC80-7651DC01284C}" type="presParOf" srcId="{E418F996-4607-4B94-939C-D5BBE6D62B92}" destId="{C1383C1C-BC6D-40D2-92DB-0E6CFA897782}" srcOrd="1" destOrd="0" presId="urn:microsoft.com/office/officeart/2008/layout/LinedList"/>
    <dgm:cxn modelId="{2C84BEE7-FABA-4253-9DA3-3B0A763681B7}" type="presParOf" srcId="{C1383C1C-BC6D-40D2-92DB-0E6CFA897782}" destId="{489D2CEF-89EA-4A22-BCAE-1522E65F3E7A}" srcOrd="0" destOrd="0" presId="urn:microsoft.com/office/officeart/2008/layout/LinedList"/>
    <dgm:cxn modelId="{39197442-16BE-48D7-B859-3CC1CFBABB77}" type="presParOf" srcId="{C1383C1C-BC6D-40D2-92DB-0E6CFA897782}" destId="{A23DD962-C0F3-43BC-B726-3CA7DA0AC2F9}" srcOrd="1" destOrd="0" presId="urn:microsoft.com/office/officeart/2008/layout/LinedList"/>
    <dgm:cxn modelId="{3C4BF8F6-D546-41C9-9900-5668C86460AA}" type="presParOf" srcId="{E418F996-4607-4B94-939C-D5BBE6D62B92}" destId="{2E70C784-CFCC-4BEC-88F6-3AD22417C0B4}" srcOrd="2" destOrd="0" presId="urn:microsoft.com/office/officeart/2008/layout/LinedList"/>
    <dgm:cxn modelId="{1F1400C7-E421-4C4A-B7FD-26D026FFC0A5}" type="presParOf" srcId="{E418F996-4607-4B94-939C-D5BBE6D62B92}" destId="{644C1D3B-850C-4AB2-AD02-11F9E2087014}" srcOrd="3" destOrd="0" presId="urn:microsoft.com/office/officeart/2008/layout/LinedList"/>
    <dgm:cxn modelId="{5602EFA6-1BB6-4D02-A5DF-F078C71C4F32}" type="presParOf" srcId="{644C1D3B-850C-4AB2-AD02-11F9E2087014}" destId="{7CACD473-36DB-48C8-AF58-882E90025BDA}" srcOrd="0" destOrd="0" presId="urn:microsoft.com/office/officeart/2008/layout/LinedList"/>
    <dgm:cxn modelId="{2087DDE4-8BD8-4FD2-A0C5-EBE75895CAB0}" type="presParOf" srcId="{644C1D3B-850C-4AB2-AD02-11F9E2087014}" destId="{28CA766D-27F7-4B2F-8A32-315811A3E04F}" srcOrd="1" destOrd="0" presId="urn:microsoft.com/office/officeart/2008/layout/LinedList"/>
    <dgm:cxn modelId="{8505ED86-70F2-4C0D-A40F-0FDCAF3B8B96}" type="presParOf" srcId="{E418F996-4607-4B94-939C-D5BBE6D62B92}" destId="{3C8083B1-B334-4C9F-B1AB-D55515F3E902}" srcOrd="4" destOrd="0" presId="urn:microsoft.com/office/officeart/2008/layout/LinedList"/>
    <dgm:cxn modelId="{CD65781C-7AD7-4DA0-9FA4-63064EBC4806}" type="presParOf" srcId="{E418F996-4607-4B94-939C-D5BBE6D62B92}" destId="{F5ABFE17-9D1C-4302-A7CB-7852EC8F9FF3}" srcOrd="5" destOrd="0" presId="urn:microsoft.com/office/officeart/2008/layout/LinedList"/>
    <dgm:cxn modelId="{7627B635-D72A-4E49-9E6E-41956819E20A}" type="presParOf" srcId="{F5ABFE17-9D1C-4302-A7CB-7852EC8F9FF3}" destId="{964D39DF-CC08-4C73-9343-E2997F676EC4}" srcOrd="0" destOrd="0" presId="urn:microsoft.com/office/officeart/2008/layout/LinedList"/>
    <dgm:cxn modelId="{05C95A2E-7376-4D3C-8F0C-CAD842882551}" type="presParOf" srcId="{F5ABFE17-9D1C-4302-A7CB-7852EC8F9FF3}" destId="{3EDA6770-7AA4-409C-AE9D-30F24F3BB10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53294C5-2290-476C-933F-E04F178F3C2D}" type="doc">
      <dgm:prSet loTypeId="urn:microsoft.com/office/officeart/2005/8/layout/process4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cs-CZ"/>
        </a:p>
      </dgm:t>
    </dgm:pt>
    <dgm:pt modelId="{C5ACEF7A-F988-4F09-8A10-90C377D99B4C}">
      <dgm:prSet/>
      <dgm:spPr/>
      <dgm:t>
        <a:bodyPr/>
        <a:lstStyle/>
        <a:p>
          <a:r>
            <a:rPr lang="cs-CZ" dirty="0"/>
            <a:t>Výchozí port 22 změněn na 25522 pro vyšší odolnost při skenování portů</a:t>
          </a:r>
        </a:p>
      </dgm:t>
    </dgm:pt>
    <dgm:pt modelId="{4B860D46-467F-4F24-A143-525F1983D4E1}" type="parTrans" cxnId="{C0E2A67F-0058-4579-8655-805095A45FEB}">
      <dgm:prSet/>
      <dgm:spPr/>
      <dgm:t>
        <a:bodyPr/>
        <a:lstStyle/>
        <a:p>
          <a:endParaRPr lang="cs-CZ"/>
        </a:p>
      </dgm:t>
    </dgm:pt>
    <dgm:pt modelId="{AE108D9B-BF89-4FAC-9485-C26132D33EB6}" type="sibTrans" cxnId="{C0E2A67F-0058-4579-8655-805095A45FEB}">
      <dgm:prSet/>
      <dgm:spPr/>
      <dgm:t>
        <a:bodyPr/>
        <a:lstStyle/>
        <a:p>
          <a:endParaRPr lang="cs-CZ"/>
        </a:p>
      </dgm:t>
    </dgm:pt>
    <dgm:pt modelId="{518BF644-961A-46D1-9755-DE23CF498B12}">
      <dgm:prSet/>
      <dgm:spPr/>
      <dgm:t>
        <a:bodyPr/>
        <a:lstStyle/>
        <a:p>
          <a:r>
            <a:rPr lang="cs-CZ" dirty="0"/>
            <a:t>Využití RSA klíčů místo hesel</a:t>
          </a:r>
        </a:p>
      </dgm:t>
    </dgm:pt>
    <dgm:pt modelId="{1196BA56-B9F7-4089-B138-210082EABD78}" type="parTrans" cxnId="{2FAC1B2A-3705-4F51-9CAF-3F5711310F73}">
      <dgm:prSet/>
      <dgm:spPr/>
      <dgm:t>
        <a:bodyPr/>
        <a:lstStyle/>
        <a:p>
          <a:endParaRPr lang="cs-CZ"/>
        </a:p>
      </dgm:t>
    </dgm:pt>
    <dgm:pt modelId="{DC61883E-939F-4F8E-A0AB-F55E433EA6D9}" type="sibTrans" cxnId="{2FAC1B2A-3705-4F51-9CAF-3F5711310F73}">
      <dgm:prSet/>
      <dgm:spPr/>
      <dgm:t>
        <a:bodyPr/>
        <a:lstStyle/>
        <a:p>
          <a:endParaRPr lang="cs-CZ"/>
        </a:p>
      </dgm:t>
    </dgm:pt>
    <dgm:pt modelId="{0AD38D2E-F510-4857-88C1-E333EDDBFFAD}">
      <dgm:prSet/>
      <dgm:spPr/>
      <dgm:t>
        <a:bodyPr/>
        <a:lstStyle/>
        <a:p>
          <a:r>
            <a:rPr lang="cs-CZ" dirty="0"/>
            <a:t>Skládá se z soukromého a veřejného klíče</a:t>
          </a:r>
        </a:p>
      </dgm:t>
    </dgm:pt>
    <dgm:pt modelId="{E424782C-AED9-4D9E-A21E-590930AB5443}" type="parTrans" cxnId="{2B30CD26-D087-4232-AEF7-AB98CC8DB6DD}">
      <dgm:prSet/>
      <dgm:spPr/>
      <dgm:t>
        <a:bodyPr/>
        <a:lstStyle/>
        <a:p>
          <a:endParaRPr lang="cs-CZ"/>
        </a:p>
      </dgm:t>
    </dgm:pt>
    <dgm:pt modelId="{F19AAADD-FF8B-4F6D-A36D-A28F86E5A8AB}" type="sibTrans" cxnId="{2B30CD26-D087-4232-AEF7-AB98CC8DB6DD}">
      <dgm:prSet/>
      <dgm:spPr/>
      <dgm:t>
        <a:bodyPr/>
        <a:lstStyle/>
        <a:p>
          <a:endParaRPr lang="cs-CZ"/>
        </a:p>
      </dgm:t>
    </dgm:pt>
    <dgm:pt modelId="{138ACCC6-DBEA-4878-B880-7283CF00F9AC}">
      <dgm:prSet/>
      <dgm:spPr/>
      <dgm:t>
        <a:bodyPr/>
        <a:lstStyle/>
        <a:p>
          <a:r>
            <a:rPr lang="cs-CZ" dirty="0"/>
            <a:t>Předpokládaná doba rozšifrování veřejného klíče okolo 300 tisíc miliard let.</a:t>
          </a:r>
        </a:p>
      </dgm:t>
    </dgm:pt>
    <dgm:pt modelId="{A9520FF4-5F6E-41F3-B5A8-E99733BF607E}" type="parTrans" cxnId="{1ACCA945-2763-4403-BCEE-D67B25FD7FD7}">
      <dgm:prSet/>
      <dgm:spPr/>
      <dgm:t>
        <a:bodyPr/>
        <a:lstStyle/>
        <a:p>
          <a:endParaRPr lang="cs-CZ"/>
        </a:p>
      </dgm:t>
    </dgm:pt>
    <dgm:pt modelId="{4B46F35D-DA0E-4EEE-8AEB-2331EAEF3FB1}" type="sibTrans" cxnId="{1ACCA945-2763-4403-BCEE-D67B25FD7FD7}">
      <dgm:prSet/>
      <dgm:spPr/>
      <dgm:t>
        <a:bodyPr/>
        <a:lstStyle/>
        <a:p>
          <a:endParaRPr lang="cs-CZ"/>
        </a:p>
      </dgm:t>
    </dgm:pt>
    <dgm:pt modelId="{5A0F4104-F7F4-4D1E-86C9-A1170D93D41D}">
      <dgm:prSet/>
      <dgm:spPr/>
      <dgm:t>
        <a:bodyPr/>
        <a:lstStyle/>
        <a:p>
          <a:r>
            <a:rPr lang="cs-CZ" dirty="0"/>
            <a:t>Nebezpečím jsou akorát kvantové počítače</a:t>
          </a:r>
        </a:p>
      </dgm:t>
    </dgm:pt>
    <dgm:pt modelId="{5F7CAEE4-D377-4FD3-BD37-87BFF370689B}" type="parTrans" cxnId="{468B86A3-8FA0-4DCF-BB5C-7EBFDCA68B29}">
      <dgm:prSet/>
      <dgm:spPr/>
      <dgm:t>
        <a:bodyPr/>
        <a:lstStyle/>
        <a:p>
          <a:endParaRPr lang="cs-CZ"/>
        </a:p>
      </dgm:t>
    </dgm:pt>
    <dgm:pt modelId="{1A9E60D7-67FA-45CB-9BE3-9786AB8C233D}" type="sibTrans" cxnId="{468B86A3-8FA0-4DCF-BB5C-7EBFDCA68B29}">
      <dgm:prSet/>
      <dgm:spPr/>
      <dgm:t>
        <a:bodyPr/>
        <a:lstStyle/>
        <a:p>
          <a:endParaRPr lang="cs-CZ"/>
        </a:p>
      </dgm:t>
    </dgm:pt>
    <dgm:pt modelId="{F2700A95-A9F8-4372-9688-CE9A130FCF6E}" type="pres">
      <dgm:prSet presAssocID="{053294C5-2290-476C-933F-E04F178F3C2D}" presName="Name0" presStyleCnt="0">
        <dgm:presLayoutVars>
          <dgm:dir/>
          <dgm:animLvl val="lvl"/>
          <dgm:resizeHandles val="exact"/>
        </dgm:presLayoutVars>
      </dgm:prSet>
      <dgm:spPr/>
    </dgm:pt>
    <dgm:pt modelId="{4A78AA75-339F-4E8D-9A10-5504D0AEBD2D}" type="pres">
      <dgm:prSet presAssocID="{C5ACEF7A-F988-4F09-8A10-90C377D99B4C}" presName="boxAndChildren" presStyleCnt="0"/>
      <dgm:spPr/>
    </dgm:pt>
    <dgm:pt modelId="{CEB434DF-BB84-408E-8EEA-EDF22A815138}" type="pres">
      <dgm:prSet presAssocID="{C5ACEF7A-F988-4F09-8A10-90C377D99B4C}" presName="parentTextBox" presStyleLbl="node1" presStyleIdx="0" presStyleCnt="2"/>
      <dgm:spPr/>
    </dgm:pt>
    <dgm:pt modelId="{4B927AFB-3A63-4F9A-9D36-C099B93DB605}" type="pres">
      <dgm:prSet presAssocID="{DC61883E-939F-4F8E-A0AB-F55E433EA6D9}" presName="sp" presStyleCnt="0"/>
      <dgm:spPr/>
    </dgm:pt>
    <dgm:pt modelId="{49E85ABC-F47B-4A95-8566-7C5B4A637E5B}" type="pres">
      <dgm:prSet presAssocID="{518BF644-961A-46D1-9755-DE23CF498B12}" presName="arrowAndChildren" presStyleCnt="0"/>
      <dgm:spPr/>
    </dgm:pt>
    <dgm:pt modelId="{0F4011F3-0D2E-4912-9ADD-B36A813AC688}" type="pres">
      <dgm:prSet presAssocID="{518BF644-961A-46D1-9755-DE23CF498B12}" presName="parentTextArrow" presStyleLbl="node1" presStyleIdx="0" presStyleCnt="2"/>
      <dgm:spPr/>
    </dgm:pt>
    <dgm:pt modelId="{C7E9D4B4-D040-42FD-BA79-F3B9FBEB36C0}" type="pres">
      <dgm:prSet presAssocID="{518BF644-961A-46D1-9755-DE23CF498B12}" presName="arrow" presStyleLbl="node1" presStyleIdx="1" presStyleCnt="2"/>
      <dgm:spPr/>
    </dgm:pt>
    <dgm:pt modelId="{5C116A2F-987F-40D0-95F9-12C5999F3DF8}" type="pres">
      <dgm:prSet presAssocID="{518BF644-961A-46D1-9755-DE23CF498B12}" presName="descendantArrow" presStyleCnt="0"/>
      <dgm:spPr/>
    </dgm:pt>
    <dgm:pt modelId="{A70A83E7-34A5-4DDC-8951-A34B2D8EDBCD}" type="pres">
      <dgm:prSet presAssocID="{0AD38D2E-F510-4857-88C1-E333EDDBFFAD}" presName="childTextArrow" presStyleLbl="fgAccFollowNode1" presStyleIdx="0" presStyleCnt="3">
        <dgm:presLayoutVars>
          <dgm:bulletEnabled val="1"/>
        </dgm:presLayoutVars>
      </dgm:prSet>
      <dgm:spPr/>
    </dgm:pt>
    <dgm:pt modelId="{E7D0970F-AA9F-4BDF-A0AD-D6BE32DE96C6}" type="pres">
      <dgm:prSet presAssocID="{138ACCC6-DBEA-4878-B880-7283CF00F9AC}" presName="childTextArrow" presStyleLbl="fgAccFollowNode1" presStyleIdx="1" presStyleCnt="3">
        <dgm:presLayoutVars>
          <dgm:bulletEnabled val="1"/>
        </dgm:presLayoutVars>
      </dgm:prSet>
      <dgm:spPr/>
    </dgm:pt>
    <dgm:pt modelId="{CF581C53-058F-4A20-8EBA-A68420BBF529}" type="pres">
      <dgm:prSet presAssocID="{5A0F4104-F7F4-4D1E-86C9-A1170D93D41D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2B30CD26-D087-4232-AEF7-AB98CC8DB6DD}" srcId="{518BF644-961A-46D1-9755-DE23CF498B12}" destId="{0AD38D2E-F510-4857-88C1-E333EDDBFFAD}" srcOrd="0" destOrd="0" parTransId="{E424782C-AED9-4D9E-A21E-590930AB5443}" sibTransId="{F19AAADD-FF8B-4F6D-A36D-A28F86E5A8AB}"/>
    <dgm:cxn modelId="{2FAC1B2A-3705-4F51-9CAF-3F5711310F73}" srcId="{053294C5-2290-476C-933F-E04F178F3C2D}" destId="{518BF644-961A-46D1-9755-DE23CF498B12}" srcOrd="0" destOrd="0" parTransId="{1196BA56-B9F7-4089-B138-210082EABD78}" sibTransId="{DC61883E-939F-4F8E-A0AB-F55E433EA6D9}"/>
    <dgm:cxn modelId="{C7A57761-EB9C-4CE8-B3C6-0E961894ED68}" type="presOf" srcId="{518BF644-961A-46D1-9755-DE23CF498B12}" destId="{C7E9D4B4-D040-42FD-BA79-F3B9FBEB36C0}" srcOrd="1" destOrd="0" presId="urn:microsoft.com/office/officeart/2005/8/layout/process4"/>
    <dgm:cxn modelId="{55CDD464-E3D8-4E48-AAB7-8D6F9A09DAF7}" type="presOf" srcId="{138ACCC6-DBEA-4878-B880-7283CF00F9AC}" destId="{E7D0970F-AA9F-4BDF-A0AD-D6BE32DE96C6}" srcOrd="0" destOrd="0" presId="urn:microsoft.com/office/officeart/2005/8/layout/process4"/>
    <dgm:cxn modelId="{1ACCA945-2763-4403-BCEE-D67B25FD7FD7}" srcId="{518BF644-961A-46D1-9755-DE23CF498B12}" destId="{138ACCC6-DBEA-4878-B880-7283CF00F9AC}" srcOrd="1" destOrd="0" parTransId="{A9520FF4-5F6E-41F3-B5A8-E99733BF607E}" sibTransId="{4B46F35D-DA0E-4EEE-8AEB-2331EAEF3FB1}"/>
    <dgm:cxn modelId="{4F36CB4A-C337-41E0-AAE4-976AF511144B}" type="presOf" srcId="{C5ACEF7A-F988-4F09-8A10-90C377D99B4C}" destId="{CEB434DF-BB84-408E-8EEA-EDF22A815138}" srcOrd="0" destOrd="0" presId="urn:microsoft.com/office/officeart/2005/8/layout/process4"/>
    <dgm:cxn modelId="{1AD82673-A915-4C37-B297-E735338AA6CF}" type="presOf" srcId="{0AD38D2E-F510-4857-88C1-E333EDDBFFAD}" destId="{A70A83E7-34A5-4DDC-8951-A34B2D8EDBCD}" srcOrd="0" destOrd="0" presId="urn:microsoft.com/office/officeart/2005/8/layout/process4"/>
    <dgm:cxn modelId="{3FE88E79-A79F-4935-95A3-F61329E980A1}" type="presOf" srcId="{053294C5-2290-476C-933F-E04F178F3C2D}" destId="{F2700A95-A9F8-4372-9688-CE9A130FCF6E}" srcOrd="0" destOrd="0" presId="urn:microsoft.com/office/officeart/2005/8/layout/process4"/>
    <dgm:cxn modelId="{C0E2A67F-0058-4579-8655-805095A45FEB}" srcId="{053294C5-2290-476C-933F-E04F178F3C2D}" destId="{C5ACEF7A-F988-4F09-8A10-90C377D99B4C}" srcOrd="1" destOrd="0" parTransId="{4B860D46-467F-4F24-A143-525F1983D4E1}" sibTransId="{AE108D9B-BF89-4FAC-9485-C26132D33EB6}"/>
    <dgm:cxn modelId="{468B86A3-8FA0-4DCF-BB5C-7EBFDCA68B29}" srcId="{518BF644-961A-46D1-9755-DE23CF498B12}" destId="{5A0F4104-F7F4-4D1E-86C9-A1170D93D41D}" srcOrd="2" destOrd="0" parTransId="{5F7CAEE4-D377-4FD3-BD37-87BFF370689B}" sibTransId="{1A9E60D7-67FA-45CB-9BE3-9786AB8C233D}"/>
    <dgm:cxn modelId="{F055F2B3-AE65-4182-9310-BCD8FB4A1426}" type="presOf" srcId="{5A0F4104-F7F4-4D1E-86C9-A1170D93D41D}" destId="{CF581C53-058F-4A20-8EBA-A68420BBF529}" srcOrd="0" destOrd="0" presId="urn:microsoft.com/office/officeart/2005/8/layout/process4"/>
    <dgm:cxn modelId="{5DD0C3DE-D24F-43C1-AFA3-C7DC56DF66B6}" type="presOf" srcId="{518BF644-961A-46D1-9755-DE23CF498B12}" destId="{0F4011F3-0D2E-4912-9ADD-B36A813AC688}" srcOrd="0" destOrd="0" presId="urn:microsoft.com/office/officeart/2005/8/layout/process4"/>
    <dgm:cxn modelId="{499AB5DC-4BD9-4327-A886-11F91831E871}" type="presParOf" srcId="{F2700A95-A9F8-4372-9688-CE9A130FCF6E}" destId="{4A78AA75-339F-4E8D-9A10-5504D0AEBD2D}" srcOrd="0" destOrd="0" presId="urn:microsoft.com/office/officeart/2005/8/layout/process4"/>
    <dgm:cxn modelId="{D213A691-81D4-46F1-B2FF-218C34B08B2B}" type="presParOf" srcId="{4A78AA75-339F-4E8D-9A10-5504D0AEBD2D}" destId="{CEB434DF-BB84-408E-8EEA-EDF22A815138}" srcOrd="0" destOrd="0" presId="urn:microsoft.com/office/officeart/2005/8/layout/process4"/>
    <dgm:cxn modelId="{DFBB3978-8B7B-485D-B025-FB7F253C29C0}" type="presParOf" srcId="{F2700A95-A9F8-4372-9688-CE9A130FCF6E}" destId="{4B927AFB-3A63-4F9A-9D36-C099B93DB605}" srcOrd="1" destOrd="0" presId="urn:microsoft.com/office/officeart/2005/8/layout/process4"/>
    <dgm:cxn modelId="{05EFF0C4-08D4-4931-B3E0-7FB71291C0BD}" type="presParOf" srcId="{F2700A95-A9F8-4372-9688-CE9A130FCF6E}" destId="{49E85ABC-F47B-4A95-8566-7C5B4A637E5B}" srcOrd="2" destOrd="0" presId="urn:microsoft.com/office/officeart/2005/8/layout/process4"/>
    <dgm:cxn modelId="{2C3B20C0-4B74-4131-B4B4-6320AD99211F}" type="presParOf" srcId="{49E85ABC-F47B-4A95-8566-7C5B4A637E5B}" destId="{0F4011F3-0D2E-4912-9ADD-B36A813AC688}" srcOrd="0" destOrd="0" presId="urn:microsoft.com/office/officeart/2005/8/layout/process4"/>
    <dgm:cxn modelId="{16BC8DD5-3FD5-4142-8A0D-923C391D0129}" type="presParOf" srcId="{49E85ABC-F47B-4A95-8566-7C5B4A637E5B}" destId="{C7E9D4B4-D040-42FD-BA79-F3B9FBEB36C0}" srcOrd="1" destOrd="0" presId="urn:microsoft.com/office/officeart/2005/8/layout/process4"/>
    <dgm:cxn modelId="{52D82377-516D-4B6A-865F-BCC8BA3D5204}" type="presParOf" srcId="{49E85ABC-F47B-4A95-8566-7C5B4A637E5B}" destId="{5C116A2F-987F-40D0-95F9-12C5999F3DF8}" srcOrd="2" destOrd="0" presId="urn:microsoft.com/office/officeart/2005/8/layout/process4"/>
    <dgm:cxn modelId="{A46D3D82-A37A-40BD-B281-7FF92A257B0C}" type="presParOf" srcId="{5C116A2F-987F-40D0-95F9-12C5999F3DF8}" destId="{A70A83E7-34A5-4DDC-8951-A34B2D8EDBCD}" srcOrd="0" destOrd="0" presId="urn:microsoft.com/office/officeart/2005/8/layout/process4"/>
    <dgm:cxn modelId="{2F400A4D-5057-4452-9279-9B5EA5C30BBB}" type="presParOf" srcId="{5C116A2F-987F-40D0-95F9-12C5999F3DF8}" destId="{E7D0970F-AA9F-4BDF-A0AD-D6BE32DE96C6}" srcOrd="1" destOrd="0" presId="urn:microsoft.com/office/officeart/2005/8/layout/process4"/>
    <dgm:cxn modelId="{94C8F7A1-C6A0-41D8-AD82-56925DB13229}" type="presParOf" srcId="{5C116A2F-987F-40D0-95F9-12C5999F3DF8}" destId="{CF581C53-058F-4A20-8EBA-A68420BBF529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1E5E2A8-7817-474A-9051-63D9C5CE1712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/>
      <dgm:spPr/>
      <dgm:t>
        <a:bodyPr/>
        <a:lstStyle/>
        <a:p>
          <a:endParaRPr lang="cs-CZ"/>
        </a:p>
      </dgm:t>
    </dgm:pt>
    <dgm:pt modelId="{9BB5CBDA-781E-4BCB-A5A3-30FB1C403FA6}">
      <dgm:prSet/>
      <dgm:spPr/>
      <dgm:t>
        <a:bodyPr anchor="ctr"/>
        <a:lstStyle/>
        <a:p>
          <a:pPr algn="ctr"/>
          <a:r>
            <a:rPr lang="cs-CZ" dirty="0"/>
            <a:t>Automatické instalace pouze bezpečnostních aktualizací</a:t>
          </a:r>
        </a:p>
      </dgm:t>
    </dgm:pt>
    <dgm:pt modelId="{03B32693-0739-401B-965F-D25E20B69D8B}" type="parTrans" cxnId="{450369B4-DB54-4641-B060-6B24B8D8995A}">
      <dgm:prSet/>
      <dgm:spPr/>
      <dgm:t>
        <a:bodyPr/>
        <a:lstStyle/>
        <a:p>
          <a:pPr algn="ctr"/>
          <a:endParaRPr lang="cs-CZ"/>
        </a:p>
      </dgm:t>
    </dgm:pt>
    <dgm:pt modelId="{6A16DE69-B8EC-4397-8D06-C83799555744}" type="sibTrans" cxnId="{450369B4-DB54-4641-B060-6B24B8D8995A}">
      <dgm:prSet/>
      <dgm:spPr/>
      <dgm:t>
        <a:bodyPr/>
        <a:lstStyle/>
        <a:p>
          <a:pPr algn="ctr"/>
          <a:endParaRPr lang="cs-CZ"/>
        </a:p>
      </dgm:t>
    </dgm:pt>
    <dgm:pt modelId="{DC98F06F-3C17-41AA-861A-CEE67400E44F}">
      <dgm:prSet/>
      <dgm:spPr/>
      <dgm:t>
        <a:bodyPr anchor="ctr"/>
        <a:lstStyle/>
        <a:p>
          <a:pPr algn="ctr"/>
          <a:r>
            <a:rPr lang="cs-CZ" dirty="0"/>
            <a:t>Instalace vyšších verzí aplikací bez přítomnosti administrátora by mohlo způsobit nechtěnou nehodu</a:t>
          </a:r>
        </a:p>
      </dgm:t>
    </dgm:pt>
    <dgm:pt modelId="{E30C01FC-C7AF-42D0-9A55-3BB3991BBB44}" type="parTrans" cxnId="{CE035FCC-3535-44FE-8981-7D5BB9400FA2}">
      <dgm:prSet/>
      <dgm:spPr/>
      <dgm:t>
        <a:bodyPr/>
        <a:lstStyle/>
        <a:p>
          <a:pPr algn="ctr"/>
          <a:endParaRPr lang="cs-CZ"/>
        </a:p>
      </dgm:t>
    </dgm:pt>
    <dgm:pt modelId="{CFE426B0-67A7-44D8-B411-DD2BF3238CC2}" type="sibTrans" cxnId="{CE035FCC-3535-44FE-8981-7D5BB9400FA2}">
      <dgm:prSet/>
      <dgm:spPr/>
      <dgm:t>
        <a:bodyPr/>
        <a:lstStyle/>
        <a:p>
          <a:pPr algn="ctr"/>
          <a:endParaRPr lang="cs-CZ"/>
        </a:p>
      </dgm:t>
    </dgm:pt>
    <dgm:pt modelId="{C610E724-214C-43C5-B088-7049BED7DB6B}">
      <dgm:prSet/>
      <dgm:spPr/>
      <dgm:t>
        <a:bodyPr anchor="ctr"/>
        <a:lstStyle/>
        <a:p>
          <a:pPr algn="ctr"/>
          <a:r>
            <a:rPr lang="cs-CZ" dirty="0"/>
            <a:t>Automatická instalace i bezpečnostních aktualizací z jiného repositáře než výchozího by mohlo být také špatný výsledek</a:t>
          </a:r>
        </a:p>
      </dgm:t>
    </dgm:pt>
    <dgm:pt modelId="{0FD7530A-209C-4021-9C94-5122F0ED006C}" type="parTrans" cxnId="{E658A7EC-C6C8-403B-85A3-37B71080F790}">
      <dgm:prSet/>
      <dgm:spPr/>
      <dgm:t>
        <a:bodyPr/>
        <a:lstStyle/>
        <a:p>
          <a:pPr algn="ctr"/>
          <a:endParaRPr lang="cs-CZ"/>
        </a:p>
      </dgm:t>
    </dgm:pt>
    <dgm:pt modelId="{3E6116F7-964D-43F6-A4DB-360051A97F27}" type="sibTrans" cxnId="{E658A7EC-C6C8-403B-85A3-37B71080F790}">
      <dgm:prSet/>
      <dgm:spPr/>
      <dgm:t>
        <a:bodyPr/>
        <a:lstStyle/>
        <a:p>
          <a:pPr algn="ctr"/>
          <a:endParaRPr lang="cs-CZ"/>
        </a:p>
      </dgm:t>
    </dgm:pt>
    <dgm:pt modelId="{7069F903-F666-43FB-8F59-0D947B2A2E25}" type="pres">
      <dgm:prSet presAssocID="{D1E5E2A8-7817-474A-9051-63D9C5CE1712}" presName="vert0" presStyleCnt="0">
        <dgm:presLayoutVars>
          <dgm:dir/>
          <dgm:animOne val="branch"/>
          <dgm:animLvl val="lvl"/>
        </dgm:presLayoutVars>
      </dgm:prSet>
      <dgm:spPr/>
    </dgm:pt>
    <dgm:pt modelId="{48A13F56-4C04-4013-A6C3-08FAA204900A}" type="pres">
      <dgm:prSet presAssocID="{9BB5CBDA-781E-4BCB-A5A3-30FB1C403FA6}" presName="thickLine" presStyleLbl="alignNode1" presStyleIdx="0" presStyleCnt="3"/>
      <dgm:spPr/>
    </dgm:pt>
    <dgm:pt modelId="{A779D760-2D22-4852-B550-14C7EBF62046}" type="pres">
      <dgm:prSet presAssocID="{9BB5CBDA-781E-4BCB-A5A3-30FB1C403FA6}" presName="horz1" presStyleCnt="0"/>
      <dgm:spPr/>
    </dgm:pt>
    <dgm:pt modelId="{F675B0DD-0884-4232-B2AC-6987D2770B51}" type="pres">
      <dgm:prSet presAssocID="{9BB5CBDA-781E-4BCB-A5A3-30FB1C403FA6}" presName="tx1" presStyleLbl="revTx" presStyleIdx="0" presStyleCnt="3" custLinFactNeighborX="5" custLinFactNeighborY="-8278"/>
      <dgm:spPr/>
    </dgm:pt>
    <dgm:pt modelId="{1E4C8778-ED41-413C-94CE-D03006C83FEA}" type="pres">
      <dgm:prSet presAssocID="{9BB5CBDA-781E-4BCB-A5A3-30FB1C403FA6}" presName="vert1" presStyleCnt="0"/>
      <dgm:spPr/>
    </dgm:pt>
    <dgm:pt modelId="{22516F50-EB8E-4B4E-9C1D-22C8CD8AB1A7}" type="pres">
      <dgm:prSet presAssocID="{DC98F06F-3C17-41AA-861A-CEE67400E44F}" presName="thickLine" presStyleLbl="alignNode1" presStyleIdx="1" presStyleCnt="3"/>
      <dgm:spPr/>
    </dgm:pt>
    <dgm:pt modelId="{2F6A1959-20F7-4469-B975-7B014DBA1390}" type="pres">
      <dgm:prSet presAssocID="{DC98F06F-3C17-41AA-861A-CEE67400E44F}" presName="horz1" presStyleCnt="0"/>
      <dgm:spPr/>
    </dgm:pt>
    <dgm:pt modelId="{1B2CA4E6-8AA3-4E68-BF7F-332F7CBFD731}" type="pres">
      <dgm:prSet presAssocID="{DC98F06F-3C17-41AA-861A-CEE67400E44F}" presName="tx1" presStyleLbl="revTx" presStyleIdx="1" presStyleCnt="3"/>
      <dgm:spPr/>
    </dgm:pt>
    <dgm:pt modelId="{D7DF667B-5BE9-4DFE-ACCA-B208BB0354A0}" type="pres">
      <dgm:prSet presAssocID="{DC98F06F-3C17-41AA-861A-CEE67400E44F}" presName="vert1" presStyleCnt="0"/>
      <dgm:spPr/>
    </dgm:pt>
    <dgm:pt modelId="{65285D73-220A-4906-89B4-02CBB84B2BFF}" type="pres">
      <dgm:prSet presAssocID="{C610E724-214C-43C5-B088-7049BED7DB6B}" presName="thickLine" presStyleLbl="alignNode1" presStyleIdx="2" presStyleCnt="3"/>
      <dgm:spPr/>
    </dgm:pt>
    <dgm:pt modelId="{003BC931-60B0-43EF-AA94-CEA3FCD5FC66}" type="pres">
      <dgm:prSet presAssocID="{C610E724-214C-43C5-B088-7049BED7DB6B}" presName="horz1" presStyleCnt="0"/>
      <dgm:spPr/>
    </dgm:pt>
    <dgm:pt modelId="{53FA24D3-09A5-460C-A78C-116F2EB10FF8}" type="pres">
      <dgm:prSet presAssocID="{C610E724-214C-43C5-B088-7049BED7DB6B}" presName="tx1" presStyleLbl="revTx" presStyleIdx="2" presStyleCnt="3"/>
      <dgm:spPr/>
    </dgm:pt>
    <dgm:pt modelId="{4D203509-52E0-4657-9C21-5C7BF6918C9B}" type="pres">
      <dgm:prSet presAssocID="{C610E724-214C-43C5-B088-7049BED7DB6B}" presName="vert1" presStyleCnt="0"/>
      <dgm:spPr/>
    </dgm:pt>
  </dgm:ptLst>
  <dgm:cxnLst>
    <dgm:cxn modelId="{656A3E34-3991-4124-A139-9CCB83AC7BD4}" type="presOf" srcId="{C610E724-214C-43C5-B088-7049BED7DB6B}" destId="{53FA24D3-09A5-460C-A78C-116F2EB10FF8}" srcOrd="0" destOrd="0" presId="urn:microsoft.com/office/officeart/2008/layout/LinedList"/>
    <dgm:cxn modelId="{450369B4-DB54-4641-B060-6B24B8D8995A}" srcId="{D1E5E2A8-7817-474A-9051-63D9C5CE1712}" destId="{9BB5CBDA-781E-4BCB-A5A3-30FB1C403FA6}" srcOrd="0" destOrd="0" parTransId="{03B32693-0739-401B-965F-D25E20B69D8B}" sibTransId="{6A16DE69-B8EC-4397-8D06-C83799555744}"/>
    <dgm:cxn modelId="{CE035FCC-3535-44FE-8981-7D5BB9400FA2}" srcId="{D1E5E2A8-7817-474A-9051-63D9C5CE1712}" destId="{DC98F06F-3C17-41AA-861A-CEE67400E44F}" srcOrd="1" destOrd="0" parTransId="{E30C01FC-C7AF-42D0-9A55-3BB3991BBB44}" sibTransId="{CFE426B0-67A7-44D8-B411-DD2BF3238CC2}"/>
    <dgm:cxn modelId="{D4B4B6D8-E954-47B9-BCA6-4898AF43EDDF}" type="presOf" srcId="{D1E5E2A8-7817-474A-9051-63D9C5CE1712}" destId="{7069F903-F666-43FB-8F59-0D947B2A2E25}" srcOrd="0" destOrd="0" presId="urn:microsoft.com/office/officeart/2008/layout/LinedList"/>
    <dgm:cxn modelId="{F84BA3D9-0152-47FA-B433-207966470D6F}" type="presOf" srcId="{DC98F06F-3C17-41AA-861A-CEE67400E44F}" destId="{1B2CA4E6-8AA3-4E68-BF7F-332F7CBFD731}" srcOrd="0" destOrd="0" presId="urn:microsoft.com/office/officeart/2008/layout/LinedList"/>
    <dgm:cxn modelId="{6358AADD-DFA8-4476-AA1D-EA8AE663DB48}" type="presOf" srcId="{9BB5CBDA-781E-4BCB-A5A3-30FB1C403FA6}" destId="{F675B0DD-0884-4232-B2AC-6987D2770B51}" srcOrd="0" destOrd="0" presId="urn:microsoft.com/office/officeart/2008/layout/LinedList"/>
    <dgm:cxn modelId="{E658A7EC-C6C8-403B-85A3-37B71080F790}" srcId="{D1E5E2A8-7817-474A-9051-63D9C5CE1712}" destId="{C610E724-214C-43C5-B088-7049BED7DB6B}" srcOrd="2" destOrd="0" parTransId="{0FD7530A-209C-4021-9C94-5122F0ED006C}" sibTransId="{3E6116F7-964D-43F6-A4DB-360051A97F27}"/>
    <dgm:cxn modelId="{CC27DCA5-DDC9-4BE4-AACE-0FB79C2C6964}" type="presParOf" srcId="{7069F903-F666-43FB-8F59-0D947B2A2E25}" destId="{48A13F56-4C04-4013-A6C3-08FAA204900A}" srcOrd="0" destOrd="0" presId="urn:microsoft.com/office/officeart/2008/layout/LinedList"/>
    <dgm:cxn modelId="{359D1DB9-7676-40BA-815C-0E7BDDDD4C70}" type="presParOf" srcId="{7069F903-F666-43FB-8F59-0D947B2A2E25}" destId="{A779D760-2D22-4852-B550-14C7EBF62046}" srcOrd="1" destOrd="0" presId="urn:microsoft.com/office/officeart/2008/layout/LinedList"/>
    <dgm:cxn modelId="{74C5E05C-5456-4289-8C31-C1F33EAC7D90}" type="presParOf" srcId="{A779D760-2D22-4852-B550-14C7EBF62046}" destId="{F675B0DD-0884-4232-B2AC-6987D2770B51}" srcOrd="0" destOrd="0" presId="urn:microsoft.com/office/officeart/2008/layout/LinedList"/>
    <dgm:cxn modelId="{2ED5E2AB-58DD-49DA-966F-B707C0B0BC50}" type="presParOf" srcId="{A779D760-2D22-4852-B550-14C7EBF62046}" destId="{1E4C8778-ED41-413C-94CE-D03006C83FEA}" srcOrd="1" destOrd="0" presId="urn:microsoft.com/office/officeart/2008/layout/LinedList"/>
    <dgm:cxn modelId="{BE933877-8E61-467F-8EF9-F9AF045FCE12}" type="presParOf" srcId="{7069F903-F666-43FB-8F59-0D947B2A2E25}" destId="{22516F50-EB8E-4B4E-9C1D-22C8CD8AB1A7}" srcOrd="2" destOrd="0" presId="urn:microsoft.com/office/officeart/2008/layout/LinedList"/>
    <dgm:cxn modelId="{026A0AD8-6591-4618-A2E2-7ABEEE257F56}" type="presParOf" srcId="{7069F903-F666-43FB-8F59-0D947B2A2E25}" destId="{2F6A1959-20F7-4469-B975-7B014DBA1390}" srcOrd="3" destOrd="0" presId="urn:microsoft.com/office/officeart/2008/layout/LinedList"/>
    <dgm:cxn modelId="{8660CA95-78C5-4C00-94FC-E46379CAF188}" type="presParOf" srcId="{2F6A1959-20F7-4469-B975-7B014DBA1390}" destId="{1B2CA4E6-8AA3-4E68-BF7F-332F7CBFD731}" srcOrd="0" destOrd="0" presId="urn:microsoft.com/office/officeart/2008/layout/LinedList"/>
    <dgm:cxn modelId="{0E6759CC-2C62-4503-B168-9EF96AB4F3B2}" type="presParOf" srcId="{2F6A1959-20F7-4469-B975-7B014DBA1390}" destId="{D7DF667B-5BE9-4DFE-ACCA-B208BB0354A0}" srcOrd="1" destOrd="0" presId="urn:microsoft.com/office/officeart/2008/layout/LinedList"/>
    <dgm:cxn modelId="{467336F6-2ADB-4CC0-9D7C-5E1A63F2B240}" type="presParOf" srcId="{7069F903-F666-43FB-8F59-0D947B2A2E25}" destId="{65285D73-220A-4906-89B4-02CBB84B2BFF}" srcOrd="4" destOrd="0" presId="urn:microsoft.com/office/officeart/2008/layout/LinedList"/>
    <dgm:cxn modelId="{F4462E3B-A550-4BC7-BEF0-3C91239E0AC3}" type="presParOf" srcId="{7069F903-F666-43FB-8F59-0D947B2A2E25}" destId="{003BC931-60B0-43EF-AA94-CEA3FCD5FC66}" srcOrd="5" destOrd="0" presId="urn:microsoft.com/office/officeart/2008/layout/LinedList"/>
    <dgm:cxn modelId="{70967517-BD31-4822-BD01-9AD1F5EC7343}" type="presParOf" srcId="{003BC931-60B0-43EF-AA94-CEA3FCD5FC66}" destId="{53FA24D3-09A5-460C-A78C-116F2EB10FF8}" srcOrd="0" destOrd="0" presId="urn:microsoft.com/office/officeart/2008/layout/LinedList"/>
    <dgm:cxn modelId="{53201DA6-A2E3-4EB7-A592-4F883D3261D0}" type="presParOf" srcId="{003BC931-60B0-43EF-AA94-CEA3FCD5FC66}" destId="{4D203509-52E0-4657-9C21-5C7BF6918C9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36E57DE-A739-49AD-BDEF-86B751BE4F09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B66665F0-CE14-4657-855A-5066FDAED760}">
      <dgm:prSet/>
      <dgm:spPr/>
      <dgm:t>
        <a:bodyPr anchor="ctr"/>
        <a:lstStyle/>
        <a:p>
          <a:pPr algn="ctr"/>
          <a:r>
            <a:rPr lang="cs-CZ" dirty="0"/>
            <a:t>Schopnost na žádost poskytnout odpověď v podobně webového rozhraní požadované aplikace.</a:t>
          </a:r>
        </a:p>
      </dgm:t>
    </dgm:pt>
    <dgm:pt modelId="{8E812DCE-BA91-42DE-891E-AEE4D858C3A5}" type="parTrans" cxnId="{ABD6BCC5-27EA-46C6-A65B-C54F6A56E43D}">
      <dgm:prSet/>
      <dgm:spPr/>
      <dgm:t>
        <a:bodyPr/>
        <a:lstStyle/>
        <a:p>
          <a:endParaRPr lang="cs-CZ"/>
        </a:p>
      </dgm:t>
    </dgm:pt>
    <dgm:pt modelId="{EED63D28-E788-4173-B333-2E4836C68779}" type="sibTrans" cxnId="{ABD6BCC5-27EA-46C6-A65B-C54F6A56E43D}">
      <dgm:prSet/>
      <dgm:spPr/>
      <dgm:t>
        <a:bodyPr/>
        <a:lstStyle/>
        <a:p>
          <a:endParaRPr lang="cs-CZ"/>
        </a:p>
      </dgm:t>
    </dgm:pt>
    <dgm:pt modelId="{6C5C488C-03FC-4FAE-8ECB-A813AF7A105C}" type="pres">
      <dgm:prSet presAssocID="{936E57DE-A739-49AD-BDEF-86B751BE4F09}" presName="vert0" presStyleCnt="0">
        <dgm:presLayoutVars>
          <dgm:dir/>
          <dgm:animOne val="branch"/>
          <dgm:animLvl val="lvl"/>
        </dgm:presLayoutVars>
      </dgm:prSet>
      <dgm:spPr/>
    </dgm:pt>
    <dgm:pt modelId="{4BC455F9-7522-4632-B400-7375EEB70156}" type="pres">
      <dgm:prSet presAssocID="{B66665F0-CE14-4657-855A-5066FDAED760}" presName="thickLine" presStyleLbl="alignNode1" presStyleIdx="0" presStyleCnt="1"/>
      <dgm:spPr/>
    </dgm:pt>
    <dgm:pt modelId="{4BA1B813-E66E-42F4-9EB0-027DD09C8C50}" type="pres">
      <dgm:prSet presAssocID="{B66665F0-CE14-4657-855A-5066FDAED760}" presName="horz1" presStyleCnt="0"/>
      <dgm:spPr/>
    </dgm:pt>
    <dgm:pt modelId="{07F1BECB-D690-4EA0-9D42-E46BCB4501AA}" type="pres">
      <dgm:prSet presAssocID="{B66665F0-CE14-4657-855A-5066FDAED760}" presName="tx1" presStyleLbl="revTx" presStyleIdx="0" presStyleCnt="1"/>
      <dgm:spPr/>
    </dgm:pt>
    <dgm:pt modelId="{31035616-C62B-4DF6-AEE6-86220BB44529}" type="pres">
      <dgm:prSet presAssocID="{B66665F0-CE14-4657-855A-5066FDAED760}" presName="vert1" presStyleCnt="0"/>
      <dgm:spPr/>
    </dgm:pt>
  </dgm:ptLst>
  <dgm:cxnLst>
    <dgm:cxn modelId="{F39F9C05-DC8A-4A4E-8DE3-8EFA047886CC}" type="presOf" srcId="{936E57DE-A739-49AD-BDEF-86B751BE4F09}" destId="{6C5C488C-03FC-4FAE-8ECB-A813AF7A105C}" srcOrd="0" destOrd="0" presId="urn:microsoft.com/office/officeart/2008/layout/LinedList"/>
    <dgm:cxn modelId="{472C17C1-8B5D-4550-8DB5-ECC659053F5B}" type="presOf" srcId="{B66665F0-CE14-4657-855A-5066FDAED760}" destId="{07F1BECB-D690-4EA0-9D42-E46BCB4501AA}" srcOrd="0" destOrd="0" presId="urn:microsoft.com/office/officeart/2008/layout/LinedList"/>
    <dgm:cxn modelId="{ABD6BCC5-27EA-46C6-A65B-C54F6A56E43D}" srcId="{936E57DE-A739-49AD-BDEF-86B751BE4F09}" destId="{B66665F0-CE14-4657-855A-5066FDAED760}" srcOrd="0" destOrd="0" parTransId="{8E812DCE-BA91-42DE-891E-AEE4D858C3A5}" sibTransId="{EED63D28-E788-4173-B333-2E4836C68779}"/>
    <dgm:cxn modelId="{57C2733F-4C15-4117-93E1-02A1430A3375}" type="presParOf" srcId="{6C5C488C-03FC-4FAE-8ECB-A813AF7A105C}" destId="{4BC455F9-7522-4632-B400-7375EEB70156}" srcOrd="0" destOrd="0" presId="urn:microsoft.com/office/officeart/2008/layout/LinedList"/>
    <dgm:cxn modelId="{AB8363BD-CD1F-4E1E-8804-A8844B299F09}" type="presParOf" srcId="{6C5C488C-03FC-4FAE-8ECB-A813AF7A105C}" destId="{4BA1B813-E66E-42F4-9EB0-027DD09C8C50}" srcOrd="1" destOrd="0" presId="urn:microsoft.com/office/officeart/2008/layout/LinedList"/>
    <dgm:cxn modelId="{8AC1CE61-0F72-4301-B558-1A9AD050AC74}" type="presParOf" srcId="{4BA1B813-E66E-42F4-9EB0-027DD09C8C50}" destId="{07F1BECB-D690-4EA0-9D42-E46BCB4501AA}" srcOrd="0" destOrd="0" presId="urn:microsoft.com/office/officeart/2008/layout/LinedList"/>
    <dgm:cxn modelId="{9A36154A-6BC6-4AF1-AF5F-9870AC4BE533}" type="presParOf" srcId="{4BA1B813-E66E-42F4-9EB0-027DD09C8C50}" destId="{31035616-C62B-4DF6-AEE6-86220BB445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329C93B-9FBC-49CC-A7E3-BAF948B6BA0D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/>
      <dgm:spPr/>
      <dgm:t>
        <a:bodyPr/>
        <a:lstStyle/>
        <a:p>
          <a:endParaRPr lang="cs-CZ"/>
        </a:p>
      </dgm:t>
    </dgm:pt>
    <dgm:pt modelId="{4C316CF8-55FD-4E72-B937-6375AC54BF21}">
      <dgm:prSet/>
      <dgm:spPr/>
      <dgm:t>
        <a:bodyPr anchor="ctr"/>
        <a:lstStyle/>
        <a:p>
          <a:pPr algn="ctr"/>
          <a:r>
            <a:rPr lang="cs-CZ" dirty="0"/>
            <a:t>Řízený procesově</a:t>
          </a:r>
        </a:p>
      </dgm:t>
    </dgm:pt>
    <dgm:pt modelId="{95E832B7-29D9-4626-992D-828D3BE245D1}" type="parTrans" cxnId="{E4A83BF0-76BB-492B-8296-2A1CE45641FF}">
      <dgm:prSet/>
      <dgm:spPr/>
      <dgm:t>
        <a:bodyPr/>
        <a:lstStyle/>
        <a:p>
          <a:endParaRPr lang="cs-CZ"/>
        </a:p>
      </dgm:t>
    </dgm:pt>
    <dgm:pt modelId="{B2734543-8DCC-4728-9A36-D152C6D94815}" type="sibTrans" cxnId="{E4A83BF0-76BB-492B-8296-2A1CE45641FF}">
      <dgm:prSet/>
      <dgm:spPr/>
      <dgm:t>
        <a:bodyPr/>
        <a:lstStyle/>
        <a:p>
          <a:endParaRPr lang="cs-CZ"/>
        </a:p>
      </dgm:t>
    </dgm:pt>
    <dgm:pt modelId="{78A4AB7D-DEA7-4D90-8D21-54BC5AD5CA90}">
      <dgm:prSet/>
      <dgm:spPr/>
      <dgm:t>
        <a:bodyPr anchor="ctr"/>
        <a:lstStyle/>
        <a:p>
          <a:pPr algn="ctr"/>
          <a:r>
            <a:rPr lang="cs-CZ" dirty="0"/>
            <a:t>Vytváří nové vlákna pro každou žádost</a:t>
          </a:r>
        </a:p>
      </dgm:t>
    </dgm:pt>
    <dgm:pt modelId="{0C479E80-0C22-4483-B641-7E470E1B84F0}" type="parTrans" cxnId="{6ABDC6A2-A418-4F7C-8E45-2A52EBFB2668}">
      <dgm:prSet/>
      <dgm:spPr/>
      <dgm:t>
        <a:bodyPr/>
        <a:lstStyle/>
        <a:p>
          <a:endParaRPr lang="cs-CZ"/>
        </a:p>
      </dgm:t>
    </dgm:pt>
    <dgm:pt modelId="{05C5E3F5-7A5B-47BF-95C9-D89C6078B4BB}" type="sibTrans" cxnId="{6ABDC6A2-A418-4F7C-8E45-2A52EBFB2668}">
      <dgm:prSet/>
      <dgm:spPr/>
      <dgm:t>
        <a:bodyPr/>
        <a:lstStyle/>
        <a:p>
          <a:endParaRPr lang="cs-CZ"/>
        </a:p>
      </dgm:t>
    </dgm:pt>
    <dgm:pt modelId="{7FF7515C-D938-4428-BDE4-9C427795C401}">
      <dgm:prSet/>
      <dgm:spPr/>
      <dgm:t>
        <a:bodyPr anchor="ctr"/>
        <a:lstStyle/>
        <a:p>
          <a:pPr algn="ctr"/>
          <a:r>
            <a:rPr lang="cs-CZ" dirty="0"/>
            <a:t>Konfigurace v jednotlivých složkách</a:t>
          </a:r>
        </a:p>
      </dgm:t>
    </dgm:pt>
    <dgm:pt modelId="{55F0ACBA-9135-4CF5-9096-3A7AC6EEFEAC}" type="parTrans" cxnId="{BE50A7A7-E3AD-4B7B-B2C6-53DAAEDCBF9F}">
      <dgm:prSet/>
      <dgm:spPr/>
      <dgm:t>
        <a:bodyPr/>
        <a:lstStyle/>
        <a:p>
          <a:endParaRPr lang="cs-CZ"/>
        </a:p>
      </dgm:t>
    </dgm:pt>
    <dgm:pt modelId="{B1E78D1E-2B6C-4646-998F-8D011CDA1A12}" type="sibTrans" cxnId="{BE50A7A7-E3AD-4B7B-B2C6-53DAAEDCBF9F}">
      <dgm:prSet/>
      <dgm:spPr/>
      <dgm:t>
        <a:bodyPr/>
        <a:lstStyle/>
        <a:p>
          <a:endParaRPr lang="cs-CZ"/>
        </a:p>
      </dgm:t>
    </dgm:pt>
    <dgm:pt modelId="{1617925E-6080-43B4-89F3-2807D530D8F2}">
      <dgm:prSet/>
      <dgm:spPr/>
      <dgm:t>
        <a:bodyPr anchor="ctr"/>
        <a:lstStyle/>
        <a:p>
          <a:pPr algn="ctr"/>
          <a:r>
            <a:rPr lang="cs-CZ" dirty="0"/>
            <a:t>Oficiální moduly</a:t>
          </a:r>
        </a:p>
      </dgm:t>
    </dgm:pt>
    <dgm:pt modelId="{E3449F09-4591-4668-8993-F92B2719D5D0}" type="parTrans" cxnId="{500ED605-AF1F-4EE8-97DB-83EB30044439}">
      <dgm:prSet/>
      <dgm:spPr/>
      <dgm:t>
        <a:bodyPr/>
        <a:lstStyle/>
        <a:p>
          <a:endParaRPr lang="cs-CZ"/>
        </a:p>
      </dgm:t>
    </dgm:pt>
    <dgm:pt modelId="{5210F6EF-76BB-4879-B146-6AEB76A14115}" type="sibTrans" cxnId="{500ED605-AF1F-4EE8-97DB-83EB30044439}">
      <dgm:prSet/>
      <dgm:spPr/>
      <dgm:t>
        <a:bodyPr/>
        <a:lstStyle/>
        <a:p>
          <a:endParaRPr lang="cs-CZ"/>
        </a:p>
      </dgm:t>
    </dgm:pt>
    <dgm:pt modelId="{A3EA3D84-EB08-447A-98CC-055ED22C33B2}" type="pres">
      <dgm:prSet presAssocID="{8329C93B-9FBC-49CC-A7E3-BAF948B6BA0D}" presName="vert0" presStyleCnt="0">
        <dgm:presLayoutVars>
          <dgm:dir/>
          <dgm:animOne val="branch"/>
          <dgm:animLvl val="lvl"/>
        </dgm:presLayoutVars>
      </dgm:prSet>
      <dgm:spPr/>
    </dgm:pt>
    <dgm:pt modelId="{8FBC94FE-4200-4627-AEEC-048F5C6C898A}" type="pres">
      <dgm:prSet presAssocID="{4C316CF8-55FD-4E72-B937-6375AC54BF21}" presName="thickLine" presStyleLbl="alignNode1" presStyleIdx="0" presStyleCnt="4"/>
      <dgm:spPr/>
    </dgm:pt>
    <dgm:pt modelId="{FF7CDD5B-2126-4689-9744-516139B8FBD4}" type="pres">
      <dgm:prSet presAssocID="{4C316CF8-55FD-4E72-B937-6375AC54BF21}" presName="horz1" presStyleCnt="0"/>
      <dgm:spPr/>
    </dgm:pt>
    <dgm:pt modelId="{FC7BB1C4-279D-4A81-A8C3-D95593C3F41A}" type="pres">
      <dgm:prSet presAssocID="{4C316CF8-55FD-4E72-B937-6375AC54BF21}" presName="tx1" presStyleLbl="revTx" presStyleIdx="0" presStyleCnt="4"/>
      <dgm:spPr/>
    </dgm:pt>
    <dgm:pt modelId="{63B13768-207D-4A48-A0CF-CDC6F8524BE4}" type="pres">
      <dgm:prSet presAssocID="{4C316CF8-55FD-4E72-B937-6375AC54BF21}" presName="vert1" presStyleCnt="0"/>
      <dgm:spPr/>
    </dgm:pt>
    <dgm:pt modelId="{15688ED9-62BE-46F9-BB23-3C1AC434CC46}" type="pres">
      <dgm:prSet presAssocID="{78A4AB7D-DEA7-4D90-8D21-54BC5AD5CA90}" presName="thickLine" presStyleLbl="alignNode1" presStyleIdx="1" presStyleCnt="4"/>
      <dgm:spPr/>
    </dgm:pt>
    <dgm:pt modelId="{5A6286BF-F862-4F77-B81E-7E76D4693F7F}" type="pres">
      <dgm:prSet presAssocID="{78A4AB7D-DEA7-4D90-8D21-54BC5AD5CA90}" presName="horz1" presStyleCnt="0"/>
      <dgm:spPr/>
    </dgm:pt>
    <dgm:pt modelId="{9073FA53-249F-4DCC-9A90-A62C9DA420A2}" type="pres">
      <dgm:prSet presAssocID="{78A4AB7D-DEA7-4D90-8D21-54BC5AD5CA90}" presName="tx1" presStyleLbl="revTx" presStyleIdx="1" presStyleCnt="4"/>
      <dgm:spPr/>
    </dgm:pt>
    <dgm:pt modelId="{2B79B89D-F2B8-4F80-AF59-8E6AF243C862}" type="pres">
      <dgm:prSet presAssocID="{78A4AB7D-DEA7-4D90-8D21-54BC5AD5CA90}" presName="vert1" presStyleCnt="0"/>
      <dgm:spPr/>
    </dgm:pt>
    <dgm:pt modelId="{5A525558-3338-4756-873C-0693F184AD75}" type="pres">
      <dgm:prSet presAssocID="{7FF7515C-D938-4428-BDE4-9C427795C401}" presName="thickLine" presStyleLbl="alignNode1" presStyleIdx="2" presStyleCnt="4"/>
      <dgm:spPr/>
    </dgm:pt>
    <dgm:pt modelId="{E1A1871C-EF70-4650-A748-C4C6179CCB29}" type="pres">
      <dgm:prSet presAssocID="{7FF7515C-D938-4428-BDE4-9C427795C401}" presName="horz1" presStyleCnt="0"/>
      <dgm:spPr/>
    </dgm:pt>
    <dgm:pt modelId="{A3BD9F36-E54F-4930-B374-454B18D6D1D1}" type="pres">
      <dgm:prSet presAssocID="{7FF7515C-D938-4428-BDE4-9C427795C401}" presName="tx1" presStyleLbl="revTx" presStyleIdx="2" presStyleCnt="4"/>
      <dgm:spPr/>
    </dgm:pt>
    <dgm:pt modelId="{1F849720-6168-4D7A-A9A6-6CC45BD41F2C}" type="pres">
      <dgm:prSet presAssocID="{7FF7515C-D938-4428-BDE4-9C427795C401}" presName="vert1" presStyleCnt="0"/>
      <dgm:spPr/>
    </dgm:pt>
    <dgm:pt modelId="{AF7FBD5D-A860-4BF4-9064-A1CCE8D5DC43}" type="pres">
      <dgm:prSet presAssocID="{1617925E-6080-43B4-89F3-2807D530D8F2}" presName="thickLine" presStyleLbl="alignNode1" presStyleIdx="3" presStyleCnt="4"/>
      <dgm:spPr/>
    </dgm:pt>
    <dgm:pt modelId="{D42C9B1F-7DEC-4671-B938-5E8908373A84}" type="pres">
      <dgm:prSet presAssocID="{1617925E-6080-43B4-89F3-2807D530D8F2}" presName="horz1" presStyleCnt="0"/>
      <dgm:spPr/>
    </dgm:pt>
    <dgm:pt modelId="{BEF41165-14D2-4951-B211-2B2D894E5C9D}" type="pres">
      <dgm:prSet presAssocID="{1617925E-6080-43B4-89F3-2807D530D8F2}" presName="tx1" presStyleLbl="revTx" presStyleIdx="3" presStyleCnt="4"/>
      <dgm:spPr/>
    </dgm:pt>
    <dgm:pt modelId="{17C32A50-784F-4229-A6A3-CCBCB5130DFA}" type="pres">
      <dgm:prSet presAssocID="{1617925E-6080-43B4-89F3-2807D530D8F2}" presName="vert1" presStyleCnt="0"/>
      <dgm:spPr/>
    </dgm:pt>
  </dgm:ptLst>
  <dgm:cxnLst>
    <dgm:cxn modelId="{98338800-6151-4454-8E2A-E6E27C982391}" type="presOf" srcId="{7FF7515C-D938-4428-BDE4-9C427795C401}" destId="{A3BD9F36-E54F-4930-B374-454B18D6D1D1}" srcOrd="0" destOrd="0" presId="urn:microsoft.com/office/officeart/2008/layout/LinedList"/>
    <dgm:cxn modelId="{500ED605-AF1F-4EE8-97DB-83EB30044439}" srcId="{8329C93B-9FBC-49CC-A7E3-BAF948B6BA0D}" destId="{1617925E-6080-43B4-89F3-2807D530D8F2}" srcOrd="3" destOrd="0" parTransId="{E3449F09-4591-4668-8993-F92B2719D5D0}" sibTransId="{5210F6EF-76BB-4879-B146-6AEB76A14115}"/>
    <dgm:cxn modelId="{266B622F-733F-49EC-997E-4170660CE7F0}" type="presOf" srcId="{1617925E-6080-43B4-89F3-2807D530D8F2}" destId="{BEF41165-14D2-4951-B211-2B2D894E5C9D}" srcOrd="0" destOrd="0" presId="urn:microsoft.com/office/officeart/2008/layout/LinedList"/>
    <dgm:cxn modelId="{665AFB72-9DC0-4D79-9363-2539405E0537}" type="presOf" srcId="{4C316CF8-55FD-4E72-B937-6375AC54BF21}" destId="{FC7BB1C4-279D-4A81-A8C3-D95593C3F41A}" srcOrd="0" destOrd="0" presId="urn:microsoft.com/office/officeart/2008/layout/LinedList"/>
    <dgm:cxn modelId="{BDDE4B59-7B4C-48B3-9C43-BA8C802F25B5}" type="presOf" srcId="{8329C93B-9FBC-49CC-A7E3-BAF948B6BA0D}" destId="{A3EA3D84-EB08-447A-98CC-055ED22C33B2}" srcOrd="0" destOrd="0" presId="urn:microsoft.com/office/officeart/2008/layout/LinedList"/>
    <dgm:cxn modelId="{6ABDC6A2-A418-4F7C-8E45-2A52EBFB2668}" srcId="{8329C93B-9FBC-49CC-A7E3-BAF948B6BA0D}" destId="{78A4AB7D-DEA7-4D90-8D21-54BC5AD5CA90}" srcOrd="1" destOrd="0" parTransId="{0C479E80-0C22-4483-B641-7E470E1B84F0}" sibTransId="{05C5E3F5-7A5B-47BF-95C9-D89C6078B4BB}"/>
    <dgm:cxn modelId="{BE50A7A7-E3AD-4B7B-B2C6-53DAAEDCBF9F}" srcId="{8329C93B-9FBC-49CC-A7E3-BAF948B6BA0D}" destId="{7FF7515C-D938-4428-BDE4-9C427795C401}" srcOrd="2" destOrd="0" parTransId="{55F0ACBA-9135-4CF5-9096-3A7AC6EEFEAC}" sibTransId="{B1E78D1E-2B6C-4646-998F-8D011CDA1A12}"/>
    <dgm:cxn modelId="{E4A83BF0-76BB-492B-8296-2A1CE45641FF}" srcId="{8329C93B-9FBC-49CC-A7E3-BAF948B6BA0D}" destId="{4C316CF8-55FD-4E72-B937-6375AC54BF21}" srcOrd="0" destOrd="0" parTransId="{95E832B7-29D9-4626-992D-828D3BE245D1}" sibTransId="{B2734543-8DCC-4728-9A36-D152C6D94815}"/>
    <dgm:cxn modelId="{5972E7F7-BA42-4EEC-B33A-46B5F442CE56}" type="presOf" srcId="{78A4AB7D-DEA7-4D90-8D21-54BC5AD5CA90}" destId="{9073FA53-249F-4DCC-9A90-A62C9DA420A2}" srcOrd="0" destOrd="0" presId="urn:microsoft.com/office/officeart/2008/layout/LinedList"/>
    <dgm:cxn modelId="{D05C8D6D-F480-4A1C-B826-EEF6E2466038}" type="presParOf" srcId="{A3EA3D84-EB08-447A-98CC-055ED22C33B2}" destId="{8FBC94FE-4200-4627-AEEC-048F5C6C898A}" srcOrd="0" destOrd="0" presId="urn:microsoft.com/office/officeart/2008/layout/LinedList"/>
    <dgm:cxn modelId="{1C50EC30-AE85-4323-86CC-15134884A6E8}" type="presParOf" srcId="{A3EA3D84-EB08-447A-98CC-055ED22C33B2}" destId="{FF7CDD5B-2126-4689-9744-516139B8FBD4}" srcOrd="1" destOrd="0" presId="urn:microsoft.com/office/officeart/2008/layout/LinedList"/>
    <dgm:cxn modelId="{25DFCB15-B462-4646-B89A-2D6AD20FB6F3}" type="presParOf" srcId="{FF7CDD5B-2126-4689-9744-516139B8FBD4}" destId="{FC7BB1C4-279D-4A81-A8C3-D95593C3F41A}" srcOrd="0" destOrd="0" presId="urn:microsoft.com/office/officeart/2008/layout/LinedList"/>
    <dgm:cxn modelId="{7D3CF88C-D2D7-4879-B8C4-F924843F4EE2}" type="presParOf" srcId="{FF7CDD5B-2126-4689-9744-516139B8FBD4}" destId="{63B13768-207D-4A48-A0CF-CDC6F8524BE4}" srcOrd="1" destOrd="0" presId="urn:microsoft.com/office/officeart/2008/layout/LinedList"/>
    <dgm:cxn modelId="{8D24FCA3-B818-4762-A870-A4114CEFF883}" type="presParOf" srcId="{A3EA3D84-EB08-447A-98CC-055ED22C33B2}" destId="{15688ED9-62BE-46F9-BB23-3C1AC434CC46}" srcOrd="2" destOrd="0" presId="urn:microsoft.com/office/officeart/2008/layout/LinedList"/>
    <dgm:cxn modelId="{9EE8A2FC-92D9-459D-8E59-50F42A86501D}" type="presParOf" srcId="{A3EA3D84-EB08-447A-98CC-055ED22C33B2}" destId="{5A6286BF-F862-4F77-B81E-7E76D4693F7F}" srcOrd="3" destOrd="0" presId="urn:microsoft.com/office/officeart/2008/layout/LinedList"/>
    <dgm:cxn modelId="{48E47364-D9C7-497E-90B0-BCADD28D4804}" type="presParOf" srcId="{5A6286BF-F862-4F77-B81E-7E76D4693F7F}" destId="{9073FA53-249F-4DCC-9A90-A62C9DA420A2}" srcOrd="0" destOrd="0" presId="urn:microsoft.com/office/officeart/2008/layout/LinedList"/>
    <dgm:cxn modelId="{8C73EDDD-EE44-4186-8A85-0E8EAA8C75E3}" type="presParOf" srcId="{5A6286BF-F862-4F77-B81E-7E76D4693F7F}" destId="{2B79B89D-F2B8-4F80-AF59-8E6AF243C862}" srcOrd="1" destOrd="0" presId="urn:microsoft.com/office/officeart/2008/layout/LinedList"/>
    <dgm:cxn modelId="{8FD5BEAE-8836-43DC-B931-D427C17542D5}" type="presParOf" srcId="{A3EA3D84-EB08-447A-98CC-055ED22C33B2}" destId="{5A525558-3338-4756-873C-0693F184AD75}" srcOrd="4" destOrd="0" presId="urn:microsoft.com/office/officeart/2008/layout/LinedList"/>
    <dgm:cxn modelId="{DED891D2-8F4E-4B49-B3A5-E41E6041C9EE}" type="presParOf" srcId="{A3EA3D84-EB08-447A-98CC-055ED22C33B2}" destId="{E1A1871C-EF70-4650-A748-C4C6179CCB29}" srcOrd="5" destOrd="0" presId="urn:microsoft.com/office/officeart/2008/layout/LinedList"/>
    <dgm:cxn modelId="{350ECE8A-5E07-451C-897F-0112EB245335}" type="presParOf" srcId="{E1A1871C-EF70-4650-A748-C4C6179CCB29}" destId="{A3BD9F36-E54F-4930-B374-454B18D6D1D1}" srcOrd="0" destOrd="0" presId="urn:microsoft.com/office/officeart/2008/layout/LinedList"/>
    <dgm:cxn modelId="{49EF20B4-96A9-4397-A7D6-C33DC9153FDF}" type="presParOf" srcId="{E1A1871C-EF70-4650-A748-C4C6179CCB29}" destId="{1F849720-6168-4D7A-A9A6-6CC45BD41F2C}" srcOrd="1" destOrd="0" presId="urn:microsoft.com/office/officeart/2008/layout/LinedList"/>
    <dgm:cxn modelId="{D7D8D791-5C23-4976-9D14-DC80CF55BE90}" type="presParOf" srcId="{A3EA3D84-EB08-447A-98CC-055ED22C33B2}" destId="{AF7FBD5D-A860-4BF4-9064-A1CCE8D5DC43}" srcOrd="6" destOrd="0" presId="urn:microsoft.com/office/officeart/2008/layout/LinedList"/>
    <dgm:cxn modelId="{3993979F-E005-485D-90F8-F4A4905E5C36}" type="presParOf" srcId="{A3EA3D84-EB08-447A-98CC-055ED22C33B2}" destId="{D42C9B1F-7DEC-4671-B938-5E8908373A84}" srcOrd="7" destOrd="0" presId="urn:microsoft.com/office/officeart/2008/layout/LinedList"/>
    <dgm:cxn modelId="{EC70B679-8C67-412D-89D8-C7C8F6EDDBA8}" type="presParOf" srcId="{D42C9B1F-7DEC-4671-B938-5E8908373A84}" destId="{BEF41165-14D2-4951-B211-2B2D894E5C9D}" srcOrd="0" destOrd="0" presId="urn:microsoft.com/office/officeart/2008/layout/LinedList"/>
    <dgm:cxn modelId="{4EC2BF97-7844-4FAF-9BA0-7F87CABE7212}" type="presParOf" srcId="{D42C9B1F-7DEC-4671-B938-5E8908373A84}" destId="{17C32A50-784F-4229-A6A3-CCBCB5130DF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7E482DB-5ADF-4F35-9303-3EFF55111A87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/>
      <dgm:spPr/>
      <dgm:t>
        <a:bodyPr/>
        <a:lstStyle/>
        <a:p>
          <a:endParaRPr lang="cs-CZ"/>
        </a:p>
      </dgm:t>
    </dgm:pt>
    <dgm:pt modelId="{2E457516-D3DA-46C1-B4C0-29230FE38C52}">
      <dgm:prSet/>
      <dgm:spPr/>
      <dgm:t>
        <a:bodyPr anchor="ctr"/>
        <a:lstStyle/>
        <a:p>
          <a:pPr algn="ctr"/>
          <a:r>
            <a:rPr lang="cs-CZ" dirty="0"/>
            <a:t>Řízený událostně</a:t>
          </a:r>
        </a:p>
      </dgm:t>
    </dgm:pt>
    <dgm:pt modelId="{22A552E2-9592-4987-A212-99FA1B2F676F}" type="parTrans" cxnId="{AA53BB6C-876F-40EB-9B2F-8BCD41D0E07D}">
      <dgm:prSet/>
      <dgm:spPr/>
      <dgm:t>
        <a:bodyPr/>
        <a:lstStyle/>
        <a:p>
          <a:endParaRPr lang="cs-CZ"/>
        </a:p>
      </dgm:t>
    </dgm:pt>
    <dgm:pt modelId="{5348F661-D82E-416F-A199-810EA1732DE8}" type="sibTrans" cxnId="{AA53BB6C-876F-40EB-9B2F-8BCD41D0E07D}">
      <dgm:prSet/>
      <dgm:spPr/>
      <dgm:t>
        <a:bodyPr/>
        <a:lstStyle/>
        <a:p>
          <a:endParaRPr lang="cs-CZ"/>
        </a:p>
      </dgm:t>
    </dgm:pt>
    <dgm:pt modelId="{C061070F-FE43-480C-BB25-867462F89AE3}">
      <dgm:prSet/>
      <dgm:spPr/>
      <dgm:t>
        <a:bodyPr anchor="ctr"/>
        <a:lstStyle/>
        <a:p>
          <a:pPr algn="ctr"/>
          <a:r>
            <a:rPr lang="cs-CZ" dirty="0"/>
            <a:t>Obsluhuje více žádostí na jednom vláknu</a:t>
          </a:r>
        </a:p>
      </dgm:t>
    </dgm:pt>
    <dgm:pt modelId="{97C01E35-125D-4A3F-8A53-5888E237B187}" type="parTrans" cxnId="{6E2997B5-F2A4-4064-9EA8-D779FF1EF8E2}">
      <dgm:prSet/>
      <dgm:spPr/>
      <dgm:t>
        <a:bodyPr/>
        <a:lstStyle/>
        <a:p>
          <a:endParaRPr lang="cs-CZ"/>
        </a:p>
      </dgm:t>
    </dgm:pt>
    <dgm:pt modelId="{48EAA9C0-9177-492D-820C-55289AE73D24}" type="sibTrans" cxnId="{6E2997B5-F2A4-4064-9EA8-D779FF1EF8E2}">
      <dgm:prSet/>
      <dgm:spPr/>
      <dgm:t>
        <a:bodyPr/>
        <a:lstStyle/>
        <a:p>
          <a:endParaRPr lang="cs-CZ"/>
        </a:p>
      </dgm:t>
    </dgm:pt>
    <dgm:pt modelId="{F6C78622-AA08-4323-BF58-8AD0C9D29506}">
      <dgm:prSet/>
      <dgm:spPr/>
      <dgm:t>
        <a:bodyPr anchor="ctr"/>
        <a:lstStyle/>
        <a:p>
          <a:pPr algn="ctr"/>
          <a:r>
            <a:rPr lang="cs-CZ" dirty="0"/>
            <a:t>Konfigurace dle žádosti na URI</a:t>
          </a:r>
        </a:p>
      </dgm:t>
    </dgm:pt>
    <dgm:pt modelId="{33F4230C-9737-4E76-8754-E5A14E3D7CEA}" type="parTrans" cxnId="{B3BCBFE6-C7CE-41CC-A81F-4DEF2FEC29D5}">
      <dgm:prSet/>
      <dgm:spPr/>
      <dgm:t>
        <a:bodyPr/>
        <a:lstStyle/>
        <a:p>
          <a:endParaRPr lang="cs-CZ"/>
        </a:p>
      </dgm:t>
    </dgm:pt>
    <dgm:pt modelId="{4874F404-F70D-455E-8D4C-60809145055C}" type="sibTrans" cxnId="{B3BCBFE6-C7CE-41CC-A81F-4DEF2FEC29D5}">
      <dgm:prSet/>
      <dgm:spPr/>
      <dgm:t>
        <a:bodyPr/>
        <a:lstStyle/>
        <a:p>
          <a:endParaRPr lang="cs-CZ"/>
        </a:p>
      </dgm:t>
    </dgm:pt>
    <dgm:pt modelId="{8D2BE572-92EC-4E7E-B5EA-3AF460D82D4E}">
      <dgm:prSet/>
      <dgm:spPr/>
      <dgm:t>
        <a:bodyPr anchor="ctr"/>
        <a:lstStyle/>
        <a:p>
          <a:pPr algn="ctr"/>
          <a:r>
            <a:rPr lang="cs-CZ" dirty="0"/>
            <a:t>Moduly 3. stran</a:t>
          </a:r>
        </a:p>
      </dgm:t>
    </dgm:pt>
    <dgm:pt modelId="{ABA2792B-96F9-492D-AAAF-4B85FA064AFE}" type="parTrans" cxnId="{6AD85C74-B1C2-4E5F-86B9-DEB8E1D44301}">
      <dgm:prSet/>
      <dgm:spPr/>
      <dgm:t>
        <a:bodyPr/>
        <a:lstStyle/>
        <a:p>
          <a:endParaRPr lang="cs-CZ"/>
        </a:p>
      </dgm:t>
    </dgm:pt>
    <dgm:pt modelId="{43A1A1D0-209F-4EEA-B912-310EC40DA267}" type="sibTrans" cxnId="{6AD85C74-B1C2-4E5F-86B9-DEB8E1D44301}">
      <dgm:prSet/>
      <dgm:spPr/>
      <dgm:t>
        <a:bodyPr/>
        <a:lstStyle/>
        <a:p>
          <a:endParaRPr lang="cs-CZ"/>
        </a:p>
      </dgm:t>
    </dgm:pt>
    <dgm:pt modelId="{6687C932-AC31-468F-AA7C-CE9422FD852E}" type="pres">
      <dgm:prSet presAssocID="{37E482DB-5ADF-4F35-9303-3EFF55111A87}" presName="vert0" presStyleCnt="0">
        <dgm:presLayoutVars>
          <dgm:dir/>
          <dgm:animOne val="branch"/>
          <dgm:animLvl val="lvl"/>
        </dgm:presLayoutVars>
      </dgm:prSet>
      <dgm:spPr/>
    </dgm:pt>
    <dgm:pt modelId="{ED9E2FCC-2469-466F-AAF0-0671B1E7A800}" type="pres">
      <dgm:prSet presAssocID="{2E457516-D3DA-46C1-B4C0-29230FE38C52}" presName="thickLine" presStyleLbl="alignNode1" presStyleIdx="0" presStyleCnt="4"/>
      <dgm:spPr/>
    </dgm:pt>
    <dgm:pt modelId="{5E12D8B8-923A-4A72-B890-25C8F166810D}" type="pres">
      <dgm:prSet presAssocID="{2E457516-D3DA-46C1-B4C0-29230FE38C52}" presName="horz1" presStyleCnt="0"/>
      <dgm:spPr/>
    </dgm:pt>
    <dgm:pt modelId="{2653AD83-3BA9-441E-AB58-573AD1513AA5}" type="pres">
      <dgm:prSet presAssocID="{2E457516-D3DA-46C1-B4C0-29230FE38C52}" presName="tx1" presStyleLbl="revTx" presStyleIdx="0" presStyleCnt="4"/>
      <dgm:spPr/>
    </dgm:pt>
    <dgm:pt modelId="{C112EC50-6544-4040-B0C1-BF8D75FF12C3}" type="pres">
      <dgm:prSet presAssocID="{2E457516-D3DA-46C1-B4C0-29230FE38C52}" presName="vert1" presStyleCnt="0"/>
      <dgm:spPr/>
    </dgm:pt>
    <dgm:pt modelId="{5DB7B518-CCE3-4428-87FF-EF4EB1E51219}" type="pres">
      <dgm:prSet presAssocID="{C061070F-FE43-480C-BB25-867462F89AE3}" presName="thickLine" presStyleLbl="alignNode1" presStyleIdx="1" presStyleCnt="4"/>
      <dgm:spPr/>
    </dgm:pt>
    <dgm:pt modelId="{C4CC8DFE-3843-4BCE-8955-8F1461B55900}" type="pres">
      <dgm:prSet presAssocID="{C061070F-FE43-480C-BB25-867462F89AE3}" presName="horz1" presStyleCnt="0"/>
      <dgm:spPr/>
    </dgm:pt>
    <dgm:pt modelId="{6AAAE8BE-7BAF-450B-9EB6-1B129627254B}" type="pres">
      <dgm:prSet presAssocID="{C061070F-FE43-480C-BB25-867462F89AE3}" presName="tx1" presStyleLbl="revTx" presStyleIdx="1" presStyleCnt="4"/>
      <dgm:spPr/>
    </dgm:pt>
    <dgm:pt modelId="{29421C73-AFA7-46A9-BC84-83B47F60047C}" type="pres">
      <dgm:prSet presAssocID="{C061070F-FE43-480C-BB25-867462F89AE3}" presName="vert1" presStyleCnt="0"/>
      <dgm:spPr/>
    </dgm:pt>
    <dgm:pt modelId="{F6178602-1364-46B4-AA60-FCEAEAD74820}" type="pres">
      <dgm:prSet presAssocID="{F6C78622-AA08-4323-BF58-8AD0C9D29506}" presName="thickLine" presStyleLbl="alignNode1" presStyleIdx="2" presStyleCnt="4"/>
      <dgm:spPr/>
    </dgm:pt>
    <dgm:pt modelId="{4DAB815B-3C4A-4461-82A9-594EC15D8CB3}" type="pres">
      <dgm:prSet presAssocID="{F6C78622-AA08-4323-BF58-8AD0C9D29506}" presName="horz1" presStyleCnt="0"/>
      <dgm:spPr/>
    </dgm:pt>
    <dgm:pt modelId="{C54B00FF-3782-4544-87D9-F53B65FC6074}" type="pres">
      <dgm:prSet presAssocID="{F6C78622-AA08-4323-BF58-8AD0C9D29506}" presName="tx1" presStyleLbl="revTx" presStyleIdx="2" presStyleCnt="4"/>
      <dgm:spPr/>
    </dgm:pt>
    <dgm:pt modelId="{EA907512-FC74-404D-820A-CAF26DC3600C}" type="pres">
      <dgm:prSet presAssocID="{F6C78622-AA08-4323-BF58-8AD0C9D29506}" presName="vert1" presStyleCnt="0"/>
      <dgm:spPr/>
    </dgm:pt>
    <dgm:pt modelId="{7B14C76F-C4D4-4C42-8945-C50A08FE038B}" type="pres">
      <dgm:prSet presAssocID="{8D2BE572-92EC-4E7E-B5EA-3AF460D82D4E}" presName="thickLine" presStyleLbl="alignNode1" presStyleIdx="3" presStyleCnt="4"/>
      <dgm:spPr/>
    </dgm:pt>
    <dgm:pt modelId="{A58B4067-75B8-4FB6-890E-B0A3B2C5DFDD}" type="pres">
      <dgm:prSet presAssocID="{8D2BE572-92EC-4E7E-B5EA-3AF460D82D4E}" presName="horz1" presStyleCnt="0"/>
      <dgm:spPr/>
    </dgm:pt>
    <dgm:pt modelId="{FAC6FC05-D275-4DD2-AAE3-3016EF8CE309}" type="pres">
      <dgm:prSet presAssocID="{8D2BE572-92EC-4E7E-B5EA-3AF460D82D4E}" presName="tx1" presStyleLbl="revTx" presStyleIdx="3" presStyleCnt="4"/>
      <dgm:spPr/>
    </dgm:pt>
    <dgm:pt modelId="{C6BA9209-6EB6-434F-BB81-1E15971DCB2A}" type="pres">
      <dgm:prSet presAssocID="{8D2BE572-92EC-4E7E-B5EA-3AF460D82D4E}" presName="vert1" presStyleCnt="0"/>
      <dgm:spPr/>
    </dgm:pt>
  </dgm:ptLst>
  <dgm:cxnLst>
    <dgm:cxn modelId="{58F6F80A-07BA-4342-BA1C-041FD466AE11}" type="presOf" srcId="{F6C78622-AA08-4323-BF58-8AD0C9D29506}" destId="{C54B00FF-3782-4544-87D9-F53B65FC6074}" srcOrd="0" destOrd="0" presId="urn:microsoft.com/office/officeart/2008/layout/LinedList"/>
    <dgm:cxn modelId="{EB81995D-F3D1-4F50-A10F-4FABE84CFF3E}" type="presOf" srcId="{2E457516-D3DA-46C1-B4C0-29230FE38C52}" destId="{2653AD83-3BA9-441E-AB58-573AD1513AA5}" srcOrd="0" destOrd="0" presId="urn:microsoft.com/office/officeart/2008/layout/LinedList"/>
    <dgm:cxn modelId="{AA53BB6C-876F-40EB-9B2F-8BCD41D0E07D}" srcId="{37E482DB-5ADF-4F35-9303-3EFF55111A87}" destId="{2E457516-D3DA-46C1-B4C0-29230FE38C52}" srcOrd="0" destOrd="0" parTransId="{22A552E2-9592-4987-A212-99FA1B2F676F}" sibTransId="{5348F661-D82E-416F-A199-810EA1732DE8}"/>
    <dgm:cxn modelId="{6AD85C74-B1C2-4E5F-86B9-DEB8E1D44301}" srcId="{37E482DB-5ADF-4F35-9303-3EFF55111A87}" destId="{8D2BE572-92EC-4E7E-B5EA-3AF460D82D4E}" srcOrd="3" destOrd="0" parTransId="{ABA2792B-96F9-492D-AAAF-4B85FA064AFE}" sibTransId="{43A1A1D0-209F-4EEA-B912-310EC40DA267}"/>
    <dgm:cxn modelId="{AE937D54-5472-4896-9B7D-3F4E7463EFC7}" type="presOf" srcId="{37E482DB-5ADF-4F35-9303-3EFF55111A87}" destId="{6687C932-AC31-468F-AA7C-CE9422FD852E}" srcOrd="0" destOrd="0" presId="urn:microsoft.com/office/officeart/2008/layout/LinedList"/>
    <dgm:cxn modelId="{6E2997B5-F2A4-4064-9EA8-D779FF1EF8E2}" srcId="{37E482DB-5ADF-4F35-9303-3EFF55111A87}" destId="{C061070F-FE43-480C-BB25-867462F89AE3}" srcOrd="1" destOrd="0" parTransId="{97C01E35-125D-4A3F-8A53-5888E237B187}" sibTransId="{48EAA9C0-9177-492D-820C-55289AE73D24}"/>
    <dgm:cxn modelId="{B68782D1-0149-449E-9607-41C2F8C49C6A}" type="presOf" srcId="{C061070F-FE43-480C-BB25-867462F89AE3}" destId="{6AAAE8BE-7BAF-450B-9EB6-1B129627254B}" srcOrd="0" destOrd="0" presId="urn:microsoft.com/office/officeart/2008/layout/LinedList"/>
    <dgm:cxn modelId="{B3BCBFE6-C7CE-41CC-A81F-4DEF2FEC29D5}" srcId="{37E482DB-5ADF-4F35-9303-3EFF55111A87}" destId="{F6C78622-AA08-4323-BF58-8AD0C9D29506}" srcOrd="2" destOrd="0" parTransId="{33F4230C-9737-4E76-8754-E5A14E3D7CEA}" sibTransId="{4874F404-F70D-455E-8D4C-60809145055C}"/>
    <dgm:cxn modelId="{18E42AE7-6BFC-4C8B-A04E-659B4D997494}" type="presOf" srcId="{8D2BE572-92EC-4E7E-B5EA-3AF460D82D4E}" destId="{FAC6FC05-D275-4DD2-AAE3-3016EF8CE309}" srcOrd="0" destOrd="0" presId="urn:microsoft.com/office/officeart/2008/layout/LinedList"/>
    <dgm:cxn modelId="{6333A60F-6940-40EE-9DEA-026191A57EF1}" type="presParOf" srcId="{6687C932-AC31-468F-AA7C-CE9422FD852E}" destId="{ED9E2FCC-2469-466F-AAF0-0671B1E7A800}" srcOrd="0" destOrd="0" presId="urn:microsoft.com/office/officeart/2008/layout/LinedList"/>
    <dgm:cxn modelId="{53C98209-C993-414B-BA29-520A6142A589}" type="presParOf" srcId="{6687C932-AC31-468F-AA7C-CE9422FD852E}" destId="{5E12D8B8-923A-4A72-B890-25C8F166810D}" srcOrd="1" destOrd="0" presId="urn:microsoft.com/office/officeart/2008/layout/LinedList"/>
    <dgm:cxn modelId="{AB655413-BDCA-4404-AE5D-1114A8394A10}" type="presParOf" srcId="{5E12D8B8-923A-4A72-B890-25C8F166810D}" destId="{2653AD83-3BA9-441E-AB58-573AD1513AA5}" srcOrd="0" destOrd="0" presId="urn:microsoft.com/office/officeart/2008/layout/LinedList"/>
    <dgm:cxn modelId="{B3C8357D-69C8-4A6D-9941-770A727DBFC5}" type="presParOf" srcId="{5E12D8B8-923A-4A72-B890-25C8F166810D}" destId="{C112EC50-6544-4040-B0C1-BF8D75FF12C3}" srcOrd="1" destOrd="0" presId="urn:microsoft.com/office/officeart/2008/layout/LinedList"/>
    <dgm:cxn modelId="{266D2965-0F06-4519-9D9F-78FED4CCBB91}" type="presParOf" srcId="{6687C932-AC31-468F-AA7C-CE9422FD852E}" destId="{5DB7B518-CCE3-4428-87FF-EF4EB1E51219}" srcOrd="2" destOrd="0" presId="urn:microsoft.com/office/officeart/2008/layout/LinedList"/>
    <dgm:cxn modelId="{C4F442F1-F0F4-4252-B0E0-D02B08E72246}" type="presParOf" srcId="{6687C932-AC31-468F-AA7C-CE9422FD852E}" destId="{C4CC8DFE-3843-4BCE-8955-8F1461B55900}" srcOrd="3" destOrd="0" presId="urn:microsoft.com/office/officeart/2008/layout/LinedList"/>
    <dgm:cxn modelId="{867404FB-D9D8-47EC-BA86-E2C5A75A8584}" type="presParOf" srcId="{C4CC8DFE-3843-4BCE-8955-8F1461B55900}" destId="{6AAAE8BE-7BAF-450B-9EB6-1B129627254B}" srcOrd="0" destOrd="0" presId="urn:microsoft.com/office/officeart/2008/layout/LinedList"/>
    <dgm:cxn modelId="{9C6F07C4-0E3B-48CF-AA7D-318BB5451224}" type="presParOf" srcId="{C4CC8DFE-3843-4BCE-8955-8F1461B55900}" destId="{29421C73-AFA7-46A9-BC84-83B47F60047C}" srcOrd="1" destOrd="0" presId="urn:microsoft.com/office/officeart/2008/layout/LinedList"/>
    <dgm:cxn modelId="{E5A12778-8002-4A6D-BD09-8F284D3CE218}" type="presParOf" srcId="{6687C932-AC31-468F-AA7C-CE9422FD852E}" destId="{F6178602-1364-46B4-AA60-FCEAEAD74820}" srcOrd="4" destOrd="0" presId="urn:microsoft.com/office/officeart/2008/layout/LinedList"/>
    <dgm:cxn modelId="{B2A1FA96-8C1C-4C46-B771-C6B7DAFC0722}" type="presParOf" srcId="{6687C932-AC31-468F-AA7C-CE9422FD852E}" destId="{4DAB815B-3C4A-4461-82A9-594EC15D8CB3}" srcOrd="5" destOrd="0" presId="urn:microsoft.com/office/officeart/2008/layout/LinedList"/>
    <dgm:cxn modelId="{2AD4F84A-D4FE-4FD6-BCCE-6785CC06A45F}" type="presParOf" srcId="{4DAB815B-3C4A-4461-82A9-594EC15D8CB3}" destId="{C54B00FF-3782-4544-87D9-F53B65FC6074}" srcOrd="0" destOrd="0" presId="urn:microsoft.com/office/officeart/2008/layout/LinedList"/>
    <dgm:cxn modelId="{B62B2300-8AC6-432D-972A-0962644979EA}" type="presParOf" srcId="{4DAB815B-3C4A-4461-82A9-594EC15D8CB3}" destId="{EA907512-FC74-404D-820A-CAF26DC3600C}" srcOrd="1" destOrd="0" presId="urn:microsoft.com/office/officeart/2008/layout/LinedList"/>
    <dgm:cxn modelId="{5E92633C-B29A-40D0-A5BB-65C67078111E}" type="presParOf" srcId="{6687C932-AC31-468F-AA7C-CE9422FD852E}" destId="{7B14C76F-C4D4-4C42-8945-C50A08FE038B}" srcOrd="6" destOrd="0" presId="urn:microsoft.com/office/officeart/2008/layout/LinedList"/>
    <dgm:cxn modelId="{7E7B9486-8698-4AC2-AC25-D9E99095C4AB}" type="presParOf" srcId="{6687C932-AC31-468F-AA7C-CE9422FD852E}" destId="{A58B4067-75B8-4FB6-890E-B0A3B2C5DFDD}" srcOrd="7" destOrd="0" presId="urn:microsoft.com/office/officeart/2008/layout/LinedList"/>
    <dgm:cxn modelId="{B196F5C0-1D90-4182-A628-5ECF30CBFCC0}" type="presParOf" srcId="{A58B4067-75B8-4FB6-890E-B0A3B2C5DFDD}" destId="{FAC6FC05-D275-4DD2-AAE3-3016EF8CE309}" srcOrd="0" destOrd="0" presId="urn:microsoft.com/office/officeart/2008/layout/LinedList"/>
    <dgm:cxn modelId="{451E9E3A-EB4D-464B-8832-35BC06EA19EE}" type="presParOf" srcId="{A58B4067-75B8-4FB6-890E-B0A3B2C5DFDD}" destId="{C6BA9209-6EB6-434F-BB81-1E15971DCB2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5481B4C-EDF4-4E08-865D-23AEC4F138C1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cs-CZ"/>
        </a:p>
      </dgm:t>
    </dgm:pt>
    <dgm:pt modelId="{9C65E828-AF62-407D-9677-63D76B6A9870}">
      <dgm:prSet/>
      <dgm:spPr/>
      <dgm:t>
        <a:bodyPr/>
        <a:lstStyle/>
        <a:p>
          <a:r>
            <a:rPr lang="cs-CZ" dirty="0"/>
            <a:t>Verze 1.21.6</a:t>
          </a:r>
        </a:p>
      </dgm:t>
    </dgm:pt>
    <dgm:pt modelId="{4BE6A5C7-93CC-4DC1-B61F-878F08134F30}" type="parTrans" cxnId="{7C267353-D1CA-4FD6-8319-3D86005005EF}">
      <dgm:prSet/>
      <dgm:spPr/>
      <dgm:t>
        <a:bodyPr/>
        <a:lstStyle/>
        <a:p>
          <a:endParaRPr lang="cs-CZ"/>
        </a:p>
      </dgm:t>
    </dgm:pt>
    <dgm:pt modelId="{6EA60B64-0D8D-4C30-BD9F-231F667E8AC1}" type="sibTrans" cxnId="{7C267353-D1CA-4FD6-8319-3D86005005EF}">
      <dgm:prSet/>
      <dgm:spPr>
        <a:solidFill>
          <a:schemeClr val="accent2"/>
        </a:solidFill>
      </dgm:spPr>
      <dgm:t>
        <a:bodyPr/>
        <a:lstStyle/>
        <a:p>
          <a:endParaRPr lang="cs-CZ"/>
        </a:p>
      </dgm:t>
    </dgm:pt>
    <dgm:pt modelId="{4781811D-C242-46F0-BC1B-5EE41573CACD}">
      <dgm:prSet/>
      <dgm:spPr/>
      <dgm:t>
        <a:bodyPr/>
        <a:lstStyle/>
        <a:p>
          <a:r>
            <a:rPr lang="cs-CZ" dirty="0"/>
            <a:t>Instalace pomocí vlastního skriptu</a:t>
          </a:r>
        </a:p>
      </dgm:t>
    </dgm:pt>
    <dgm:pt modelId="{4D6BAF84-2D0A-41AB-9815-6559B0E37807}" type="parTrans" cxnId="{2C5EC7D1-C6B4-4FCD-96B2-D0C9C3D68519}">
      <dgm:prSet/>
      <dgm:spPr/>
      <dgm:t>
        <a:bodyPr/>
        <a:lstStyle/>
        <a:p>
          <a:endParaRPr lang="cs-CZ"/>
        </a:p>
      </dgm:t>
    </dgm:pt>
    <dgm:pt modelId="{8D5747B6-CA67-4180-BFFC-5C82F575BD7E}" type="sibTrans" cxnId="{2C5EC7D1-C6B4-4FCD-96B2-D0C9C3D68519}">
      <dgm:prSet/>
      <dgm:spPr/>
      <dgm:t>
        <a:bodyPr/>
        <a:lstStyle/>
        <a:p>
          <a:endParaRPr lang="cs-CZ"/>
        </a:p>
      </dgm:t>
    </dgm:pt>
    <dgm:pt modelId="{8E6A40EE-592F-4EF8-883A-2219B537C396}">
      <dgm:prSet/>
      <dgm:spPr/>
      <dgm:t>
        <a:bodyPr/>
        <a:lstStyle/>
        <a:p>
          <a:r>
            <a:rPr lang="cs-CZ" dirty="0"/>
            <a:t>Možnost propojení s jakoukoli aplikací</a:t>
          </a:r>
        </a:p>
      </dgm:t>
    </dgm:pt>
    <dgm:pt modelId="{F31ED85B-2AF4-4F66-A799-95C8FE2BE5E9}" type="parTrans" cxnId="{35F53449-B699-4F12-ADB0-3D3506D107A2}">
      <dgm:prSet/>
      <dgm:spPr/>
      <dgm:t>
        <a:bodyPr/>
        <a:lstStyle/>
        <a:p>
          <a:endParaRPr lang="cs-CZ"/>
        </a:p>
      </dgm:t>
    </dgm:pt>
    <dgm:pt modelId="{F01CB5AE-1C7E-4A30-916A-7C1E43E4DEB0}" type="sibTrans" cxnId="{35F53449-B699-4F12-ADB0-3D3506D107A2}">
      <dgm:prSet/>
      <dgm:spPr/>
      <dgm:t>
        <a:bodyPr/>
        <a:lstStyle/>
        <a:p>
          <a:endParaRPr lang="cs-CZ"/>
        </a:p>
      </dgm:t>
    </dgm:pt>
    <dgm:pt modelId="{585B0EF6-01D8-4187-8709-370638BD28D9}">
      <dgm:prSet/>
      <dgm:spPr/>
      <dgm:t>
        <a:bodyPr/>
        <a:lstStyle/>
        <a:p>
          <a:r>
            <a:rPr lang="en-US" dirty="0"/>
            <a:t>SSL </a:t>
          </a:r>
          <a:r>
            <a:rPr lang="cs-CZ" dirty="0"/>
            <a:t>pomocí BoringSSL od Google</a:t>
          </a:r>
        </a:p>
      </dgm:t>
    </dgm:pt>
    <dgm:pt modelId="{F3DEA4E8-05C0-4454-8389-1FA16890526D}" type="parTrans" cxnId="{DD6825E2-4ABC-4224-B78D-1977CC7F2640}">
      <dgm:prSet/>
      <dgm:spPr/>
      <dgm:t>
        <a:bodyPr/>
        <a:lstStyle/>
        <a:p>
          <a:endParaRPr lang="cs-CZ"/>
        </a:p>
      </dgm:t>
    </dgm:pt>
    <dgm:pt modelId="{09F7F180-7120-418D-99F7-4FE9E9CAD2F3}" type="sibTrans" cxnId="{DD6825E2-4ABC-4224-B78D-1977CC7F2640}">
      <dgm:prSet/>
      <dgm:spPr/>
      <dgm:t>
        <a:bodyPr/>
        <a:lstStyle/>
        <a:p>
          <a:endParaRPr lang="cs-CZ"/>
        </a:p>
      </dgm:t>
    </dgm:pt>
    <dgm:pt modelId="{C0F0F6F5-41E0-473F-B84A-795BF3DF4DC5}">
      <dgm:prSet/>
      <dgm:spPr/>
      <dgm:t>
        <a:bodyPr/>
        <a:lstStyle/>
        <a:p>
          <a:r>
            <a:rPr lang="cs-CZ" dirty="0"/>
            <a:t>Bezpečnostní TLS moduly od Cloudflare</a:t>
          </a:r>
        </a:p>
      </dgm:t>
    </dgm:pt>
    <dgm:pt modelId="{5A61B02E-CCEF-4BC5-AB63-B04B4ACB53F3}" type="parTrans" cxnId="{5EC0418D-C9EA-45DB-84F2-BE535938F87D}">
      <dgm:prSet/>
      <dgm:spPr/>
      <dgm:t>
        <a:bodyPr/>
        <a:lstStyle/>
        <a:p>
          <a:endParaRPr lang="cs-CZ"/>
        </a:p>
      </dgm:t>
    </dgm:pt>
    <dgm:pt modelId="{7222115E-F78B-48BB-8C5D-F9018C007DB0}" type="sibTrans" cxnId="{5EC0418D-C9EA-45DB-84F2-BE535938F87D}">
      <dgm:prSet/>
      <dgm:spPr/>
      <dgm:t>
        <a:bodyPr/>
        <a:lstStyle/>
        <a:p>
          <a:endParaRPr lang="cs-CZ"/>
        </a:p>
      </dgm:t>
    </dgm:pt>
    <dgm:pt modelId="{DEEA4D79-065C-4CEA-AADC-B83549E02656}">
      <dgm:prSet/>
      <dgm:spPr/>
      <dgm:t>
        <a:bodyPr/>
        <a:lstStyle/>
        <a:p>
          <a:r>
            <a:rPr lang="en-US" dirty="0"/>
            <a:t>Funk</a:t>
          </a:r>
          <a:r>
            <a:rPr lang="cs-CZ" dirty="0"/>
            <a:t>ční PageSpeed, Brotli moduly</a:t>
          </a:r>
        </a:p>
      </dgm:t>
    </dgm:pt>
    <dgm:pt modelId="{E039DD78-B0C8-469F-8410-76CE6FC757F4}" type="parTrans" cxnId="{B8950A14-E7CF-493A-A885-3F03FFAC3395}">
      <dgm:prSet/>
      <dgm:spPr/>
      <dgm:t>
        <a:bodyPr/>
        <a:lstStyle/>
        <a:p>
          <a:endParaRPr lang="cs-CZ"/>
        </a:p>
      </dgm:t>
    </dgm:pt>
    <dgm:pt modelId="{BDC2C093-79C8-47CB-8AF1-7A1ABF7D57E1}" type="sibTrans" cxnId="{B8950A14-E7CF-493A-A885-3F03FFAC3395}">
      <dgm:prSet/>
      <dgm:spPr/>
      <dgm:t>
        <a:bodyPr/>
        <a:lstStyle/>
        <a:p>
          <a:endParaRPr lang="cs-CZ"/>
        </a:p>
      </dgm:t>
    </dgm:pt>
    <dgm:pt modelId="{68D2C4DD-9E54-4B1E-862B-D90DAD3B4B62}">
      <dgm:prSet/>
      <dgm:spPr/>
      <dgm:t>
        <a:bodyPr/>
        <a:lstStyle/>
        <a:p>
          <a:r>
            <a:rPr lang="cs-CZ" dirty="0"/>
            <a:t>Administrativní Fancy Index, VTS moduly</a:t>
          </a:r>
        </a:p>
      </dgm:t>
    </dgm:pt>
    <dgm:pt modelId="{36E5251D-AE16-4ACF-A911-D78DB049BE31}" type="parTrans" cxnId="{A33E3FD6-4D51-4C49-8DF8-7A39AB02807E}">
      <dgm:prSet/>
      <dgm:spPr/>
      <dgm:t>
        <a:bodyPr/>
        <a:lstStyle/>
        <a:p>
          <a:endParaRPr lang="cs-CZ"/>
        </a:p>
      </dgm:t>
    </dgm:pt>
    <dgm:pt modelId="{A727CAB0-89EC-4D99-8F53-3354CA714D3D}" type="sibTrans" cxnId="{A33E3FD6-4D51-4C49-8DF8-7A39AB02807E}">
      <dgm:prSet/>
      <dgm:spPr/>
      <dgm:t>
        <a:bodyPr/>
        <a:lstStyle/>
        <a:p>
          <a:endParaRPr lang="cs-CZ"/>
        </a:p>
      </dgm:t>
    </dgm:pt>
    <dgm:pt modelId="{B6A41147-C14F-4C9A-990A-6FBAD562721C}" type="pres">
      <dgm:prSet presAssocID="{55481B4C-EDF4-4E08-865D-23AEC4F138C1}" presName="Name0" presStyleCnt="0">
        <dgm:presLayoutVars>
          <dgm:chMax val="7"/>
          <dgm:chPref val="7"/>
          <dgm:dir/>
        </dgm:presLayoutVars>
      </dgm:prSet>
      <dgm:spPr/>
    </dgm:pt>
    <dgm:pt modelId="{64FAC258-46B1-471F-B5DC-14643121DCD2}" type="pres">
      <dgm:prSet presAssocID="{55481B4C-EDF4-4E08-865D-23AEC4F138C1}" presName="Name1" presStyleCnt="0"/>
      <dgm:spPr/>
    </dgm:pt>
    <dgm:pt modelId="{A3A6A2C0-7785-49B9-9A16-CB603932DEAC}" type="pres">
      <dgm:prSet presAssocID="{55481B4C-EDF4-4E08-865D-23AEC4F138C1}" presName="cycle" presStyleCnt="0"/>
      <dgm:spPr/>
    </dgm:pt>
    <dgm:pt modelId="{25982C4A-6009-479C-A55A-7136A709E8B5}" type="pres">
      <dgm:prSet presAssocID="{55481B4C-EDF4-4E08-865D-23AEC4F138C1}" presName="srcNode" presStyleLbl="node1" presStyleIdx="0" presStyleCnt="7"/>
      <dgm:spPr/>
    </dgm:pt>
    <dgm:pt modelId="{C946E0A0-C27E-4275-9AEC-5F885BEDB7CC}" type="pres">
      <dgm:prSet presAssocID="{55481B4C-EDF4-4E08-865D-23AEC4F138C1}" presName="conn" presStyleLbl="parChTrans1D2" presStyleIdx="0" presStyleCnt="1"/>
      <dgm:spPr/>
    </dgm:pt>
    <dgm:pt modelId="{399D6B94-B8A5-4FEB-BEF7-03B3E103941E}" type="pres">
      <dgm:prSet presAssocID="{55481B4C-EDF4-4E08-865D-23AEC4F138C1}" presName="extraNode" presStyleLbl="node1" presStyleIdx="0" presStyleCnt="7"/>
      <dgm:spPr/>
    </dgm:pt>
    <dgm:pt modelId="{F789C0D3-A197-4078-8910-557341D9AA71}" type="pres">
      <dgm:prSet presAssocID="{55481B4C-EDF4-4E08-865D-23AEC4F138C1}" presName="dstNode" presStyleLbl="node1" presStyleIdx="0" presStyleCnt="7"/>
      <dgm:spPr/>
    </dgm:pt>
    <dgm:pt modelId="{4ADF29DD-5F56-4438-8DEC-6F0E1B836950}" type="pres">
      <dgm:prSet presAssocID="{9C65E828-AF62-407D-9677-63D76B6A9870}" presName="text_1" presStyleLbl="node1" presStyleIdx="0" presStyleCnt="7">
        <dgm:presLayoutVars>
          <dgm:bulletEnabled val="1"/>
        </dgm:presLayoutVars>
      </dgm:prSet>
      <dgm:spPr/>
    </dgm:pt>
    <dgm:pt modelId="{EB6633F6-DA2A-4506-8BB3-04B25049AB02}" type="pres">
      <dgm:prSet presAssocID="{9C65E828-AF62-407D-9677-63D76B6A9870}" presName="accent_1" presStyleCnt="0"/>
      <dgm:spPr/>
    </dgm:pt>
    <dgm:pt modelId="{C8B25F87-09CB-4C83-86CE-E19E462E2502}" type="pres">
      <dgm:prSet presAssocID="{9C65E828-AF62-407D-9677-63D76B6A9870}" presName="accentRepeatNode" presStyleLbl="solidFgAcc1" presStyleIdx="0" presStyleCnt="7"/>
      <dgm:spPr>
        <a:solidFill>
          <a:schemeClr val="accent2"/>
        </a:solidFill>
      </dgm:spPr>
    </dgm:pt>
    <dgm:pt modelId="{9247EB54-15F2-45A9-AE0C-5DFEEEBD8B3D}" type="pres">
      <dgm:prSet presAssocID="{4781811D-C242-46F0-BC1B-5EE41573CACD}" presName="text_2" presStyleLbl="node1" presStyleIdx="1" presStyleCnt="7">
        <dgm:presLayoutVars>
          <dgm:bulletEnabled val="1"/>
        </dgm:presLayoutVars>
      </dgm:prSet>
      <dgm:spPr/>
    </dgm:pt>
    <dgm:pt modelId="{2E5A669F-DEFD-4EFB-B541-3ABDB72A9C26}" type="pres">
      <dgm:prSet presAssocID="{4781811D-C242-46F0-BC1B-5EE41573CACD}" presName="accent_2" presStyleCnt="0"/>
      <dgm:spPr/>
    </dgm:pt>
    <dgm:pt modelId="{DB8D7C9A-CE57-4453-B7C9-C840226069C7}" type="pres">
      <dgm:prSet presAssocID="{4781811D-C242-46F0-BC1B-5EE41573CACD}" presName="accentRepeatNode" presStyleLbl="solidFgAcc1" presStyleIdx="1" presStyleCnt="7"/>
      <dgm:spPr>
        <a:solidFill>
          <a:schemeClr val="accent2"/>
        </a:solidFill>
      </dgm:spPr>
    </dgm:pt>
    <dgm:pt modelId="{3578452D-2335-4B97-A275-345E878CDA7A}" type="pres">
      <dgm:prSet presAssocID="{8E6A40EE-592F-4EF8-883A-2219B537C396}" presName="text_3" presStyleLbl="node1" presStyleIdx="2" presStyleCnt="7">
        <dgm:presLayoutVars>
          <dgm:bulletEnabled val="1"/>
        </dgm:presLayoutVars>
      </dgm:prSet>
      <dgm:spPr/>
    </dgm:pt>
    <dgm:pt modelId="{7C073E00-57E5-4699-A9AB-02D9233FED71}" type="pres">
      <dgm:prSet presAssocID="{8E6A40EE-592F-4EF8-883A-2219B537C396}" presName="accent_3" presStyleCnt="0"/>
      <dgm:spPr/>
    </dgm:pt>
    <dgm:pt modelId="{4BD42DDB-E8BF-4CAD-A38F-478B1B809BE3}" type="pres">
      <dgm:prSet presAssocID="{8E6A40EE-592F-4EF8-883A-2219B537C396}" presName="accentRepeatNode" presStyleLbl="solidFgAcc1" presStyleIdx="2" presStyleCnt="7"/>
      <dgm:spPr>
        <a:solidFill>
          <a:schemeClr val="accent2"/>
        </a:solidFill>
      </dgm:spPr>
    </dgm:pt>
    <dgm:pt modelId="{48DECE83-DE57-474C-B7C5-C37A2FD25781}" type="pres">
      <dgm:prSet presAssocID="{585B0EF6-01D8-4187-8709-370638BD28D9}" presName="text_4" presStyleLbl="node1" presStyleIdx="3" presStyleCnt="7">
        <dgm:presLayoutVars>
          <dgm:bulletEnabled val="1"/>
        </dgm:presLayoutVars>
      </dgm:prSet>
      <dgm:spPr/>
    </dgm:pt>
    <dgm:pt modelId="{CB209CEF-4C8A-4C65-8BF3-1E8FC04FC79E}" type="pres">
      <dgm:prSet presAssocID="{585B0EF6-01D8-4187-8709-370638BD28D9}" presName="accent_4" presStyleCnt="0"/>
      <dgm:spPr/>
    </dgm:pt>
    <dgm:pt modelId="{6D994767-7F0D-4D99-83B3-0F93A052994B}" type="pres">
      <dgm:prSet presAssocID="{585B0EF6-01D8-4187-8709-370638BD28D9}" presName="accentRepeatNode" presStyleLbl="solidFgAcc1" presStyleIdx="3" presStyleCnt="7"/>
      <dgm:spPr>
        <a:solidFill>
          <a:schemeClr val="accent2"/>
        </a:solidFill>
      </dgm:spPr>
    </dgm:pt>
    <dgm:pt modelId="{F6B13430-C4C3-4A84-945E-169058671E8A}" type="pres">
      <dgm:prSet presAssocID="{C0F0F6F5-41E0-473F-B84A-795BF3DF4DC5}" presName="text_5" presStyleLbl="node1" presStyleIdx="4" presStyleCnt="7">
        <dgm:presLayoutVars>
          <dgm:bulletEnabled val="1"/>
        </dgm:presLayoutVars>
      </dgm:prSet>
      <dgm:spPr/>
    </dgm:pt>
    <dgm:pt modelId="{65433CF3-E2DF-4F7B-ACC8-ED3422297A0C}" type="pres">
      <dgm:prSet presAssocID="{C0F0F6F5-41E0-473F-B84A-795BF3DF4DC5}" presName="accent_5" presStyleCnt="0"/>
      <dgm:spPr/>
    </dgm:pt>
    <dgm:pt modelId="{5DB2044B-A030-4364-ACEE-C4C10A9A4840}" type="pres">
      <dgm:prSet presAssocID="{C0F0F6F5-41E0-473F-B84A-795BF3DF4DC5}" presName="accentRepeatNode" presStyleLbl="solidFgAcc1" presStyleIdx="4" presStyleCnt="7"/>
      <dgm:spPr>
        <a:solidFill>
          <a:schemeClr val="accent2"/>
        </a:solidFill>
      </dgm:spPr>
    </dgm:pt>
    <dgm:pt modelId="{DCEDE270-083D-4E22-A072-2B2890697605}" type="pres">
      <dgm:prSet presAssocID="{DEEA4D79-065C-4CEA-AADC-B83549E02656}" presName="text_6" presStyleLbl="node1" presStyleIdx="5" presStyleCnt="7">
        <dgm:presLayoutVars>
          <dgm:bulletEnabled val="1"/>
        </dgm:presLayoutVars>
      </dgm:prSet>
      <dgm:spPr/>
    </dgm:pt>
    <dgm:pt modelId="{E8EC183A-984B-4DA5-81CE-EDAD1055D4FC}" type="pres">
      <dgm:prSet presAssocID="{DEEA4D79-065C-4CEA-AADC-B83549E02656}" presName="accent_6" presStyleCnt="0"/>
      <dgm:spPr/>
    </dgm:pt>
    <dgm:pt modelId="{89654108-40EB-428A-9B52-8CA46371AC33}" type="pres">
      <dgm:prSet presAssocID="{DEEA4D79-065C-4CEA-AADC-B83549E02656}" presName="accentRepeatNode" presStyleLbl="solidFgAcc1" presStyleIdx="5" presStyleCnt="7"/>
      <dgm:spPr>
        <a:solidFill>
          <a:schemeClr val="accent2"/>
        </a:solidFill>
      </dgm:spPr>
    </dgm:pt>
    <dgm:pt modelId="{66FDE1CC-A93A-474B-8408-D7AB9B4689AD}" type="pres">
      <dgm:prSet presAssocID="{68D2C4DD-9E54-4B1E-862B-D90DAD3B4B62}" presName="text_7" presStyleLbl="node1" presStyleIdx="6" presStyleCnt="7">
        <dgm:presLayoutVars>
          <dgm:bulletEnabled val="1"/>
        </dgm:presLayoutVars>
      </dgm:prSet>
      <dgm:spPr/>
    </dgm:pt>
    <dgm:pt modelId="{CE50B478-C159-4E92-A2E0-C8B3721B2F96}" type="pres">
      <dgm:prSet presAssocID="{68D2C4DD-9E54-4B1E-862B-D90DAD3B4B62}" presName="accent_7" presStyleCnt="0"/>
      <dgm:spPr/>
    </dgm:pt>
    <dgm:pt modelId="{96DA23E7-E49B-4814-A1CF-961BCDA7D7F6}" type="pres">
      <dgm:prSet presAssocID="{68D2C4DD-9E54-4B1E-862B-D90DAD3B4B62}" presName="accentRepeatNode" presStyleLbl="solidFgAcc1" presStyleIdx="6" presStyleCnt="7"/>
      <dgm:spPr>
        <a:solidFill>
          <a:schemeClr val="accent2"/>
        </a:solidFill>
      </dgm:spPr>
    </dgm:pt>
  </dgm:ptLst>
  <dgm:cxnLst>
    <dgm:cxn modelId="{B8950A14-E7CF-493A-A885-3F03FFAC3395}" srcId="{55481B4C-EDF4-4E08-865D-23AEC4F138C1}" destId="{DEEA4D79-065C-4CEA-AADC-B83549E02656}" srcOrd="5" destOrd="0" parTransId="{E039DD78-B0C8-469F-8410-76CE6FC757F4}" sibTransId="{BDC2C093-79C8-47CB-8AF1-7A1ABF7D57E1}"/>
    <dgm:cxn modelId="{65D5A617-0585-4472-B34C-554CE099B03D}" type="presOf" srcId="{68D2C4DD-9E54-4B1E-862B-D90DAD3B4B62}" destId="{66FDE1CC-A93A-474B-8408-D7AB9B4689AD}" srcOrd="0" destOrd="0" presId="urn:microsoft.com/office/officeart/2008/layout/VerticalCurvedList"/>
    <dgm:cxn modelId="{6A192B19-35FA-4E18-B349-4CC1A1063E51}" type="presOf" srcId="{55481B4C-EDF4-4E08-865D-23AEC4F138C1}" destId="{B6A41147-C14F-4C9A-990A-6FBAD562721C}" srcOrd="0" destOrd="0" presId="urn:microsoft.com/office/officeart/2008/layout/VerticalCurvedList"/>
    <dgm:cxn modelId="{6110A526-162B-45AB-9A05-4EEF0BDC22B2}" type="presOf" srcId="{6EA60B64-0D8D-4C30-BD9F-231F667E8AC1}" destId="{C946E0A0-C27E-4275-9AEC-5F885BEDB7CC}" srcOrd="0" destOrd="0" presId="urn:microsoft.com/office/officeart/2008/layout/VerticalCurvedList"/>
    <dgm:cxn modelId="{42F2D837-D7EE-4C0D-B917-5EA8C77D0106}" type="presOf" srcId="{9C65E828-AF62-407D-9677-63D76B6A9870}" destId="{4ADF29DD-5F56-4438-8DEC-6F0E1B836950}" srcOrd="0" destOrd="0" presId="urn:microsoft.com/office/officeart/2008/layout/VerticalCurvedList"/>
    <dgm:cxn modelId="{4E811842-1342-4273-82D9-A7F7664D46AC}" type="presOf" srcId="{585B0EF6-01D8-4187-8709-370638BD28D9}" destId="{48DECE83-DE57-474C-B7C5-C37A2FD25781}" srcOrd="0" destOrd="0" presId="urn:microsoft.com/office/officeart/2008/layout/VerticalCurvedList"/>
    <dgm:cxn modelId="{90D7CF42-DD69-4444-8758-1B4022464EAE}" type="presOf" srcId="{8E6A40EE-592F-4EF8-883A-2219B537C396}" destId="{3578452D-2335-4B97-A275-345E878CDA7A}" srcOrd="0" destOrd="0" presId="urn:microsoft.com/office/officeart/2008/layout/VerticalCurvedList"/>
    <dgm:cxn modelId="{35F53449-B699-4F12-ADB0-3D3506D107A2}" srcId="{55481B4C-EDF4-4E08-865D-23AEC4F138C1}" destId="{8E6A40EE-592F-4EF8-883A-2219B537C396}" srcOrd="2" destOrd="0" parTransId="{F31ED85B-2AF4-4F66-A799-95C8FE2BE5E9}" sibTransId="{F01CB5AE-1C7E-4A30-916A-7C1E43E4DEB0}"/>
    <dgm:cxn modelId="{8F1D0B4F-21ED-4CFD-82BD-355EFAE56CA2}" type="presOf" srcId="{DEEA4D79-065C-4CEA-AADC-B83549E02656}" destId="{DCEDE270-083D-4E22-A072-2B2890697605}" srcOrd="0" destOrd="0" presId="urn:microsoft.com/office/officeart/2008/layout/VerticalCurvedList"/>
    <dgm:cxn modelId="{7C267353-D1CA-4FD6-8319-3D86005005EF}" srcId="{55481B4C-EDF4-4E08-865D-23AEC4F138C1}" destId="{9C65E828-AF62-407D-9677-63D76B6A9870}" srcOrd="0" destOrd="0" parTransId="{4BE6A5C7-93CC-4DC1-B61F-878F08134F30}" sibTransId="{6EA60B64-0D8D-4C30-BD9F-231F667E8AC1}"/>
    <dgm:cxn modelId="{E05AC088-A59A-4D18-9C1E-64F595891967}" type="presOf" srcId="{4781811D-C242-46F0-BC1B-5EE41573CACD}" destId="{9247EB54-15F2-45A9-AE0C-5DFEEEBD8B3D}" srcOrd="0" destOrd="0" presId="urn:microsoft.com/office/officeart/2008/layout/VerticalCurvedList"/>
    <dgm:cxn modelId="{5EC0418D-C9EA-45DB-84F2-BE535938F87D}" srcId="{55481B4C-EDF4-4E08-865D-23AEC4F138C1}" destId="{C0F0F6F5-41E0-473F-B84A-795BF3DF4DC5}" srcOrd="4" destOrd="0" parTransId="{5A61B02E-CCEF-4BC5-AB63-B04B4ACB53F3}" sibTransId="{7222115E-F78B-48BB-8C5D-F9018C007DB0}"/>
    <dgm:cxn modelId="{D51CE7B9-D894-426B-9C40-45D158D2784C}" type="presOf" srcId="{C0F0F6F5-41E0-473F-B84A-795BF3DF4DC5}" destId="{F6B13430-C4C3-4A84-945E-169058671E8A}" srcOrd="0" destOrd="0" presId="urn:microsoft.com/office/officeart/2008/layout/VerticalCurvedList"/>
    <dgm:cxn modelId="{2C5EC7D1-C6B4-4FCD-96B2-D0C9C3D68519}" srcId="{55481B4C-EDF4-4E08-865D-23AEC4F138C1}" destId="{4781811D-C242-46F0-BC1B-5EE41573CACD}" srcOrd="1" destOrd="0" parTransId="{4D6BAF84-2D0A-41AB-9815-6559B0E37807}" sibTransId="{8D5747B6-CA67-4180-BFFC-5C82F575BD7E}"/>
    <dgm:cxn modelId="{A33E3FD6-4D51-4C49-8DF8-7A39AB02807E}" srcId="{55481B4C-EDF4-4E08-865D-23AEC4F138C1}" destId="{68D2C4DD-9E54-4B1E-862B-D90DAD3B4B62}" srcOrd="6" destOrd="0" parTransId="{36E5251D-AE16-4ACF-A911-D78DB049BE31}" sibTransId="{A727CAB0-89EC-4D99-8F53-3354CA714D3D}"/>
    <dgm:cxn modelId="{DD6825E2-4ABC-4224-B78D-1977CC7F2640}" srcId="{55481B4C-EDF4-4E08-865D-23AEC4F138C1}" destId="{585B0EF6-01D8-4187-8709-370638BD28D9}" srcOrd="3" destOrd="0" parTransId="{F3DEA4E8-05C0-4454-8389-1FA16890526D}" sibTransId="{09F7F180-7120-418D-99F7-4FE9E9CAD2F3}"/>
    <dgm:cxn modelId="{5BCE72FD-02AF-4E15-8C5A-6127996384F7}" type="presParOf" srcId="{B6A41147-C14F-4C9A-990A-6FBAD562721C}" destId="{64FAC258-46B1-471F-B5DC-14643121DCD2}" srcOrd="0" destOrd="0" presId="urn:microsoft.com/office/officeart/2008/layout/VerticalCurvedList"/>
    <dgm:cxn modelId="{F7DAC954-6269-4883-A656-7F75C1C5440B}" type="presParOf" srcId="{64FAC258-46B1-471F-B5DC-14643121DCD2}" destId="{A3A6A2C0-7785-49B9-9A16-CB603932DEAC}" srcOrd="0" destOrd="0" presId="urn:microsoft.com/office/officeart/2008/layout/VerticalCurvedList"/>
    <dgm:cxn modelId="{8BB28EA3-45BF-49BC-8A81-F036624001F2}" type="presParOf" srcId="{A3A6A2C0-7785-49B9-9A16-CB603932DEAC}" destId="{25982C4A-6009-479C-A55A-7136A709E8B5}" srcOrd="0" destOrd="0" presId="urn:microsoft.com/office/officeart/2008/layout/VerticalCurvedList"/>
    <dgm:cxn modelId="{51ACAD57-7992-4FBB-94F5-56CB8C10D95B}" type="presParOf" srcId="{A3A6A2C0-7785-49B9-9A16-CB603932DEAC}" destId="{C946E0A0-C27E-4275-9AEC-5F885BEDB7CC}" srcOrd="1" destOrd="0" presId="urn:microsoft.com/office/officeart/2008/layout/VerticalCurvedList"/>
    <dgm:cxn modelId="{EDF3E170-38E6-46B3-AD33-2F229044CEC1}" type="presParOf" srcId="{A3A6A2C0-7785-49B9-9A16-CB603932DEAC}" destId="{399D6B94-B8A5-4FEB-BEF7-03B3E103941E}" srcOrd="2" destOrd="0" presId="urn:microsoft.com/office/officeart/2008/layout/VerticalCurvedList"/>
    <dgm:cxn modelId="{9421A67C-6565-4D3B-99DE-D26E04A8CDEA}" type="presParOf" srcId="{A3A6A2C0-7785-49B9-9A16-CB603932DEAC}" destId="{F789C0D3-A197-4078-8910-557341D9AA71}" srcOrd="3" destOrd="0" presId="urn:microsoft.com/office/officeart/2008/layout/VerticalCurvedList"/>
    <dgm:cxn modelId="{6900BEB8-43E2-4D64-BCB8-B99F2BFCEF63}" type="presParOf" srcId="{64FAC258-46B1-471F-B5DC-14643121DCD2}" destId="{4ADF29DD-5F56-4438-8DEC-6F0E1B836950}" srcOrd="1" destOrd="0" presId="urn:microsoft.com/office/officeart/2008/layout/VerticalCurvedList"/>
    <dgm:cxn modelId="{FF8038DD-C4C6-4771-9B2A-F679E4B8E8A9}" type="presParOf" srcId="{64FAC258-46B1-471F-B5DC-14643121DCD2}" destId="{EB6633F6-DA2A-4506-8BB3-04B25049AB02}" srcOrd="2" destOrd="0" presId="urn:microsoft.com/office/officeart/2008/layout/VerticalCurvedList"/>
    <dgm:cxn modelId="{6BD0203D-890A-4BF5-889D-C4E1E496C0A2}" type="presParOf" srcId="{EB6633F6-DA2A-4506-8BB3-04B25049AB02}" destId="{C8B25F87-09CB-4C83-86CE-E19E462E2502}" srcOrd="0" destOrd="0" presId="urn:microsoft.com/office/officeart/2008/layout/VerticalCurvedList"/>
    <dgm:cxn modelId="{B0FD6556-B86E-4E68-9F66-D07E78458BD8}" type="presParOf" srcId="{64FAC258-46B1-471F-B5DC-14643121DCD2}" destId="{9247EB54-15F2-45A9-AE0C-5DFEEEBD8B3D}" srcOrd="3" destOrd="0" presId="urn:microsoft.com/office/officeart/2008/layout/VerticalCurvedList"/>
    <dgm:cxn modelId="{FB72EE55-7F28-43A7-8701-D7BAAACC08C9}" type="presParOf" srcId="{64FAC258-46B1-471F-B5DC-14643121DCD2}" destId="{2E5A669F-DEFD-4EFB-B541-3ABDB72A9C26}" srcOrd="4" destOrd="0" presId="urn:microsoft.com/office/officeart/2008/layout/VerticalCurvedList"/>
    <dgm:cxn modelId="{699AAB93-0B96-4D98-8C44-FFC54482A955}" type="presParOf" srcId="{2E5A669F-DEFD-4EFB-B541-3ABDB72A9C26}" destId="{DB8D7C9A-CE57-4453-B7C9-C840226069C7}" srcOrd="0" destOrd="0" presId="urn:microsoft.com/office/officeart/2008/layout/VerticalCurvedList"/>
    <dgm:cxn modelId="{1E1D52F4-61B2-4BAA-A656-7A95F7F212AE}" type="presParOf" srcId="{64FAC258-46B1-471F-B5DC-14643121DCD2}" destId="{3578452D-2335-4B97-A275-345E878CDA7A}" srcOrd="5" destOrd="0" presId="urn:microsoft.com/office/officeart/2008/layout/VerticalCurvedList"/>
    <dgm:cxn modelId="{29C4F7EE-209F-44C8-9689-A693AB334C7F}" type="presParOf" srcId="{64FAC258-46B1-471F-B5DC-14643121DCD2}" destId="{7C073E00-57E5-4699-A9AB-02D9233FED71}" srcOrd="6" destOrd="0" presId="urn:microsoft.com/office/officeart/2008/layout/VerticalCurvedList"/>
    <dgm:cxn modelId="{0BEC5F8B-AA0E-4B68-BDA2-EF4020BBAE23}" type="presParOf" srcId="{7C073E00-57E5-4699-A9AB-02D9233FED71}" destId="{4BD42DDB-E8BF-4CAD-A38F-478B1B809BE3}" srcOrd="0" destOrd="0" presId="urn:microsoft.com/office/officeart/2008/layout/VerticalCurvedList"/>
    <dgm:cxn modelId="{52F02F84-4FD4-4106-A30F-2673618CF588}" type="presParOf" srcId="{64FAC258-46B1-471F-B5DC-14643121DCD2}" destId="{48DECE83-DE57-474C-B7C5-C37A2FD25781}" srcOrd="7" destOrd="0" presId="urn:microsoft.com/office/officeart/2008/layout/VerticalCurvedList"/>
    <dgm:cxn modelId="{FECBD917-8A78-46D4-8940-1ED597E14266}" type="presParOf" srcId="{64FAC258-46B1-471F-B5DC-14643121DCD2}" destId="{CB209CEF-4C8A-4C65-8BF3-1E8FC04FC79E}" srcOrd="8" destOrd="0" presId="urn:microsoft.com/office/officeart/2008/layout/VerticalCurvedList"/>
    <dgm:cxn modelId="{8BE36E8B-638F-4674-9A24-D78854A58EF0}" type="presParOf" srcId="{CB209CEF-4C8A-4C65-8BF3-1E8FC04FC79E}" destId="{6D994767-7F0D-4D99-83B3-0F93A052994B}" srcOrd="0" destOrd="0" presId="urn:microsoft.com/office/officeart/2008/layout/VerticalCurvedList"/>
    <dgm:cxn modelId="{07338D24-E6B9-4B48-A863-F0AF8941EE23}" type="presParOf" srcId="{64FAC258-46B1-471F-B5DC-14643121DCD2}" destId="{F6B13430-C4C3-4A84-945E-169058671E8A}" srcOrd="9" destOrd="0" presId="urn:microsoft.com/office/officeart/2008/layout/VerticalCurvedList"/>
    <dgm:cxn modelId="{4937AA57-78E8-4D00-9E84-E692170E4206}" type="presParOf" srcId="{64FAC258-46B1-471F-B5DC-14643121DCD2}" destId="{65433CF3-E2DF-4F7B-ACC8-ED3422297A0C}" srcOrd="10" destOrd="0" presId="urn:microsoft.com/office/officeart/2008/layout/VerticalCurvedList"/>
    <dgm:cxn modelId="{242A6339-8086-41B5-B076-A264F23F5BA5}" type="presParOf" srcId="{65433CF3-E2DF-4F7B-ACC8-ED3422297A0C}" destId="{5DB2044B-A030-4364-ACEE-C4C10A9A4840}" srcOrd="0" destOrd="0" presId="urn:microsoft.com/office/officeart/2008/layout/VerticalCurvedList"/>
    <dgm:cxn modelId="{B3F706E6-A60B-40DB-A040-D122DA1BA7AF}" type="presParOf" srcId="{64FAC258-46B1-471F-B5DC-14643121DCD2}" destId="{DCEDE270-083D-4E22-A072-2B2890697605}" srcOrd="11" destOrd="0" presId="urn:microsoft.com/office/officeart/2008/layout/VerticalCurvedList"/>
    <dgm:cxn modelId="{2C543E0D-8552-4CE5-84E1-A589E1ED1C83}" type="presParOf" srcId="{64FAC258-46B1-471F-B5DC-14643121DCD2}" destId="{E8EC183A-984B-4DA5-81CE-EDAD1055D4FC}" srcOrd="12" destOrd="0" presId="urn:microsoft.com/office/officeart/2008/layout/VerticalCurvedList"/>
    <dgm:cxn modelId="{764E99F9-1094-4ED0-AE19-BC64718F7682}" type="presParOf" srcId="{E8EC183A-984B-4DA5-81CE-EDAD1055D4FC}" destId="{89654108-40EB-428A-9B52-8CA46371AC33}" srcOrd="0" destOrd="0" presId="urn:microsoft.com/office/officeart/2008/layout/VerticalCurvedList"/>
    <dgm:cxn modelId="{6EE0ECC7-3A50-4ECF-A0C7-0C503A3C1653}" type="presParOf" srcId="{64FAC258-46B1-471F-B5DC-14643121DCD2}" destId="{66FDE1CC-A93A-474B-8408-D7AB9B4689AD}" srcOrd="13" destOrd="0" presId="urn:microsoft.com/office/officeart/2008/layout/VerticalCurvedList"/>
    <dgm:cxn modelId="{AEFD2D9B-FCDB-41D8-AF24-B1A962749DE3}" type="presParOf" srcId="{64FAC258-46B1-471F-B5DC-14643121DCD2}" destId="{CE50B478-C159-4E92-A2E0-C8B3721B2F96}" srcOrd="14" destOrd="0" presId="urn:microsoft.com/office/officeart/2008/layout/VerticalCurvedList"/>
    <dgm:cxn modelId="{AF13ACE0-4347-4252-9D4C-66EF27E6A23F}" type="presParOf" srcId="{CE50B478-C159-4E92-A2E0-C8B3721B2F96}" destId="{96DA23E7-E49B-4814-A1CF-961BCDA7D7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EB66A821-CF8E-4345-B7EE-499C4989DC69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cs-CZ"/>
        </a:p>
      </dgm:t>
    </dgm:pt>
    <dgm:pt modelId="{E61A6E96-D7B6-468C-B304-DDC422AA8086}">
      <dgm:prSet/>
      <dgm:spPr/>
      <dgm:t>
        <a:bodyPr/>
        <a:lstStyle/>
        <a:p>
          <a:r>
            <a:rPr lang="cs-CZ" dirty="0"/>
            <a:t>Asynchronní práce s daty</a:t>
          </a:r>
        </a:p>
      </dgm:t>
    </dgm:pt>
    <dgm:pt modelId="{A2DDA202-38E7-4646-9513-4FAC8D634BBE}" type="parTrans" cxnId="{CD90A398-FE3C-40AE-8EBF-7F6DD7A8D88D}">
      <dgm:prSet/>
      <dgm:spPr/>
      <dgm:t>
        <a:bodyPr/>
        <a:lstStyle/>
        <a:p>
          <a:endParaRPr lang="cs-CZ"/>
        </a:p>
      </dgm:t>
    </dgm:pt>
    <dgm:pt modelId="{81B04D97-89D9-4A93-ADD3-EEAF65C6E284}" type="sibTrans" cxnId="{CD90A398-FE3C-40AE-8EBF-7F6DD7A8D88D}">
      <dgm:prSet/>
      <dgm:spPr/>
      <dgm:t>
        <a:bodyPr/>
        <a:lstStyle/>
        <a:p>
          <a:endParaRPr lang="cs-CZ"/>
        </a:p>
      </dgm:t>
    </dgm:pt>
    <dgm:pt modelId="{B96A39B2-EA31-4C4B-AE4A-EDEE304B18A3}">
      <dgm:prSet/>
      <dgm:spPr/>
      <dgm:t>
        <a:bodyPr/>
        <a:lstStyle/>
        <a:p>
          <a:r>
            <a:rPr lang="cs-CZ" dirty="0"/>
            <a:t>Správné rozložení požadavků mezi procesy</a:t>
          </a:r>
        </a:p>
      </dgm:t>
    </dgm:pt>
    <dgm:pt modelId="{BF22A222-9057-4224-93ED-44C829965A68}" type="parTrans" cxnId="{6A3BDF7A-C029-4CE4-88B7-912893418206}">
      <dgm:prSet/>
      <dgm:spPr/>
      <dgm:t>
        <a:bodyPr/>
        <a:lstStyle/>
        <a:p>
          <a:endParaRPr lang="cs-CZ"/>
        </a:p>
      </dgm:t>
    </dgm:pt>
    <dgm:pt modelId="{763E9FCD-08B5-45FD-92BE-B7CF663528F8}" type="sibTrans" cxnId="{6A3BDF7A-C029-4CE4-88B7-912893418206}">
      <dgm:prSet/>
      <dgm:spPr/>
      <dgm:t>
        <a:bodyPr/>
        <a:lstStyle/>
        <a:p>
          <a:endParaRPr lang="cs-CZ"/>
        </a:p>
      </dgm:t>
    </dgm:pt>
    <dgm:pt modelId="{27121BBE-1662-453A-B6BB-64ABB9039951}">
      <dgm:prSet/>
      <dgm:spPr/>
      <dgm:t>
        <a:bodyPr/>
        <a:lstStyle/>
        <a:p>
          <a:r>
            <a:rPr lang="cs-CZ" dirty="0"/>
            <a:t>Záznam požadavků a odpovědí</a:t>
          </a:r>
        </a:p>
      </dgm:t>
    </dgm:pt>
    <dgm:pt modelId="{16CDEEC9-0120-4557-868D-F8AB75D48279}" type="parTrans" cxnId="{7C129835-0568-4400-B691-51632AC9BEED}">
      <dgm:prSet/>
      <dgm:spPr/>
      <dgm:t>
        <a:bodyPr/>
        <a:lstStyle/>
        <a:p>
          <a:endParaRPr lang="cs-CZ"/>
        </a:p>
      </dgm:t>
    </dgm:pt>
    <dgm:pt modelId="{89BD8E48-275C-4D74-BB18-89C4C3AD9FDF}" type="sibTrans" cxnId="{7C129835-0568-4400-B691-51632AC9BEED}">
      <dgm:prSet/>
      <dgm:spPr/>
      <dgm:t>
        <a:bodyPr/>
        <a:lstStyle/>
        <a:p>
          <a:endParaRPr lang="cs-CZ"/>
        </a:p>
      </dgm:t>
    </dgm:pt>
    <dgm:pt modelId="{0AE71A5C-7BBC-4F95-ACCF-9BBF4740053E}">
      <dgm:prSet/>
      <dgm:spPr/>
      <dgm:t>
        <a:bodyPr/>
        <a:lstStyle/>
        <a:p>
          <a:r>
            <a:rPr lang="cs-CZ" dirty="0"/>
            <a:t>Využití </a:t>
          </a:r>
          <a:r>
            <a:rPr lang="en-US" noProof="0" dirty="0"/>
            <a:t>cache</a:t>
          </a:r>
          <a:r>
            <a:rPr lang="cs-CZ" dirty="0"/>
            <a:t> paměti pro časté požadavky</a:t>
          </a:r>
        </a:p>
      </dgm:t>
    </dgm:pt>
    <dgm:pt modelId="{8CD563A1-EF58-4E71-9A6A-8EAF487B886C}" type="parTrans" cxnId="{BC58B51A-7C3D-4193-99D3-3D43C8CBF4C0}">
      <dgm:prSet/>
      <dgm:spPr/>
      <dgm:t>
        <a:bodyPr/>
        <a:lstStyle/>
        <a:p>
          <a:endParaRPr lang="cs-CZ"/>
        </a:p>
      </dgm:t>
    </dgm:pt>
    <dgm:pt modelId="{B7E8AED7-D21A-4212-A7E4-2DB108EF0276}" type="sibTrans" cxnId="{BC58B51A-7C3D-4193-99D3-3D43C8CBF4C0}">
      <dgm:prSet/>
      <dgm:spPr/>
      <dgm:t>
        <a:bodyPr/>
        <a:lstStyle/>
        <a:p>
          <a:endParaRPr lang="cs-CZ"/>
        </a:p>
      </dgm:t>
    </dgm:pt>
    <dgm:pt modelId="{ADAB2F57-B155-4FAF-8FB9-C253DA15B750}">
      <dgm:prSet/>
      <dgm:spPr/>
      <dgm:t>
        <a:bodyPr/>
        <a:lstStyle/>
        <a:p>
          <a:r>
            <a:rPr lang="cs-CZ" dirty="0"/>
            <a:t>Silné šifrovací klíče pro SSL komunikaci</a:t>
          </a:r>
        </a:p>
      </dgm:t>
    </dgm:pt>
    <dgm:pt modelId="{B495ED58-9E3F-4E31-92D1-090AFFB75D47}" type="parTrans" cxnId="{EF279A69-E457-4F58-8124-367540E4AD6C}">
      <dgm:prSet/>
      <dgm:spPr/>
      <dgm:t>
        <a:bodyPr/>
        <a:lstStyle/>
        <a:p>
          <a:endParaRPr lang="cs-CZ"/>
        </a:p>
      </dgm:t>
    </dgm:pt>
    <dgm:pt modelId="{F60CA9BF-B47D-4CDD-A076-553A475FB9A9}" type="sibTrans" cxnId="{EF279A69-E457-4F58-8124-367540E4AD6C}">
      <dgm:prSet/>
      <dgm:spPr/>
      <dgm:t>
        <a:bodyPr/>
        <a:lstStyle/>
        <a:p>
          <a:endParaRPr lang="cs-CZ"/>
        </a:p>
      </dgm:t>
    </dgm:pt>
    <dgm:pt modelId="{80BB5242-2865-4ABC-8517-12B647368688}">
      <dgm:prSet/>
      <dgm:spPr/>
      <dgm:t>
        <a:bodyPr/>
        <a:lstStyle/>
        <a:p>
          <a:r>
            <a:rPr lang="cs-CZ" dirty="0"/>
            <a:t>Komprese odpovědí pomocí brotli</a:t>
          </a:r>
        </a:p>
      </dgm:t>
    </dgm:pt>
    <dgm:pt modelId="{83386779-03DC-4051-931A-2EF8DA999A9B}" type="parTrans" cxnId="{EA3CF8C8-4E3B-4C48-BE73-C675BF871400}">
      <dgm:prSet/>
      <dgm:spPr/>
      <dgm:t>
        <a:bodyPr/>
        <a:lstStyle/>
        <a:p>
          <a:endParaRPr lang="cs-CZ"/>
        </a:p>
      </dgm:t>
    </dgm:pt>
    <dgm:pt modelId="{97417031-B9AA-420F-ABD5-61747E6C6A06}" type="sibTrans" cxnId="{EA3CF8C8-4E3B-4C48-BE73-C675BF871400}">
      <dgm:prSet/>
      <dgm:spPr/>
      <dgm:t>
        <a:bodyPr/>
        <a:lstStyle/>
        <a:p>
          <a:endParaRPr lang="cs-CZ"/>
        </a:p>
      </dgm:t>
    </dgm:pt>
    <dgm:pt modelId="{AEC77B0F-0DFB-4801-9ED7-0DA7BD288D74}">
      <dgm:prSet/>
      <dgm:spPr/>
      <dgm:t>
        <a:bodyPr/>
        <a:lstStyle/>
        <a:p>
          <a:r>
            <a:rPr lang="cs-CZ" dirty="0"/>
            <a:t>Zrychlení stránek pomocí pagespeed</a:t>
          </a:r>
        </a:p>
      </dgm:t>
    </dgm:pt>
    <dgm:pt modelId="{0794DFD4-9A81-45D8-8AA8-089BE0060AFE}" type="parTrans" cxnId="{3FCE99FF-BB14-47CD-ACCB-72AFE9CD5095}">
      <dgm:prSet/>
      <dgm:spPr/>
      <dgm:t>
        <a:bodyPr/>
        <a:lstStyle/>
        <a:p>
          <a:endParaRPr lang="cs-CZ"/>
        </a:p>
      </dgm:t>
    </dgm:pt>
    <dgm:pt modelId="{71B60BBA-35AA-4DB1-B002-C2B06EA2848E}" type="sibTrans" cxnId="{3FCE99FF-BB14-47CD-ACCB-72AFE9CD5095}">
      <dgm:prSet/>
      <dgm:spPr/>
      <dgm:t>
        <a:bodyPr/>
        <a:lstStyle/>
        <a:p>
          <a:endParaRPr lang="cs-CZ"/>
        </a:p>
      </dgm:t>
    </dgm:pt>
    <dgm:pt modelId="{FF1E5174-7D2B-4B21-9C91-E70E67C4569C}" type="pres">
      <dgm:prSet presAssocID="{EB66A821-CF8E-4345-B7EE-499C4989DC69}" presName="Name0" presStyleCnt="0">
        <dgm:presLayoutVars>
          <dgm:chMax val="7"/>
          <dgm:chPref val="7"/>
          <dgm:dir/>
        </dgm:presLayoutVars>
      </dgm:prSet>
      <dgm:spPr/>
    </dgm:pt>
    <dgm:pt modelId="{9CCFE3CD-6DA1-4D15-B0D7-16EF5CC6FCC1}" type="pres">
      <dgm:prSet presAssocID="{EB66A821-CF8E-4345-B7EE-499C4989DC69}" presName="Name1" presStyleCnt="0"/>
      <dgm:spPr/>
    </dgm:pt>
    <dgm:pt modelId="{4B091741-9724-49D6-827C-9CF26C3C39C6}" type="pres">
      <dgm:prSet presAssocID="{EB66A821-CF8E-4345-B7EE-499C4989DC69}" presName="cycle" presStyleCnt="0"/>
      <dgm:spPr/>
    </dgm:pt>
    <dgm:pt modelId="{6A79F7F0-141E-472C-8BC6-06AA310E20C1}" type="pres">
      <dgm:prSet presAssocID="{EB66A821-CF8E-4345-B7EE-499C4989DC69}" presName="srcNode" presStyleLbl="node1" presStyleIdx="0" presStyleCnt="7"/>
      <dgm:spPr/>
    </dgm:pt>
    <dgm:pt modelId="{D9F7AF3B-8847-44B3-87FF-2782AF8C4AEB}" type="pres">
      <dgm:prSet presAssocID="{EB66A821-CF8E-4345-B7EE-499C4989DC69}" presName="conn" presStyleLbl="parChTrans1D2" presStyleIdx="0" presStyleCnt="1"/>
      <dgm:spPr/>
    </dgm:pt>
    <dgm:pt modelId="{6049D0A1-0C61-4C66-B1DB-35646FF7DE9C}" type="pres">
      <dgm:prSet presAssocID="{EB66A821-CF8E-4345-B7EE-499C4989DC69}" presName="extraNode" presStyleLbl="node1" presStyleIdx="0" presStyleCnt="7"/>
      <dgm:spPr/>
    </dgm:pt>
    <dgm:pt modelId="{F6FB4D21-F817-460A-B5D1-41D60DC1F374}" type="pres">
      <dgm:prSet presAssocID="{EB66A821-CF8E-4345-B7EE-499C4989DC69}" presName="dstNode" presStyleLbl="node1" presStyleIdx="0" presStyleCnt="7"/>
      <dgm:spPr/>
    </dgm:pt>
    <dgm:pt modelId="{66EBC118-EF4E-49C3-90F0-8F970F793219}" type="pres">
      <dgm:prSet presAssocID="{E61A6E96-D7B6-468C-B304-DDC422AA8086}" presName="text_1" presStyleLbl="node1" presStyleIdx="0" presStyleCnt="7">
        <dgm:presLayoutVars>
          <dgm:bulletEnabled val="1"/>
        </dgm:presLayoutVars>
      </dgm:prSet>
      <dgm:spPr/>
    </dgm:pt>
    <dgm:pt modelId="{77505ACD-EDA3-4DB2-9BFC-AE5E52BBBB95}" type="pres">
      <dgm:prSet presAssocID="{E61A6E96-D7B6-468C-B304-DDC422AA8086}" presName="accent_1" presStyleCnt="0"/>
      <dgm:spPr/>
    </dgm:pt>
    <dgm:pt modelId="{EEF9261B-C797-4A5C-9275-1089B309125D}" type="pres">
      <dgm:prSet presAssocID="{E61A6E96-D7B6-468C-B304-DDC422AA8086}" presName="accentRepeatNode" presStyleLbl="solidFgAcc1" presStyleIdx="0" presStyleCnt="7"/>
      <dgm:spPr/>
    </dgm:pt>
    <dgm:pt modelId="{1D02C226-5C8E-46C2-A2FB-05F8F1885D6C}" type="pres">
      <dgm:prSet presAssocID="{B96A39B2-EA31-4C4B-AE4A-EDEE304B18A3}" presName="text_2" presStyleLbl="node1" presStyleIdx="1" presStyleCnt="7">
        <dgm:presLayoutVars>
          <dgm:bulletEnabled val="1"/>
        </dgm:presLayoutVars>
      </dgm:prSet>
      <dgm:spPr/>
    </dgm:pt>
    <dgm:pt modelId="{B2F82F6D-4016-4D1A-8623-1CEE54C92F96}" type="pres">
      <dgm:prSet presAssocID="{B96A39B2-EA31-4C4B-AE4A-EDEE304B18A3}" presName="accent_2" presStyleCnt="0"/>
      <dgm:spPr/>
    </dgm:pt>
    <dgm:pt modelId="{A664398E-1E80-4E11-996B-20F3540F8FCC}" type="pres">
      <dgm:prSet presAssocID="{B96A39B2-EA31-4C4B-AE4A-EDEE304B18A3}" presName="accentRepeatNode" presStyleLbl="solidFgAcc1" presStyleIdx="1" presStyleCnt="7"/>
      <dgm:spPr/>
    </dgm:pt>
    <dgm:pt modelId="{5898B7C8-A856-45C4-AAAD-1B8FC7208816}" type="pres">
      <dgm:prSet presAssocID="{27121BBE-1662-453A-B6BB-64ABB9039951}" presName="text_3" presStyleLbl="node1" presStyleIdx="2" presStyleCnt="7">
        <dgm:presLayoutVars>
          <dgm:bulletEnabled val="1"/>
        </dgm:presLayoutVars>
      </dgm:prSet>
      <dgm:spPr/>
    </dgm:pt>
    <dgm:pt modelId="{401621F1-A2AF-4C44-A81E-7D414B106F78}" type="pres">
      <dgm:prSet presAssocID="{27121BBE-1662-453A-B6BB-64ABB9039951}" presName="accent_3" presStyleCnt="0"/>
      <dgm:spPr/>
    </dgm:pt>
    <dgm:pt modelId="{77EFC210-1FE6-416E-B995-F41533D4A358}" type="pres">
      <dgm:prSet presAssocID="{27121BBE-1662-453A-B6BB-64ABB9039951}" presName="accentRepeatNode" presStyleLbl="solidFgAcc1" presStyleIdx="2" presStyleCnt="7"/>
      <dgm:spPr/>
    </dgm:pt>
    <dgm:pt modelId="{DAA8B3E5-1452-4993-B526-26BCA5B2EEB2}" type="pres">
      <dgm:prSet presAssocID="{0AE71A5C-7BBC-4F95-ACCF-9BBF4740053E}" presName="text_4" presStyleLbl="node1" presStyleIdx="3" presStyleCnt="7">
        <dgm:presLayoutVars>
          <dgm:bulletEnabled val="1"/>
        </dgm:presLayoutVars>
      </dgm:prSet>
      <dgm:spPr/>
    </dgm:pt>
    <dgm:pt modelId="{CE53E42D-9D41-426F-A6A5-F0173C4FE1E2}" type="pres">
      <dgm:prSet presAssocID="{0AE71A5C-7BBC-4F95-ACCF-9BBF4740053E}" presName="accent_4" presStyleCnt="0"/>
      <dgm:spPr/>
    </dgm:pt>
    <dgm:pt modelId="{D465B421-5169-4F93-AD73-1CA4472262A4}" type="pres">
      <dgm:prSet presAssocID="{0AE71A5C-7BBC-4F95-ACCF-9BBF4740053E}" presName="accentRepeatNode" presStyleLbl="solidFgAcc1" presStyleIdx="3" presStyleCnt="7"/>
      <dgm:spPr/>
    </dgm:pt>
    <dgm:pt modelId="{76C490B4-C61A-4DAD-9FFF-F6D0B6FF5B61}" type="pres">
      <dgm:prSet presAssocID="{ADAB2F57-B155-4FAF-8FB9-C253DA15B750}" presName="text_5" presStyleLbl="node1" presStyleIdx="4" presStyleCnt="7">
        <dgm:presLayoutVars>
          <dgm:bulletEnabled val="1"/>
        </dgm:presLayoutVars>
      </dgm:prSet>
      <dgm:spPr/>
    </dgm:pt>
    <dgm:pt modelId="{931626D3-0961-4B67-86A4-91C7A086A112}" type="pres">
      <dgm:prSet presAssocID="{ADAB2F57-B155-4FAF-8FB9-C253DA15B750}" presName="accent_5" presStyleCnt="0"/>
      <dgm:spPr/>
    </dgm:pt>
    <dgm:pt modelId="{96B0710D-A51C-4CD9-BE34-32AC9196A54B}" type="pres">
      <dgm:prSet presAssocID="{ADAB2F57-B155-4FAF-8FB9-C253DA15B750}" presName="accentRepeatNode" presStyleLbl="solidFgAcc1" presStyleIdx="4" presStyleCnt="7"/>
      <dgm:spPr/>
    </dgm:pt>
    <dgm:pt modelId="{39243B8F-8761-4E28-8D08-CB144B5313E1}" type="pres">
      <dgm:prSet presAssocID="{80BB5242-2865-4ABC-8517-12B647368688}" presName="text_6" presStyleLbl="node1" presStyleIdx="5" presStyleCnt="7">
        <dgm:presLayoutVars>
          <dgm:bulletEnabled val="1"/>
        </dgm:presLayoutVars>
      </dgm:prSet>
      <dgm:spPr/>
    </dgm:pt>
    <dgm:pt modelId="{DF49A1CA-E5F4-4F0D-8F39-AD69E5735CD5}" type="pres">
      <dgm:prSet presAssocID="{80BB5242-2865-4ABC-8517-12B647368688}" presName="accent_6" presStyleCnt="0"/>
      <dgm:spPr/>
    </dgm:pt>
    <dgm:pt modelId="{08334146-E865-4EB8-A92C-7A9A3549B980}" type="pres">
      <dgm:prSet presAssocID="{80BB5242-2865-4ABC-8517-12B647368688}" presName="accentRepeatNode" presStyleLbl="solidFgAcc1" presStyleIdx="5" presStyleCnt="7"/>
      <dgm:spPr/>
    </dgm:pt>
    <dgm:pt modelId="{8C3A52F3-E199-40C3-BDBB-4F935433AF1D}" type="pres">
      <dgm:prSet presAssocID="{AEC77B0F-0DFB-4801-9ED7-0DA7BD288D74}" presName="text_7" presStyleLbl="node1" presStyleIdx="6" presStyleCnt="7">
        <dgm:presLayoutVars>
          <dgm:bulletEnabled val="1"/>
        </dgm:presLayoutVars>
      </dgm:prSet>
      <dgm:spPr/>
    </dgm:pt>
    <dgm:pt modelId="{F9344A52-BF0E-40F3-8442-BD78C3D5E983}" type="pres">
      <dgm:prSet presAssocID="{AEC77B0F-0DFB-4801-9ED7-0DA7BD288D74}" presName="accent_7" presStyleCnt="0"/>
      <dgm:spPr/>
    </dgm:pt>
    <dgm:pt modelId="{6526F886-D564-4A6B-863C-0EE000015A36}" type="pres">
      <dgm:prSet presAssocID="{AEC77B0F-0DFB-4801-9ED7-0DA7BD288D74}" presName="accentRepeatNode" presStyleLbl="solidFgAcc1" presStyleIdx="6" presStyleCnt="7"/>
      <dgm:spPr/>
    </dgm:pt>
  </dgm:ptLst>
  <dgm:cxnLst>
    <dgm:cxn modelId="{F271C505-01A0-41DD-8EDF-C9D78DAC41C2}" type="presOf" srcId="{80BB5242-2865-4ABC-8517-12B647368688}" destId="{39243B8F-8761-4E28-8D08-CB144B5313E1}" srcOrd="0" destOrd="0" presId="urn:microsoft.com/office/officeart/2008/layout/VerticalCurvedList"/>
    <dgm:cxn modelId="{74E9790B-8289-4F3E-A4C8-08CD9D3F5BD3}" type="presOf" srcId="{E61A6E96-D7B6-468C-B304-DDC422AA8086}" destId="{66EBC118-EF4E-49C3-90F0-8F970F793219}" srcOrd="0" destOrd="0" presId="urn:microsoft.com/office/officeart/2008/layout/VerticalCurvedList"/>
    <dgm:cxn modelId="{BC58B51A-7C3D-4193-99D3-3D43C8CBF4C0}" srcId="{EB66A821-CF8E-4345-B7EE-499C4989DC69}" destId="{0AE71A5C-7BBC-4F95-ACCF-9BBF4740053E}" srcOrd="3" destOrd="0" parTransId="{8CD563A1-EF58-4E71-9A6A-8EAF487B886C}" sibTransId="{B7E8AED7-D21A-4212-A7E4-2DB108EF0276}"/>
    <dgm:cxn modelId="{1DCB422D-26B1-4322-8D7F-1D468D65FF2F}" type="presOf" srcId="{0AE71A5C-7BBC-4F95-ACCF-9BBF4740053E}" destId="{DAA8B3E5-1452-4993-B526-26BCA5B2EEB2}" srcOrd="0" destOrd="0" presId="urn:microsoft.com/office/officeart/2008/layout/VerticalCurvedList"/>
    <dgm:cxn modelId="{7C129835-0568-4400-B691-51632AC9BEED}" srcId="{EB66A821-CF8E-4345-B7EE-499C4989DC69}" destId="{27121BBE-1662-453A-B6BB-64ABB9039951}" srcOrd="2" destOrd="0" parTransId="{16CDEEC9-0120-4557-868D-F8AB75D48279}" sibTransId="{89BD8E48-275C-4D74-BB18-89C4C3AD9FDF}"/>
    <dgm:cxn modelId="{03F3BC38-9F32-4B3F-9010-41850FE3BD68}" type="presOf" srcId="{EB66A821-CF8E-4345-B7EE-499C4989DC69}" destId="{FF1E5174-7D2B-4B21-9C91-E70E67C4569C}" srcOrd="0" destOrd="0" presId="urn:microsoft.com/office/officeart/2008/layout/VerticalCurvedList"/>
    <dgm:cxn modelId="{FFC28A5E-AD14-4F78-87C6-58C969F94A60}" type="presOf" srcId="{27121BBE-1662-453A-B6BB-64ABB9039951}" destId="{5898B7C8-A856-45C4-AAAD-1B8FC7208816}" srcOrd="0" destOrd="0" presId="urn:microsoft.com/office/officeart/2008/layout/VerticalCurvedList"/>
    <dgm:cxn modelId="{EF279A69-E457-4F58-8124-367540E4AD6C}" srcId="{EB66A821-CF8E-4345-B7EE-499C4989DC69}" destId="{ADAB2F57-B155-4FAF-8FB9-C253DA15B750}" srcOrd="4" destOrd="0" parTransId="{B495ED58-9E3F-4E31-92D1-090AFFB75D47}" sibTransId="{F60CA9BF-B47D-4CDD-A076-553A475FB9A9}"/>
    <dgm:cxn modelId="{2559266E-9C6E-475D-BFAA-EB517E201764}" type="presOf" srcId="{B96A39B2-EA31-4C4B-AE4A-EDEE304B18A3}" destId="{1D02C226-5C8E-46C2-A2FB-05F8F1885D6C}" srcOrd="0" destOrd="0" presId="urn:microsoft.com/office/officeart/2008/layout/VerticalCurvedList"/>
    <dgm:cxn modelId="{6A3BDF7A-C029-4CE4-88B7-912893418206}" srcId="{EB66A821-CF8E-4345-B7EE-499C4989DC69}" destId="{B96A39B2-EA31-4C4B-AE4A-EDEE304B18A3}" srcOrd="1" destOrd="0" parTransId="{BF22A222-9057-4224-93ED-44C829965A68}" sibTransId="{763E9FCD-08B5-45FD-92BE-B7CF663528F8}"/>
    <dgm:cxn modelId="{CD90A398-FE3C-40AE-8EBF-7F6DD7A8D88D}" srcId="{EB66A821-CF8E-4345-B7EE-499C4989DC69}" destId="{E61A6E96-D7B6-468C-B304-DDC422AA8086}" srcOrd="0" destOrd="0" parTransId="{A2DDA202-38E7-4646-9513-4FAC8D634BBE}" sibTransId="{81B04D97-89D9-4A93-ADD3-EEAF65C6E284}"/>
    <dgm:cxn modelId="{C2A6159C-84DF-44FA-8D1B-33E72614C0FF}" type="presOf" srcId="{81B04D97-89D9-4A93-ADD3-EEAF65C6E284}" destId="{D9F7AF3B-8847-44B3-87FF-2782AF8C4AEB}" srcOrd="0" destOrd="0" presId="urn:microsoft.com/office/officeart/2008/layout/VerticalCurvedList"/>
    <dgm:cxn modelId="{6F6667AE-DE6A-4C7E-ACDA-2B299A266E27}" type="presOf" srcId="{ADAB2F57-B155-4FAF-8FB9-C253DA15B750}" destId="{76C490B4-C61A-4DAD-9FFF-F6D0B6FF5B61}" srcOrd="0" destOrd="0" presId="urn:microsoft.com/office/officeart/2008/layout/VerticalCurvedList"/>
    <dgm:cxn modelId="{EA3CF8C8-4E3B-4C48-BE73-C675BF871400}" srcId="{EB66A821-CF8E-4345-B7EE-499C4989DC69}" destId="{80BB5242-2865-4ABC-8517-12B647368688}" srcOrd="5" destOrd="0" parTransId="{83386779-03DC-4051-931A-2EF8DA999A9B}" sibTransId="{97417031-B9AA-420F-ABD5-61747E6C6A06}"/>
    <dgm:cxn modelId="{39C6CAE9-9AB3-4F00-8DF4-76C41278D0B8}" type="presOf" srcId="{AEC77B0F-0DFB-4801-9ED7-0DA7BD288D74}" destId="{8C3A52F3-E199-40C3-BDBB-4F935433AF1D}" srcOrd="0" destOrd="0" presId="urn:microsoft.com/office/officeart/2008/layout/VerticalCurvedList"/>
    <dgm:cxn modelId="{3FCE99FF-BB14-47CD-ACCB-72AFE9CD5095}" srcId="{EB66A821-CF8E-4345-B7EE-499C4989DC69}" destId="{AEC77B0F-0DFB-4801-9ED7-0DA7BD288D74}" srcOrd="6" destOrd="0" parTransId="{0794DFD4-9A81-45D8-8AA8-089BE0060AFE}" sibTransId="{71B60BBA-35AA-4DB1-B002-C2B06EA2848E}"/>
    <dgm:cxn modelId="{2C56F713-38B2-48BD-BEAE-9ED75C5B30BE}" type="presParOf" srcId="{FF1E5174-7D2B-4B21-9C91-E70E67C4569C}" destId="{9CCFE3CD-6DA1-4D15-B0D7-16EF5CC6FCC1}" srcOrd="0" destOrd="0" presId="urn:microsoft.com/office/officeart/2008/layout/VerticalCurvedList"/>
    <dgm:cxn modelId="{B5F751FA-DE83-43EF-8833-141AF06F0E8F}" type="presParOf" srcId="{9CCFE3CD-6DA1-4D15-B0D7-16EF5CC6FCC1}" destId="{4B091741-9724-49D6-827C-9CF26C3C39C6}" srcOrd="0" destOrd="0" presId="urn:microsoft.com/office/officeart/2008/layout/VerticalCurvedList"/>
    <dgm:cxn modelId="{DF40E76A-AC55-48F7-B855-0BAEEE65C043}" type="presParOf" srcId="{4B091741-9724-49D6-827C-9CF26C3C39C6}" destId="{6A79F7F0-141E-472C-8BC6-06AA310E20C1}" srcOrd="0" destOrd="0" presId="urn:microsoft.com/office/officeart/2008/layout/VerticalCurvedList"/>
    <dgm:cxn modelId="{1E28774F-636C-455F-8D73-8ACF7338E93E}" type="presParOf" srcId="{4B091741-9724-49D6-827C-9CF26C3C39C6}" destId="{D9F7AF3B-8847-44B3-87FF-2782AF8C4AEB}" srcOrd="1" destOrd="0" presId="urn:microsoft.com/office/officeart/2008/layout/VerticalCurvedList"/>
    <dgm:cxn modelId="{1D5985B3-25E8-43D1-8632-C8270B277358}" type="presParOf" srcId="{4B091741-9724-49D6-827C-9CF26C3C39C6}" destId="{6049D0A1-0C61-4C66-B1DB-35646FF7DE9C}" srcOrd="2" destOrd="0" presId="urn:microsoft.com/office/officeart/2008/layout/VerticalCurvedList"/>
    <dgm:cxn modelId="{EAF7AEBE-CD40-4BA2-BEF5-CA43B6102BD6}" type="presParOf" srcId="{4B091741-9724-49D6-827C-9CF26C3C39C6}" destId="{F6FB4D21-F817-460A-B5D1-41D60DC1F374}" srcOrd="3" destOrd="0" presId="urn:microsoft.com/office/officeart/2008/layout/VerticalCurvedList"/>
    <dgm:cxn modelId="{54097E9B-6833-483E-A9C9-9C155EC3CDF7}" type="presParOf" srcId="{9CCFE3CD-6DA1-4D15-B0D7-16EF5CC6FCC1}" destId="{66EBC118-EF4E-49C3-90F0-8F970F793219}" srcOrd="1" destOrd="0" presId="urn:microsoft.com/office/officeart/2008/layout/VerticalCurvedList"/>
    <dgm:cxn modelId="{69D83C23-6EEC-4457-BB79-0F1C8E2C9E94}" type="presParOf" srcId="{9CCFE3CD-6DA1-4D15-B0D7-16EF5CC6FCC1}" destId="{77505ACD-EDA3-4DB2-9BFC-AE5E52BBBB95}" srcOrd="2" destOrd="0" presId="urn:microsoft.com/office/officeart/2008/layout/VerticalCurvedList"/>
    <dgm:cxn modelId="{1C3B22D5-D0C0-4380-97DD-5DCD2E0CED67}" type="presParOf" srcId="{77505ACD-EDA3-4DB2-9BFC-AE5E52BBBB95}" destId="{EEF9261B-C797-4A5C-9275-1089B309125D}" srcOrd="0" destOrd="0" presId="urn:microsoft.com/office/officeart/2008/layout/VerticalCurvedList"/>
    <dgm:cxn modelId="{7748819D-96D6-4A35-A642-3CD2BC157076}" type="presParOf" srcId="{9CCFE3CD-6DA1-4D15-B0D7-16EF5CC6FCC1}" destId="{1D02C226-5C8E-46C2-A2FB-05F8F1885D6C}" srcOrd="3" destOrd="0" presId="urn:microsoft.com/office/officeart/2008/layout/VerticalCurvedList"/>
    <dgm:cxn modelId="{A5A0EE19-D18B-4B19-B883-6A722696B183}" type="presParOf" srcId="{9CCFE3CD-6DA1-4D15-B0D7-16EF5CC6FCC1}" destId="{B2F82F6D-4016-4D1A-8623-1CEE54C92F96}" srcOrd="4" destOrd="0" presId="urn:microsoft.com/office/officeart/2008/layout/VerticalCurvedList"/>
    <dgm:cxn modelId="{45D72AA9-0DF0-4DCC-8152-791AF9CD4A6C}" type="presParOf" srcId="{B2F82F6D-4016-4D1A-8623-1CEE54C92F96}" destId="{A664398E-1E80-4E11-996B-20F3540F8FCC}" srcOrd="0" destOrd="0" presId="urn:microsoft.com/office/officeart/2008/layout/VerticalCurvedList"/>
    <dgm:cxn modelId="{A98A17B1-E40F-4A80-8DDD-9A5FDFA3ACF3}" type="presParOf" srcId="{9CCFE3CD-6DA1-4D15-B0D7-16EF5CC6FCC1}" destId="{5898B7C8-A856-45C4-AAAD-1B8FC7208816}" srcOrd="5" destOrd="0" presId="urn:microsoft.com/office/officeart/2008/layout/VerticalCurvedList"/>
    <dgm:cxn modelId="{C7D4A73F-9451-4539-8051-673C490C5206}" type="presParOf" srcId="{9CCFE3CD-6DA1-4D15-B0D7-16EF5CC6FCC1}" destId="{401621F1-A2AF-4C44-A81E-7D414B106F78}" srcOrd="6" destOrd="0" presId="urn:microsoft.com/office/officeart/2008/layout/VerticalCurvedList"/>
    <dgm:cxn modelId="{AF25DEC9-931E-4DAF-88DE-5F6E6C18180D}" type="presParOf" srcId="{401621F1-A2AF-4C44-A81E-7D414B106F78}" destId="{77EFC210-1FE6-416E-B995-F41533D4A358}" srcOrd="0" destOrd="0" presId="urn:microsoft.com/office/officeart/2008/layout/VerticalCurvedList"/>
    <dgm:cxn modelId="{3EAEE77A-C61F-4764-A08E-FDE6F99145E7}" type="presParOf" srcId="{9CCFE3CD-6DA1-4D15-B0D7-16EF5CC6FCC1}" destId="{DAA8B3E5-1452-4993-B526-26BCA5B2EEB2}" srcOrd="7" destOrd="0" presId="urn:microsoft.com/office/officeart/2008/layout/VerticalCurvedList"/>
    <dgm:cxn modelId="{A14CB259-0498-42A1-B478-A2B27998449B}" type="presParOf" srcId="{9CCFE3CD-6DA1-4D15-B0D7-16EF5CC6FCC1}" destId="{CE53E42D-9D41-426F-A6A5-F0173C4FE1E2}" srcOrd="8" destOrd="0" presId="urn:microsoft.com/office/officeart/2008/layout/VerticalCurvedList"/>
    <dgm:cxn modelId="{528C31DF-7F26-411E-80AD-3AEA56783038}" type="presParOf" srcId="{CE53E42D-9D41-426F-A6A5-F0173C4FE1E2}" destId="{D465B421-5169-4F93-AD73-1CA4472262A4}" srcOrd="0" destOrd="0" presId="urn:microsoft.com/office/officeart/2008/layout/VerticalCurvedList"/>
    <dgm:cxn modelId="{B6832D74-785C-483E-9D4F-C1B7B2C1B0CB}" type="presParOf" srcId="{9CCFE3CD-6DA1-4D15-B0D7-16EF5CC6FCC1}" destId="{76C490B4-C61A-4DAD-9FFF-F6D0B6FF5B61}" srcOrd="9" destOrd="0" presId="urn:microsoft.com/office/officeart/2008/layout/VerticalCurvedList"/>
    <dgm:cxn modelId="{31B13A83-C5B1-40E4-A660-E88B536B997C}" type="presParOf" srcId="{9CCFE3CD-6DA1-4D15-B0D7-16EF5CC6FCC1}" destId="{931626D3-0961-4B67-86A4-91C7A086A112}" srcOrd="10" destOrd="0" presId="urn:microsoft.com/office/officeart/2008/layout/VerticalCurvedList"/>
    <dgm:cxn modelId="{D35A46C8-B54A-4EF1-8018-06F4C2B306AC}" type="presParOf" srcId="{931626D3-0961-4B67-86A4-91C7A086A112}" destId="{96B0710D-A51C-4CD9-BE34-32AC9196A54B}" srcOrd="0" destOrd="0" presId="urn:microsoft.com/office/officeart/2008/layout/VerticalCurvedList"/>
    <dgm:cxn modelId="{87CD4733-C8CD-4B59-BAC8-C28959D3AB58}" type="presParOf" srcId="{9CCFE3CD-6DA1-4D15-B0D7-16EF5CC6FCC1}" destId="{39243B8F-8761-4E28-8D08-CB144B5313E1}" srcOrd="11" destOrd="0" presId="urn:microsoft.com/office/officeart/2008/layout/VerticalCurvedList"/>
    <dgm:cxn modelId="{3DEFF442-1C3C-49B7-B3C3-829615400FB1}" type="presParOf" srcId="{9CCFE3CD-6DA1-4D15-B0D7-16EF5CC6FCC1}" destId="{DF49A1CA-E5F4-4F0D-8F39-AD69E5735CD5}" srcOrd="12" destOrd="0" presId="urn:microsoft.com/office/officeart/2008/layout/VerticalCurvedList"/>
    <dgm:cxn modelId="{1FC9CE66-AEC5-4D2C-8F8D-7F5894E8F06A}" type="presParOf" srcId="{DF49A1CA-E5F4-4F0D-8F39-AD69E5735CD5}" destId="{08334146-E865-4EB8-A92C-7A9A3549B980}" srcOrd="0" destOrd="0" presId="urn:microsoft.com/office/officeart/2008/layout/VerticalCurvedList"/>
    <dgm:cxn modelId="{6E6F41EF-2D3D-4582-9026-661F98A612CA}" type="presParOf" srcId="{9CCFE3CD-6DA1-4D15-B0D7-16EF5CC6FCC1}" destId="{8C3A52F3-E199-40C3-BDBB-4F935433AF1D}" srcOrd="13" destOrd="0" presId="urn:microsoft.com/office/officeart/2008/layout/VerticalCurvedList"/>
    <dgm:cxn modelId="{6ABF3BD1-618A-4B5E-AED1-E5B0F3A36C70}" type="presParOf" srcId="{9CCFE3CD-6DA1-4D15-B0D7-16EF5CC6FCC1}" destId="{F9344A52-BF0E-40F3-8442-BD78C3D5E983}" srcOrd="14" destOrd="0" presId="urn:microsoft.com/office/officeart/2008/layout/VerticalCurvedList"/>
    <dgm:cxn modelId="{19BF62D7-E4FB-4D3B-85B2-160202A4FDB8}" type="presParOf" srcId="{F9344A52-BF0E-40F3-8442-BD78C3D5E983}" destId="{6526F886-D564-4A6B-863C-0EE000015A3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0071F0-9787-475A-AD69-141429405B82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983E7DE9-E466-4CF0-B40A-86A593007696}">
      <dgm:prSet/>
      <dgm:spPr/>
      <dgm:t>
        <a:bodyPr anchor="ctr"/>
        <a:lstStyle/>
        <a:p>
          <a:pPr algn="ctr"/>
          <a:r>
            <a:rPr lang="cs-CZ" dirty="0"/>
            <a:t>Jednoduchá migrace</a:t>
          </a:r>
        </a:p>
      </dgm:t>
    </dgm:pt>
    <dgm:pt modelId="{E3138F7B-B660-4C33-AEA3-031D052D83BF}" type="parTrans" cxnId="{68FC9821-B4A2-4A00-BAEE-7444B7E86CEB}">
      <dgm:prSet/>
      <dgm:spPr/>
      <dgm:t>
        <a:bodyPr/>
        <a:lstStyle/>
        <a:p>
          <a:endParaRPr lang="cs-CZ"/>
        </a:p>
      </dgm:t>
    </dgm:pt>
    <dgm:pt modelId="{1F0C3A78-E5DA-4F22-9EBC-897DE606CC64}" type="sibTrans" cxnId="{68FC9821-B4A2-4A00-BAEE-7444B7E86CEB}">
      <dgm:prSet/>
      <dgm:spPr/>
      <dgm:t>
        <a:bodyPr/>
        <a:lstStyle/>
        <a:p>
          <a:endParaRPr lang="cs-CZ"/>
        </a:p>
      </dgm:t>
    </dgm:pt>
    <dgm:pt modelId="{A7E6A2D2-B994-4A81-8527-BE1E84435798}">
      <dgm:prSet/>
      <dgm:spPr/>
      <dgm:t>
        <a:bodyPr anchor="ctr"/>
        <a:lstStyle/>
        <a:p>
          <a:pPr algn="ctr"/>
          <a:r>
            <a:rPr lang="cs-CZ" dirty="0"/>
            <a:t>Možnost zálohování</a:t>
          </a:r>
        </a:p>
      </dgm:t>
    </dgm:pt>
    <dgm:pt modelId="{58D720ED-EBF5-4BCA-884B-9D29C74669FC}" type="parTrans" cxnId="{86BC58C3-BB36-42B7-80FE-A1F4194552EA}">
      <dgm:prSet/>
      <dgm:spPr/>
      <dgm:t>
        <a:bodyPr/>
        <a:lstStyle/>
        <a:p>
          <a:endParaRPr lang="cs-CZ"/>
        </a:p>
      </dgm:t>
    </dgm:pt>
    <dgm:pt modelId="{7B7D3811-263B-41BE-9A4F-820C624BDBC7}" type="sibTrans" cxnId="{86BC58C3-BB36-42B7-80FE-A1F4194552EA}">
      <dgm:prSet/>
      <dgm:spPr/>
      <dgm:t>
        <a:bodyPr/>
        <a:lstStyle/>
        <a:p>
          <a:endParaRPr lang="cs-CZ"/>
        </a:p>
      </dgm:t>
    </dgm:pt>
    <dgm:pt modelId="{982D8E8C-1EA6-4FBE-8D00-0B7C4AE38D08}">
      <dgm:prSet/>
      <dgm:spPr/>
      <dgm:t>
        <a:bodyPr anchor="ctr"/>
        <a:lstStyle/>
        <a:p>
          <a:pPr algn="ctr"/>
          <a:r>
            <a:rPr lang="cs-CZ" dirty="0"/>
            <a:t>Lepší rozložení výkonu</a:t>
          </a:r>
        </a:p>
      </dgm:t>
    </dgm:pt>
    <dgm:pt modelId="{869B78BA-D074-4D4E-9AB7-F393253181F2}" type="parTrans" cxnId="{D5D273A9-A5B4-4A26-B856-BF65E0541D86}">
      <dgm:prSet/>
      <dgm:spPr/>
      <dgm:t>
        <a:bodyPr/>
        <a:lstStyle/>
        <a:p>
          <a:endParaRPr lang="cs-CZ"/>
        </a:p>
      </dgm:t>
    </dgm:pt>
    <dgm:pt modelId="{308CB7B2-6585-475F-AE50-11E3FD13F019}" type="sibTrans" cxnId="{D5D273A9-A5B4-4A26-B856-BF65E0541D86}">
      <dgm:prSet/>
      <dgm:spPr/>
      <dgm:t>
        <a:bodyPr/>
        <a:lstStyle/>
        <a:p>
          <a:endParaRPr lang="cs-CZ"/>
        </a:p>
      </dgm:t>
    </dgm:pt>
    <dgm:pt modelId="{A6B75049-A224-4ACF-BF5D-DF51A45ACCCB}">
      <dgm:prSet/>
      <dgm:spPr/>
      <dgm:t>
        <a:bodyPr anchor="ctr"/>
        <a:lstStyle/>
        <a:p>
          <a:pPr algn="ctr"/>
          <a:r>
            <a:rPr lang="cs-CZ" dirty="0"/>
            <a:t>Kompatibilita s HW</a:t>
          </a:r>
        </a:p>
      </dgm:t>
    </dgm:pt>
    <dgm:pt modelId="{7B80D89D-FF21-4C95-B6D7-6DEFBE2E3084}" type="parTrans" cxnId="{DD61045F-898D-4215-9B52-E511B4ABA5E0}">
      <dgm:prSet/>
      <dgm:spPr/>
      <dgm:t>
        <a:bodyPr/>
        <a:lstStyle/>
        <a:p>
          <a:endParaRPr lang="cs-CZ"/>
        </a:p>
      </dgm:t>
    </dgm:pt>
    <dgm:pt modelId="{09616CC0-43F2-477C-94FF-AD8A5DB043EB}" type="sibTrans" cxnId="{DD61045F-898D-4215-9B52-E511B4ABA5E0}">
      <dgm:prSet/>
      <dgm:spPr/>
      <dgm:t>
        <a:bodyPr/>
        <a:lstStyle/>
        <a:p>
          <a:endParaRPr lang="cs-CZ"/>
        </a:p>
      </dgm:t>
    </dgm:pt>
    <dgm:pt modelId="{F0001DB1-860C-48E0-A69D-B92EAB508F10}">
      <dgm:prSet/>
      <dgm:spPr/>
      <dgm:t>
        <a:bodyPr anchor="ctr"/>
        <a:lstStyle/>
        <a:p>
          <a:pPr algn="ctr"/>
          <a:r>
            <a:rPr lang="cs-CZ" dirty="0"/>
            <a:t>Prostorově nenáročný</a:t>
          </a:r>
        </a:p>
      </dgm:t>
    </dgm:pt>
    <dgm:pt modelId="{5AA111B2-CF32-4BA9-A156-93186FE84875}" type="parTrans" cxnId="{F302D38D-C164-492E-80E0-C1776D21C556}">
      <dgm:prSet/>
      <dgm:spPr/>
      <dgm:t>
        <a:bodyPr/>
        <a:lstStyle/>
        <a:p>
          <a:endParaRPr lang="cs-CZ"/>
        </a:p>
      </dgm:t>
    </dgm:pt>
    <dgm:pt modelId="{D79DDFE6-6F7F-46EA-AF1C-A81FC00208EB}" type="sibTrans" cxnId="{F302D38D-C164-492E-80E0-C1776D21C556}">
      <dgm:prSet/>
      <dgm:spPr/>
      <dgm:t>
        <a:bodyPr/>
        <a:lstStyle/>
        <a:p>
          <a:endParaRPr lang="cs-CZ"/>
        </a:p>
      </dgm:t>
    </dgm:pt>
    <dgm:pt modelId="{D552ECC0-05FD-4FD0-8E71-8B6E3BCEE199}">
      <dgm:prSet/>
      <dgm:spPr/>
      <dgm:t>
        <a:bodyPr anchor="ctr"/>
        <a:lstStyle/>
        <a:p>
          <a:pPr algn="ctr"/>
          <a:r>
            <a:rPr lang="cs-CZ" dirty="0"/>
            <a:t>Vyšší zabezpečení</a:t>
          </a:r>
        </a:p>
      </dgm:t>
    </dgm:pt>
    <dgm:pt modelId="{5741B94B-C911-41D0-B7FA-58DB7EE131AD}" type="parTrans" cxnId="{0D0309DA-721E-431E-91D2-529A91680F28}">
      <dgm:prSet/>
      <dgm:spPr/>
      <dgm:t>
        <a:bodyPr/>
        <a:lstStyle/>
        <a:p>
          <a:endParaRPr lang="cs-CZ"/>
        </a:p>
      </dgm:t>
    </dgm:pt>
    <dgm:pt modelId="{098A522E-6EF7-4DBD-82DE-24571841EF2F}" type="sibTrans" cxnId="{0D0309DA-721E-431E-91D2-529A91680F28}">
      <dgm:prSet/>
      <dgm:spPr/>
      <dgm:t>
        <a:bodyPr/>
        <a:lstStyle/>
        <a:p>
          <a:endParaRPr lang="cs-CZ"/>
        </a:p>
      </dgm:t>
    </dgm:pt>
    <dgm:pt modelId="{00476F79-E97E-4ACF-AF0C-EC21D4FECE1E}" type="pres">
      <dgm:prSet presAssocID="{6B0071F0-9787-475A-AD69-141429405B82}" presName="vert0" presStyleCnt="0">
        <dgm:presLayoutVars>
          <dgm:dir/>
          <dgm:animOne val="branch"/>
          <dgm:animLvl val="lvl"/>
        </dgm:presLayoutVars>
      </dgm:prSet>
      <dgm:spPr/>
    </dgm:pt>
    <dgm:pt modelId="{38C6F417-3978-4E6E-9D8F-B4413A9AA0F8}" type="pres">
      <dgm:prSet presAssocID="{983E7DE9-E466-4CF0-B40A-86A593007696}" presName="thickLine" presStyleLbl="alignNode1" presStyleIdx="0" presStyleCnt="6"/>
      <dgm:spPr/>
    </dgm:pt>
    <dgm:pt modelId="{AAFA6868-5BB2-4E4C-8384-62D9A772E6F6}" type="pres">
      <dgm:prSet presAssocID="{983E7DE9-E466-4CF0-B40A-86A593007696}" presName="horz1" presStyleCnt="0"/>
      <dgm:spPr/>
    </dgm:pt>
    <dgm:pt modelId="{78528011-8188-4AB1-8BEF-5D836FCD62C3}" type="pres">
      <dgm:prSet presAssocID="{983E7DE9-E466-4CF0-B40A-86A593007696}" presName="tx1" presStyleLbl="revTx" presStyleIdx="0" presStyleCnt="6"/>
      <dgm:spPr/>
    </dgm:pt>
    <dgm:pt modelId="{935ADE0E-79BB-4ED1-AFB0-9F1062D7F95E}" type="pres">
      <dgm:prSet presAssocID="{983E7DE9-E466-4CF0-B40A-86A593007696}" presName="vert1" presStyleCnt="0"/>
      <dgm:spPr/>
    </dgm:pt>
    <dgm:pt modelId="{46D0253C-7E46-4A44-B08A-41BC1A377029}" type="pres">
      <dgm:prSet presAssocID="{A7E6A2D2-B994-4A81-8527-BE1E84435798}" presName="thickLine" presStyleLbl="alignNode1" presStyleIdx="1" presStyleCnt="6"/>
      <dgm:spPr/>
    </dgm:pt>
    <dgm:pt modelId="{C382D31F-BEFA-480B-896C-8A0D839BB610}" type="pres">
      <dgm:prSet presAssocID="{A7E6A2D2-B994-4A81-8527-BE1E84435798}" presName="horz1" presStyleCnt="0"/>
      <dgm:spPr/>
    </dgm:pt>
    <dgm:pt modelId="{E22A45AD-50E3-437B-A198-3D86A0A48FDB}" type="pres">
      <dgm:prSet presAssocID="{A7E6A2D2-B994-4A81-8527-BE1E84435798}" presName="tx1" presStyleLbl="revTx" presStyleIdx="1" presStyleCnt="6"/>
      <dgm:spPr/>
    </dgm:pt>
    <dgm:pt modelId="{C6F28AB1-46EE-4B27-BDE8-E0C38FD59CDA}" type="pres">
      <dgm:prSet presAssocID="{A7E6A2D2-B994-4A81-8527-BE1E84435798}" presName="vert1" presStyleCnt="0"/>
      <dgm:spPr/>
    </dgm:pt>
    <dgm:pt modelId="{21B8F886-4425-4DC8-AE82-7D9C9BB8BF33}" type="pres">
      <dgm:prSet presAssocID="{982D8E8C-1EA6-4FBE-8D00-0B7C4AE38D08}" presName="thickLine" presStyleLbl="alignNode1" presStyleIdx="2" presStyleCnt="6"/>
      <dgm:spPr/>
    </dgm:pt>
    <dgm:pt modelId="{3F9DCE72-1D1D-4D2D-B8AD-5A581E2F72F8}" type="pres">
      <dgm:prSet presAssocID="{982D8E8C-1EA6-4FBE-8D00-0B7C4AE38D08}" presName="horz1" presStyleCnt="0"/>
      <dgm:spPr/>
    </dgm:pt>
    <dgm:pt modelId="{941F6572-3615-4E34-A1C8-C8B008635536}" type="pres">
      <dgm:prSet presAssocID="{982D8E8C-1EA6-4FBE-8D00-0B7C4AE38D08}" presName="tx1" presStyleLbl="revTx" presStyleIdx="2" presStyleCnt="6"/>
      <dgm:spPr/>
    </dgm:pt>
    <dgm:pt modelId="{7BAD3EC6-7320-4898-A238-4C748DB9424C}" type="pres">
      <dgm:prSet presAssocID="{982D8E8C-1EA6-4FBE-8D00-0B7C4AE38D08}" presName="vert1" presStyleCnt="0"/>
      <dgm:spPr/>
    </dgm:pt>
    <dgm:pt modelId="{324E2004-CFE3-432D-9866-FC6D537863B9}" type="pres">
      <dgm:prSet presAssocID="{A6B75049-A224-4ACF-BF5D-DF51A45ACCCB}" presName="thickLine" presStyleLbl="alignNode1" presStyleIdx="3" presStyleCnt="6"/>
      <dgm:spPr/>
    </dgm:pt>
    <dgm:pt modelId="{129376EA-7922-495A-B1AE-A4CE095F4386}" type="pres">
      <dgm:prSet presAssocID="{A6B75049-A224-4ACF-BF5D-DF51A45ACCCB}" presName="horz1" presStyleCnt="0"/>
      <dgm:spPr/>
    </dgm:pt>
    <dgm:pt modelId="{5283092C-333B-4C5F-BFF0-9F5FF0D892C4}" type="pres">
      <dgm:prSet presAssocID="{A6B75049-A224-4ACF-BF5D-DF51A45ACCCB}" presName="tx1" presStyleLbl="revTx" presStyleIdx="3" presStyleCnt="6"/>
      <dgm:spPr/>
    </dgm:pt>
    <dgm:pt modelId="{F2BC84F3-41BC-4255-BCF6-3554D9934FFD}" type="pres">
      <dgm:prSet presAssocID="{A6B75049-A224-4ACF-BF5D-DF51A45ACCCB}" presName="vert1" presStyleCnt="0"/>
      <dgm:spPr/>
    </dgm:pt>
    <dgm:pt modelId="{499FE78F-094D-419C-B4DD-56FF2B1EC2EB}" type="pres">
      <dgm:prSet presAssocID="{F0001DB1-860C-48E0-A69D-B92EAB508F10}" presName="thickLine" presStyleLbl="alignNode1" presStyleIdx="4" presStyleCnt="6"/>
      <dgm:spPr/>
    </dgm:pt>
    <dgm:pt modelId="{BC1DB1B8-1674-4C89-9305-027436C44D5D}" type="pres">
      <dgm:prSet presAssocID="{F0001DB1-860C-48E0-A69D-B92EAB508F10}" presName="horz1" presStyleCnt="0"/>
      <dgm:spPr/>
    </dgm:pt>
    <dgm:pt modelId="{7D20AB78-F93B-4424-B865-65D0001117F2}" type="pres">
      <dgm:prSet presAssocID="{F0001DB1-860C-48E0-A69D-B92EAB508F10}" presName="tx1" presStyleLbl="revTx" presStyleIdx="4" presStyleCnt="6"/>
      <dgm:spPr/>
    </dgm:pt>
    <dgm:pt modelId="{2F050F85-4CB3-4C24-90F2-6D8FDBF56A5B}" type="pres">
      <dgm:prSet presAssocID="{F0001DB1-860C-48E0-A69D-B92EAB508F10}" presName="vert1" presStyleCnt="0"/>
      <dgm:spPr/>
    </dgm:pt>
    <dgm:pt modelId="{C65E60EC-4156-4B05-8586-FF3637A3B5DF}" type="pres">
      <dgm:prSet presAssocID="{D552ECC0-05FD-4FD0-8E71-8B6E3BCEE199}" presName="thickLine" presStyleLbl="alignNode1" presStyleIdx="5" presStyleCnt="6"/>
      <dgm:spPr/>
    </dgm:pt>
    <dgm:pt modelId="{25A853D4-68BB-497B-B141-6E29DA015E9E}" type="pres">
      <dgm:prSet presAssocID="{D552ECC0-05FD-4FD0-8E71-8B6E3BCEE199}" presName="horz1" presStyleCnt="0"/>
      <dgm:spPr/>
    </dgm:pt>
    <dgm:pt modelId="{4DFF612A-0F1E-4D90-86AC-08E78277B870}" type="pres">
      <dgm:prSet presAssocID="{D552ECC0-05FD-4FD0-8E71-8B6E3BCEE199}" presName="tx1" presStyleLbl="revTx" presStyleIdx="5" presStyleCnt="6"/>
      <dgm:spPr/>
    </dgm:pt>
    <dgm:pt modelId="{8B4EE022-60F9-4E8C-B785-B3F02D4A8BB7}" type="pres">
      <dgm:prSet presAssocID="{D552ECC0-05FD-4FD0-8E71-8B6E3BCEE199}" presName="vert1" presStyleCnt="0"/>
      <dgm:spPr/>
    </dgm:pt>
  </dgm:ptLst>
  <dgm:cxnLst>
    <dgm:cxn modelId="{37776303-6532-471B-B774-33F907BDFE26}" type="presOf" srcId="{982D8E8C-1EA6-4FBE-8D00-0B7C4AE38D08}" destId="{941F6572-3615-4E34-A1C8-C8B008635536}" srcOrd="0" destOrd="0" presId="urn:microsoft.com/office/officeart/2008/layout/LinedList"/>
    <dgm:cxn modelId="{C7E4681F-D516-4C59-A94C-56D995E41B44}" type="presOf" srcId="{D552ECC0-05FD-4FD0-8E71-8B6E3BCEE199}" destId="{4DFF612A-0F1E-4D90-86AC-08E78277B870}" srcOrd="0" destOrd="0" presId="urn:microsoft.com/office/officeart/2008/layout/LinedList"/>
    <dgm:cxn modelId="{68FC9821-B4A2-4A00-BAEE-7444B7E86CEB}" srcId="{6B0071F0-9787-475A-AD69-141429405B82}" destId="{983E7DE9-E466-4CF0-B40A-86A593007696}" srcOrd="0" destOrd="0" parTransId="{E3138F7B-B660-4C33-AEA3-031D052D83BF}" sibTransId="{1F0C3A78-E5DA-4F22-9EBC-897DE606CC64}"/>
    <dgm:cxn modelId="{06DF032A-A6AB-45C4-B753-7254B540D01B}" type="presOf" srcId="{A7E6A2D2-B994-4A81-8527-BE1E84435798}" destId="{E22A45AD-50E3-437B-A198-3D86A0A48FDB}" srcOrd="0" destOrd="0" presId="urn:microsoft.com/office/officeart/2008/layout/LinedList"/>
    <dgm:cxn modelId="{E0610230-8588-4F14-8382-77CDB74D03D4}" type="presOf" srcId="{A6B75049-A224-4ACF-BF5D-DF51A45ACCCB}" destId="{5283092C-333B-4C5F-BFF0-9F5FF0D892C4}" srcOrd="0" destOrd="0" presId="urn:microsoft.com/office/officeart/2008/layout/LinedList"/>
    <dgm:cxn modelId="{DD61045F-898D-4215-9B52-E511B4ABA5E0}" srcId="{6B0071F0-9787-475A-AD69-141429405B82}" destId="{A6B75049-A224-4ACF-BF5D-DF51A45ACCCB}" srcOrd="3" destOrd="0" parTransId="{7B80D89D-FF21-4C95-B6D7-6DEFBE2E3084}" sibTransId="{09616CC0-43F2-477C-94FF-AD8A5DB043EB}"/>
    <dgm:cxn modelId="{242BAA74-0DCD-487C-A007-A1CF9F9D03F2}" type="presOf" srcId="{983E7DE9-E466-4CF0-B40A-86A593007696}" destId="{78528011-8188-4AB1-8BEF-5D836FCD62C3}" srcOrd="0" destOrd="0" presId="urn:microsoft.com/office/officeart/2008/layout/LinedList"/>
    <dgm:cxn modelId="{F302D38D-C164-492E-80E0-C1776D21C556}" srcId="{6B0071F0-9787-475A-AD69-141429405B82}" destId="{F0001DB1-860C-48E0-A69D-B92EAB508F10}" srcOrd="4" destOrd="0" parTransId="{5AA111B2-CF32-4BA9-A156-93186FE84875}" sibTransId="{D79DDFE6-6F7F-46EA-AF1C-A81FC00208EB}"/>
    <dgm:cxn modelId="{D5D273A9-A5B4-4A26-B856-BF65E0541D86}" srcId="{6B0071F0-9787-475A-AD69-141429405B82}" destId="{982D8E8C-1EA6-4FBE-8D00-0B7C4AE38D08}" srcOrd="2" destOrd="0" parTransId="{869B78BA-D074-4D4E-9AB7-F393253181F2}" sibTransId="{308CB7B2-6585-475F-AE50-11E3FD13F019}"/>
    <dgm:cxn modelId="{86BC58C3-BB36-42B7-80FE-A1F4194552EA}" srcId="{6B0071F0-9787-475A-AD69-141429405B82}" destId="{A7E6A2D2-B994-4A81-8527-BE1E84435798}" srcOrd="1" destOrd="0" parTransId="{58D720ED-EBF5-4BCA-884B-9D29C74669FC}" sibTransId="{7B7D3811-263B-41BE-9A4F-820C624BDBC7}"/>
    <dgm:cxn modelId="{0D0309DA-721E-431E-91D2-529A91680F28}" srcId="{6B0071F0-9787-475A-AD69-141429405B82}" destId="{D552ECC0-05FD-4FD0-8E71-8B6E3BCEE199}" srcOrd="5" destOrd="0" parTransId="{5741B94B-C911-41D0-B7FA-58DB7EE131AD}" sibTransId="{098A522E-6EF7-4DBD-82DE-24571841EF2F}"/>
    <dgm:cxn modelId="{599325E0-13AC-4BDC-B6F4-879D08BCE8AE}" type="presOf" srcId="{6B0071F0-9787-475A-AD69-141429405B82}" destId="{00476F79-E97E-4ACF-AF0C-EC21D4FECE1E}" srcOrd="0" destOrd="0" presId="urn:microsoft.com/office/officeart/2008/layout/LinedList"/>
    <dgm:cxn modelId="{AEB6B5F1-019F-44EB-A7E2-038F14F595AF}" type="presOf" srcId="{F0001DB1-860C-48E0-A69D-B92EAB508F10}" destId="{7D20AB78-F93B-4424-B865-65D0001117F2}" srcOrd="0" destOrd="0" presId="urn:microsoft.com/office/officeart/2008/layout/LinedList"/>
    <dgm:cxn modelId="{B86BAC27-EA84-4D98-B0F3-639F52D50C3C}" type="presParOf" srcId="{00476F79-E97E-4ACF-AF0C-EC21D4FECE1E}" destId="{38C6F417-3978-4E6E-9D8F-B4413A9AA0F8}" srcOrd="0" destOrd="0" presId="urn:microsoft.com/office/officeart/2008/layout/LinedList"/>
    <dgm:cxn modelId="{BCAE4AA9-AA40-46A0-8071-FAC14B5ED22F}" type="presParOf" srcId="{00476F79-E97E-4ACF-AF0C-EC21D4FECE1E}" destId="{AAFA6868-5BB2-4E4C-8384-62D9A772E6F6}" srcOrd="1" destOrd="0" presId="urn:microsoft.com/office/officeart/2008/layout/LinedList"/>
    <dgm:cxn modelId="{850CAF30-9C2D-478E-AB99-CF21E930998C}" type="presParOf" srcId="{AAFA6868-5BB2-4E4C-8384-62D9A772E6F6}" destId="{78528011-8188-4AB1-8BEF-5D836FCD62C3}" srcOrd="0" destOrd="0" presId="urn:microsoft.com/office/officeart/2008/layout/LinedList"/>
    <dgm:cxn modelId="{1A483192-17E0-410D-8860-A6D908B08B0C}" type="presParOf" srcId="{AAFA6868-5BB2-4E4C-8384-62D9A772E6F6}" destId="{935ADE0E-79BB-4ED1-AFB0-9F1062D7F95E}" srcOrd="1" destOrd="0" presId="urn:microsoft.com/office/officeart/2008/layout/LinedList"/>
    <dgm:cxn modelId="{054AAF7C-84D0-4AD8-847A-C7FCFC68C774}" type="presParOf" srcId="{00476F79-E97E-4ACF-AF0C-EC21D4FECE1E}" destId="{46D0253C-7E46-4A44-B08A-41BC1A377029}" srcOrd="2" destOrd="0" presId="urn:microsoft.com/office/officeart/2008/layout/LinedList"/>
    <dgm:cxn modelId="{A56366C5-58D1-459F-A939-2918BF4E51DF}" type="presParOf" srcId="{00476F79-E97E-4ACF-AF0C-EC21D4FECE1E}" destId="{C382D31F-BEFA-480B-896C-8A0D839BB610}" srcOrd="3" destOrd="0" presId="urn:microsoft.com/office/officeart/2008/layout/LinedList"/>
    <dgm:cxn modelId="{25B7E18A-2EA3-4915-856B-3A43B4CAA2A5}" type="presParOf" srcId="{C382D31F-BEFA-480B-896C-8A0D839BB610}" destId="{E22A45AD-50E3-437B-A198-3D86A0A48FDB}" srcOrd="0" destOrd="0" presId="urn:microsoft.com/office/officeart/2008/layout/LinedList"/>
    <dgm:cxn modelId="{28ED8748-D5EA-4ABC-BC18-6C953A1D565F}" type="presParOf" srcId="{C382D31F-BEFA-480B-896C-8A0D839BB610}" destId="{C6F28AB1-46EE-4B27-BDE8-E0C38FD59CDA}" srcOrd="1" destOrd="0" presId="urn:microsoft.com/office/officeart/2008/layout/LinedList"/>
    <dgm:cxn modelId="{FA38A5F5-0184-417F-85E6-61D4D888B093}" type="presParOf" srcId="{00476F79-E97E-4ACF-AF0C-EC21D4FECE1E}" destId="{21B8F886-4425-4DC8-AE82-7D9C9BB8BF33}" srcOrd="4" destOrd="0" presId="urn:microsoft.com/office/officeart/2008/layout/LinedList"/>
    <dgm:cxn modelId="{BB54B2EE-575C-4A82-BBE1-628FC01E8BFA}" type="presParOf" srcId="{00476F79-E97E-4ACF-AF0C-EC21D4FECE1E}" destId="{3F9DCE72-1D1D-4D2D-B8AD-5A581E2F72F8}" srcOrd="5" destOrd="0" presId="urn:microsoft.com/office/officeart/2008/layout/LinedList"/>
    <dgm:cxn modelId="{10B6C97A-3456-428D-A8BA-1D777A211A02}" type="presParOf" srcId="{3F9DCE72-1D1D-4D2D-B8AD-5A581E2F72F8}" destId="{941F6572-3615-4E34-A1C8-C8B008635536}" srcOrd="0" destOrd="0" presId="urn:microsoft.com/office/officeart/2008/layout/LinedList"/>
    <dgm:cxn modelId="{C7C1E61A-9CC2-4BC0-8891-6F55C2492CE8}" type="presParOf" srcId="{3F9DCE72-1D1D-4D2D-B8AD-5A581E2F72F8}" destId="{7BAD3EC6-7320-4898-A238-4C748DB9424C}" srcOrd="1" destOrd="0" presId="urn:microsoft.com/office/officeart/2008/layout/LinedList"/>
    <dgm:cxn modelId="{7D15C3F9-C4DC-4D93-B802-95655EE5A118}" type="presParOf" srcId="{00476F79-E97E-4ACF-AF0C-EC21D4FECE1E}" destId="{324E2004-CFE3-432D-9866-FC6D537863B9}" srcOrd="6" destOrd="0" presId="urn:microsoft.com/office/officeart/2008/layout/LinedList"/>
    <dgm:cxn modelId="{22CA8A12-96B7-45C8-AAC8-112CA93F9B8C}" type="presParOf" srcId="{00476F79-E97E-4ACF-AF0C-EC21D4FECE1E}" destId="{129376EA-7922-495A-B1AE-A4CE095F4386}" srcOrd="7" destOrd="0" presId="urn:microsoft.com/office/officeart/2008/layout/LinedList"/>
    <dgm:cxn modelId="{49A39D11-054F-453F-B2CE-F3B7AF0F1DC6}" type="presParOf" srcId="{129376EA-7922-495A-B1AE-A4CE095F4386}" destId="{5283092C-333B-4C5F-BFF0-9F5FF0D892C4}" srcOrd="0" destOrd="0" presId="urn:microsoft.com/office/officeart/2008/layout/LinedList"/>
    <dgm:cxn modelId="{D5A15A1E-30DA-4D40-99FE-22E3A6A9532A}" type="presParOf" srcId="{129376EA-7922-495A-B1AE-A4CE095F4386}" destId="{F2BC84F3-41BC-4255-BCF6-3554D9934FFD}" srcOrd="1" destOrd="0" presId="urn:microsoft.com/office/officeart/2008/layout/LinedList"/>
    <dgm:cxn modelId="{D99F2715-1DB1-4F28-A75B-A0DB6BE10902}" type="presParOf" srcId="{00476F79-E97E-4ACF-AF0C-EC21D4FECE1E}" destId="{499FE78F-094D-419C-B4DD-56FF2B1EC2EB}" srcOrd="8" destOrd="0" presId="urn:microsoft.com/office/officeart/2008/layout/LinedList"/>
    <dgm:cxn modelId="{B914931B-AC07-40F8-9585-BAF363F11E94}" type="presParOf" srcId="{00476F79-E97E-4ACF-AF0C-EC21D4FECE1E}" destId="{BC1DB1B8-1674-4C89-9305-027436C44D5D}" srcOrd="9" destOrd="0" presId="urn:microsoft.com/office/officeart/2008/layout/LinedList"/>
    <dgm:cxn modelId="{F8A93248-9537-4182-AAA3-183389A19504}" type="presParOf" srcId="{BC1DB1B8-1674-4C89-9305-027436C44D5D}" destId="{7D20AB78-F93B-4424-B865-65D0001117F2}" srcOrd="0" destOrd="0" presId="urn:microsoft.com/office/officeart/2008/layout/LinedList"/>
    <dgm:cxn modelId="{AC0B9428-B519-4CE9-9F97-F9357E2255FA}" type="presParOf" srcId="{BC1DB1B8-1674-4C89-9305-027436C44D5D}" destId="{2F050F85-4CB3-4C24-90F2-6D8FDBF56A5B}" srcOrd="1" destOrd="0" presId="urn:microsoft.com/office/officeart/2008/layout/LinedList"/>
    <dgm:cxn modelId="{3181FC0E-94DB-4748-BFD7-91AD00F2383B}" type="presParOf" srcId="{00476F79-E97E-4ACF-AF0C-EC21D4FECE1E}" destId="{C65E60EC-4156-4B05-8586-FF3637A3B5DF}" srcOrd="10" destOrd="0" presId="urn:microsoft.com/office/officeart/2008/layout/LinedList"/>
    <dgm:cxn modelId="{DA80341B-B5E4-4418-996D-7F3B19CEFFFD}" type="presParOf" srcId="{00476F79-E97E-4ACF-AF0C-EC21D4FECE1E}" destId="{25A853D4-68BB-497B-B141-6E29DA015E9E}" srcOrd="11" destOrd="0" presId="urn:microsoft.com/office/officeart/2008/layout/LinedList"/>
    <dgm:cxn modelId="{5C0189F0-7AC2-4FC2-9A27-7F57FC9962BF}" type="presParOf" srcId="{25A853D4-68BB-497B-B141-6E29DA015E9E}" destId="{4DFF612A-0F1E-4D90-86AC-08E78277B870}" srcOrd="0" destOrd="0" presId="urn:microsoft.com/office/officeart/2008/layout/LinedList"/>
    <dgm:cxn modelId="{BA4723F4-C680-4D67-A1B5-11B0BD857F11}" type="presParOf" srcId="{25A853D4-68BB-497B-B141-6E29DA015E9E}" destId="{8B4EE022-60F9-4E8C-B785-B3F02D4A8BB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36E57DE-A739-49AD-BDEF-86B751BE4F09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B66665F0-CE14-4657-855A-5066FDAED760}">
      <dgm:prSet/>
      <dgm:spPr/>
      <dgm:t>
        <a:bodyPr anchor="ctr"/>
        <a:lstStyle/>
        <a:p>
          <a:pPr algn="ctr"/>
          <a:r>
            <a:rPr lang="cs-CZ" dirty="0"/>
            <a:t>Běhové prostředí pro programy schopné na žádost vytvořit dynamický obsah z dostupných dat.</a:t>
          </a:r>
        </a:p>
      </dgm:t>
    </dgm:pt>
    <dgm:pt modelId="{8E812DCE-BA91-42DE-891E-AEE4D858C3A5}" type="parTrans" cxnId="{ABD6BCC5-27EA-46C6-A65B-C54F6A56E43D}">
      <dgm:prSet/>
      <dgm:spPr/>
      <dgm:t>
        <a:bodyPr/>
        <a:lstStyle/>
        <a:p>
          <a:endParaRPr lang="cs-CZ"/>
        </a:p>
      </dgm:t>
    </dgm:pt>
    <dgm:pt modelId="{EED63D28-E788-4173-B333-2E4836C68779}" type="sibTrans" cxnId="{ABD6BCC5-27EA-46C6-A65B-C54F6A56E43D}">
      <dgm:prSet/>
      <dgm:spPr/>
      <dgm:t>
        <a:bodyPr/>
        <a:lstStyle/>
        <a:p>
          <a:endParaRPr lang="cs-CZ"/>
        </a:p>
      </dgm:t>
    </dgm:pt>
    <dgm:pt modelId="{6C5C488C-03FC-4FAE-8ECB-A813AF7A105C}" type="pres">
      <dgm:prSet presAssocID="{936E57DE-A739-49AD-BDEF-86B751BE4F09}" presName="vert0" presStyleCnt="0">
        <dgm:presLayoutVars>
          <dgm:dir/>
          <dgm:animOne val="branch"/>
          <dgm:animLvl val="lvl"/>
        </dgm:presLayoutVars>
      </dgm:prSet>
      <dgm:spPr/>
    </dgm:pt>
    <dgm:pt modelId="{4BC455F9-7522-4632-B400-7375EEB70156}" type="pres">
      <dgm:prSet presAssocID="{B66665F0-CE14-4657-855A-5066FDAED760}" presName="thickLine" presStyleLbl="alignNode1" presStyleIdx="0" presStyleCnt="1" custLinFactNeighborX="0" custLinFactNeighborY="-29296"/>
      <dgm:spPr/>
    </dgm:pt>
    <dgm:pt modelId="{4BA1B813-E66E-42F4-9EB0-027DD09C8C50}" type="pres">
      <dgm:prSet presAssocID="{B66665F0-CE14-4657-855A-5066FDAED760}" presName="horz1" presStyleCnt="0"/>
      <dgm:spPr/>
    </dgm:pt>
    <dgm:pt modelId="{07F1BECB-D690-4EA0-9D42-E46BCB4501AA}" type="pres">
      <dgm:prSet presAssocID="{B66665F0-CE14-4657-855A-5066FDAED760}" presName="tx1" presStyleLbl="revTx" presStyleIdx="0" presStyleCnt="1"/>
      <dgm:spPr/>
    </dgm:pt>
    <dgm:pt modelId="{31035616-C62B-4DF6-AEE6-86220BB44529}" type="pres">
      <dgm:prSet presAssocID="{B66665F0-CE14-4657-855A-5066FDAED760}" presName="vert1" presStyleCnt="0"/>
      <dgm:spPr/>
    </dgm:pt>
  </dgm:ptLst>
  <dgm:cxnLst>
    <dgm:cxn modelId="{F39F9C05-DC8A-4A4E-8DE3-8EFA047886CC}" type="presOf" srcId="{936E57DE-A739-49AD-BDEF-86B751BE4F09}" destId="{6C5C488C-03FC-4FAE-8ECB-A813AF7A105C}" srcOrd="0" destOrd="0" presId="urn:microsoft.com/office/officeart/2008/layout/LinedList"/>
    <dgm:cxn modelId="{472C17C1-8B5D-4550-8DB5-ECC659053F5B}" type="presOf" srcId="{B66665F0-CE14-4657-855A-5066FDAED760}" destId="{07F1BECB-D690-4EA0-9D42-E46BCB4501AA}" srcOrd="0" destOrd="0" presId="urn:microsoft.com/office/officeart/2008/layout/LinedList"/>
    <dgm:cxn modelId="{ABD6BCC5-27EA-46C6-A65B-C54F6A56E43D}" srcId="{936E57DE-A739-49AD-BDEF-86B751BE4F09}" destId="{B66665F0-CE14-4657-855A-5066FDAED760}" srcOrd="0" destOrd="0" parTransId="{8E812DCE-BA91-42DE-891E-AEE4D858C3A5}" sibTransId="{EED63D28-E788-4173-B333-2E4836C68779}"/>
    <dgm:cxn modelId="{57C2733F-4C15-4117-93E1-02A1430A3375}" type="presParOf" srcId="{6C5C488C-03FC-4FAE-8ECB-A813AF7A105C}" destId="{4BC455F9-7522-4632-B400-7375EEB70156}" srcOrd="0" destOrd="0" presId="urn:microsoft.com/office/officeart/2008/layout/LinedList"/>
    <dgm:cxn modelId="{AB8363BD-CD1F-4E1E-8804-A8844B299F09}" type="presParOf" srcId="{6C5C488C-03FC-4FAE-8ECB-A813AF7A105C}" destId="{4BA1B813-E66E-42F4-9EB0-027DD09C8C50}" srcOrd="1" destOrd="0" presId="urn:microsoft.com/office/officeart/2008/layout/LinedList"/>
    <dgm:cxn modelId="{8AC1CE61-0F72-4301-B558-1A9AD050AC74}" type="presParOf" srcId="{4BA1B813-E66E-42F4-9EB0-027DD09C8C50}" destId="{07F1BECB-D690-4EA0-9D42-E46BCB4501AA}" srcOrd="0" destOrd="0" presId="urn:microsoft.com/office/officeart/2008/layout/LinedList"/>
    <dgm:cxn modelId="{9A36154A-6BC6-4AF1-AF5F-9870AC4BE533}" type="presParOf" srcId="{4BA1B813-E66E-42F4-9EB0-027DD09C8C50}" destId="{31035616-C62B-4DF6-AEE6-86220BB445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ECEA052-F3E2-4DA2-9767-B240F17B7BEC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D3504C44-1F76-4B29-A5F1-ADB26BBA43AB}">
      <dgm:prSet custT="1"/>
      <dgm:spPr/>
      <dgm:t>
        <a:bodyPr anchor="ctr"/>
        <a:lstStyle/>
        <a:p>
          <a:pPr algn="ctr"/>
          <a:r>
            <a:rPr lang="cs-CZ" sz="2800" dirty="0"/>
            <a:t>Synchronní</a:t>
          </a:r>
        </a:p>
      </dgm:t>
    </dgm:pt>
    <dgm:pt modelId="{20C4CE9A-8303-4F51-B446-799BA30C51AF}" type="parTrans" cxnId="{705E2E9D-4BCC-47D1-8FEA-117C0AFA8E3F}">
      <dgm:prSet/>
      <dgm:spPr/>
      <dgm:t>
        <a:bodyPr/>
        <a:lstStyle/>
        <a:p>
          <a:pPr algn="ctr"/>
          <a:endParaRPr lang="cs-CZ" sz="1600"/>
        </a:p>
      </dgm:t>
    </dgm:pt>
    <dgm:pt modelId="{3030719E-844B-48E0-A57E-D5004BE90400}" type="sibTrans" cxnId="{705E2E9D-4BCC-47D1-8FEA-117C0AFA8E3F}">
      <dgm:prSet/>
      <dgm:spPr/>
      <dgm:t>
        <a:bodyPr/>
        <a:lstStyle/>
        <a:p>
          <a:pPr algn="ctr"/>
          <a:endParaRPr lang="cs-CZ" sz="1600"/>
        </a:p>
      </dgm:t>
    </dgm:pt>
    <dgm:pt modelId="{0649D40B-59CA-4ABA-8C71-94E7F1304D2D}">
      <dgm:prSet custT="1"/>
      <dgm:spPr/>
      <dgm:t>
        <a:bodyPr anchor="ctr"/>
        <a:lstStyle/>
        <a:p>
          <a:pPr algn="ctr"/>
          <a:r>
            <a:rPr lang="cs-CZ" sz="2800" dirty="0"/>
            <a:t>Moduly pomocí PEAR</a:t>
          </a:r>
        </a:p>
      </dgm:t>
    </dgm:pt>
    <dgm:pt modelId="{3CF8F76F-14CC-489F-8CD3-FF6A39CE06D6}" type="parTrans" cxnId="{4C0DDC0A-41C8-418E-A357-F2E5216B9480}">
      <dgm:prSet/>
      <dgm:spPr/>
      <dgm:t>
        <a:bodyPr/>
        <a:lstStyle/>
        <a:p>
          <a:pPr algn="ctr"/>
          <a:endParaRPr lang="cs-CZ" sz="1600"/>
        </a:p>
      </dgm:t>
    </dgm:pt>
    <dgm:pt modelId="{E7A651C7-1748-4B9F-B9F6-15C188C728D0}" type="sibTrans" cxnId="{4C0DDC0A-41C8-418E-A357-F2E5216B9480}">
      <dgm:prSet/>
      <dgm:spPr/>
      <dgm:t>
        <a:bodyPr/>
        <a:lstStyle/>
        <a:p>
          <a:pPr algn="ctr"/>
          <a:endParaRPr lang="cs-CZ" sz="1600"/>
        </a:p>
      </dgm:t>
    </dgm:pt>
    <dgm:pt modelId="{8F1ACD25-4770-482B-B047-263E89045FA0}">
      <dgm:prSet custT="1"/>
      <dgm:spPr/>
      <dgm:t>
        <a:bodyPr anchor="ctr"/>
        <a:lstStyle/>
        <a:p>
          <a:pPr algn="ctr"/>
          <a:r>
            <a:rPr lang="cs-CZ" sz="2800" dirty="0"/>
            <a:t>Přístup k SQL DB</a:t>
          </a:r>
        </a:p>
      </dgm:t>
    </dgm:pt>
    <dgm:pt modelId="{54AAC2DA-6A84-42E2-B724-CBD102E81877}" type="parTrans" cxnId="{E0D6F1A3-8329-402E-9A32-9FDAC4C9CCA7}">
      <dgm:prSet/>
      <dgm:spPr/>
      <dgm:t>
        <a:bodyPr/>
        <a:lstStyle/>
        <a:p>
          <a:pPr algn="ctr"/>
          <a:endParaRPr lang="cs-CZ" sz="1600"/>
        </a:p>
      </dgm:t>
    </dgm:pt>
    <dgm:pt modelId="{021DA78D-066E-47E7-BBF4-C79BA3346FF4}" type="sibTrans" cxnId="{E0D6F1A3-8329-402E-9A32-9FDAC4C9CCA7}">
      <dgm:prSet/>
      <dgm:spPr/>
      <dgm:t>
        <a:bodyPr/>
        <a:lstStyle/>
        <a:p>
          <a:pPr algn="ctr"/>
          <a:endParaRPr lang="cs-CZ" sz="1600"/>
        </a:p>
      </dgm:t>
    </dgm:pt>
    <dgm:pt modelId="{C71650D8-8C26-4EF1-B905-D81E70AB7C1D}">
      <dgm:prSet custT="1"/>
      <dgm:spPr/>
      <dgm:t>
        <a:bodyPr anchor="ctr"/>
        <a:lstStyle/>
        <a:p>
          <a:pPr algn="ctr"/>
          <a:r>
            <a:rPr lang="cs-CZ" sz="2400" dirty="0"/>
            <a:t>Vhodné pro API a matematicky náročné aplikace</a:t>
          </a:r>
        </a:p>
      </dgm:t>
    </dgm:pt>
    <dgm:pt modelId="{2E707005-24C3-4344-8E7A-9F054BAF48A1}" type="parTrans" cxnId="{9385C54F-AE09-4C09-8698-83C1C0802F38}">
      <dgm:prSet/>
      <dgm:spPr/>
      <dgm:t>
        <a:bodyPr/>
        <a:lstStyle/>
        <a:p>
          <a:pPr algn="ctr"/>
          <a:endParaRPr lang="cs-CZ" sz="1600"/>
        </a:p>
      </dgm:t>
    </dgm:pt>
    <dgm:pt modelId="{722B6498-D6CC-4367-BE38-1B0C230375A4}" type="sibTrans" cxnId="{9385C54F-AE09-4C09-8698-83C1C0802F38}">
      <dgm:prSet/>
      <dgm:spPr/>
      <dgm:t>
        <a:bodyPr/>
        <a:lstStyle/>
        <a:p>
          <a:pPr algn="ctr"/>
          <a:endParaRPr lang="cs-CZ" sz="1600"/>
        </a:p>
      </dgm:t>
    </dgm:pt>
    <dgm:pt modelId="{6D945E43-6FE0-4D77-A65E-B35599AEF74C}" type="pres">
      <dgm:prSet presAssocID="{FECEA052-F3E2-4DA2-9767-B240F17B7BEC}" presName="vert0" presStyleCnt="0">
        <dgm:presLayoutVars>
          <dgm:dir/>
          <dgm:animOne val="branch"/>
          <dgm:animLvl val="lvl"/>
        </dgm:presLayoutVars>
      </dgm:prSet>
      <dgm:spPr/>
    </dgm:pt>
    <dgm:pt modelId="{48D44CA7-014D-40EF-B4FF-7E0DF61DB2D1}" type="pres">
      <dgm:prSet presAssocID="{D3504C44-1F76-4B29-A5F1-ADB26BBA43AB}" presName="thickLine" presStyleLbl="alignNode1" presStyleIdx="0" presStyleCnt="4"/>
      <dgm:spPr/>
    </dgm:pt>
    <dgm:pt modelId="{16BA3394-9B63-49F5-B5E2-0473F9272789}" type="pres">
      <dgm:prSet presAssocID="{D3504C44-1F76-4B29-A5F1-ADB26BBA43AB}" presName="horz1" presStyleCnt="0"/>
      <dgm:spPr/>
    </dgm:pt>
    <dgm:pt modelId="{6D803F71-00CE-4897-94B4-4A64AF3C534C}" type="pres">
      <dgm:prSet presAssocID="{D3504C44-1F76-4B29-A5F1-ADB26BBA43AB}" presName="tx1" presStyleLbl="revTx" presStyleIdx="0" presStyleCnt="4"/>
      <dgm:spPr/>
    </dgm:pt>
    <dgm:pt modelId="{A67F5653-B5D0-47F9-9040-03070B0EC756}" type="pres">
      <dgm:prSet presAssocID="{D3504C44-1F76-4B29-A5F1-ADB26BBA43AB}" presName="vert1" presStyleCnt="0"/>
      <dgm:spPr/>
    </dgm:pt>
    <dgm:pt modelId="{10FFFDCE-A69B-46D6-853C-3C0E58C3B1AC}" type="pres">
      <dgm:prSet presAssocID="{0649D40B-59CA-4ABA-8C71-94E7F1304D2D}" presName="thickLine" presStyleLbl="alignNode1" presStyleIdx="1" presStyleCnt="4"/>
      <dgm:spPr/>
    </dgm:pt>
    <dgm:pt modelId="{40A3828C-156A-422C-8A26-8BE44BE28C66}" type="pres">
      <dgm:prSet presAssocID="{0649D40B-59CA-4ABA-8C71-94E7F1304D2D}" presName="horz1" presStyleCnt="0"/>
      <dgm:spPr/>
    </dgm:pt>
    <dgm:pt modelId="{A532D0CE-FEF9-4B6F-BF12-692392D7C878}" type="pres">
      <dgm:prSet presAssocID="{0649D40B-59CA-4ABA-8C71-94E7F1304D2D}" presName="tx1" presStyleLbl="revTx" presStyleIdx="1" presStyleCnt="4"/>
      <dgm:spPr/>
    </dgm:pt>
    <dgm:pt modelId="{4E0FE3DA-BCD5-4DB7-9F78-DA617B4D5777}" type="pres">
      <dgm:prSet presAssocID="{0649D40B-59CA-4ABA-8C71-94E7F1304D2D}" presName="vert1" presStyleCnt="0"/>
      <dgm:spPr/>
    </dgm:pt>
    <dgm:pt modelId="{BBC7DC1D-88F6-4765-81D1-F47E4195287F}" type="pres">
      <dgm:prSet presAssocID="{8F1ACD25-4770-482B-B047-263E89045FA0}" presName="thickLine" presStyleLbl="alignNode1" presStyleIdx="2" presStyleCnt="4"/>
      <dgm:spPr/>
    </dgm:pt>
    <dgm:pt modelId="{37579936-56A8-482D-92D8-56D7FE4CA111}" type="pres">
      <dgm:prSet presAssocID="{8F1ACD25-4770-482B-B047-263E89045FA0}" presName="horz1" presStyleCnt="0"/>
      <dgm:spPr/>
    </dgm:pt>
    <dgm:pt modelId="{7D36FBBC-0A32-4E8D-95BE-47B2B2EE860D}" type="pres">
      <dgm:prSet presAssocID="{8F1ACD25-4770-482B-B047-263E89045FA0}" presName="tx1" presStyleLbl="revTx" presStyleIdx="2" presStyleCnt="4"/>
      <dgm:spPr/>
    </dgm:pt>
    <dgm:pt modelId="{A05D127B-F046-4763-B888-29F395E1BFE5}" type="pres">
      <dgm:prSet presAssocID="{8F1ACD25-4770-482B-B047-263E89045FA0}" presName="vert1" presStyleCnt="0"/>
      <dgm:spPr/>
    </dgm:pt>
    <dgm:pt modelId="{5D191B46-945D-4FBC-BD58-3058789151BD}" type="pres">
      <dgm:prSet presAssocID="{C71650D8-8C26-4EF1-B905-D81E70AB7C1D}" presName="thickLine" presStyleLbl="alignNode1" presStyleIdx="3" presStyleCnt="4"/>
      <dgm:spPr/>
    </dgm:pt>
    <dgm:pt modelId="{8A422B5D-A47B-4A4B-A6ED-F8D87B0AF2A5}" type="pres">
      <dgm:prSet presAssocID="{C71650D8-8C26-4EF1-B905-D81E70AB7C1D}" presName="horz1" presStyleCnt="0"/>
      <dgm:spPr/>
    </dgm:pt>
    <dgm:pt modelId="{3B813793-F882-4837-8EBC-531474E62948}" type="pres">
      <dgm:prSet presAssocID="{C71650D8-8C26-4EF1-B905-D81E70AB7C1D}" presName="tx1" presStyleLbl="revTx" presStyleIdx="3" presStyleCnt="4"/>
      <dgm:spPr/>
    </dgm:pt>
    <dgm:pt modelId="{AB6DB60F-E8DE-416C-B9E3-0CEEA10F9C64}" type="pres">
      <dgm:prSet presAssocID="{C71650D8-8C26-4EF1-B905-D81E70AB7C1D}" presName="vert1" presStyleCnt="0"/>
      <dgm:spPr/>
    </dgm:pt>
  </dgm:ptLst>
  <dgm:cxnLst>
    <dgm:cxn modelId="{CD272402-1E39-441D-809A-8E0F14F7029D}" type="presOf" srcId="{C71650D8-8C26-4EF1-B905-D81E70AB7C1D}" destId="{3B813793-F882-4837-8EBC-531474E62948}" srcOrd="0" destOrd="0" presId="urn:microsoft.com/office/officeart/2008/layout/LinedList"/>
    <dgm:cxn modelId="{4C0DDC0A-41C8-418E-A357-F2E5216B9480}" srcId="{FECEA052-F3E2-4DA2-9767-B240F17B7BEC}" destId="{0649D40B-59CA-4ABA-8C71-94E7F1304D2D}" srcOrd="1" destOrd="0" parTransId="{3CF8F76F-14CC-489F-8CD3-FF6A39CE06D6}" sibTransId="{E7A651C7-1748-4B9F-B9F6-15C188C728D0}"/>
    <dgm:cxn modelId="{9385C54F-AE09-4C09-8698-83C1C0802F38}" srcId="{FECEA052-F3E2-4DA2-9767-B240F17B7BEC}" destId="{C71650D8-8C26-4EF1-B905-D81E70AB7C1D}" srcOrd="3" destOrd="0" parTransId="{2E707005-24C3-4344-8E7A-9F054BAF48A1}" sibTransId="{722B6498-D6CC-4367-BE38-1B0C230375A4}"/>
    <dgm:cxn modelId="{F70B8584-BF42-4470-BA33-5890076BCE65}" type="presOf" srcId="{FECEA052-F3E2-4DA2-9767-B240F17B7BEC}" destId="{6D945E43-6FE0-4D77-A65E-B35599AEF74C}" srcOrd="0" destOrd="0" presId="urn:microsoft.com/office/officeart/2008/layout/LinedList"/>
    <dgm:cxn modelId="{8976AB8E-D262-410E-8CEC-8C71C3EDA8A1}" type="presOf" srcId="{0649D40B-59CA-4ABA-8C71-94E7F1304D2D}" destId="{A532D0CE-FEF9-4B6F-BF12-692392D7C878}" srcOrd="0" destOrd="0" presId="urn:microsoft.com/office/officeart/2008/layout/LinedList"/>
    <dgm:cxn modelId="{705E2E9D-4BCC-47D1-8FEA-117C0AFA8E3F}" srcId="{FECEA052-F3E2-4DA2-9767-B240F17B7BEC}" destId="{D3504C44-1F76-4B29-A5F1-ADB26BBA43AB}" srcOrd="0" destOrd="0" parTransId="{20C4CE9A-8303-4F51-B446-799BA30C51AF}" sibTransId="{3030719E-844B-48E0-A57E-D5004BE90400}"/>
    <dgm:cxn modelId="{E0D6F1A3-8329-402E-9A32-9FDAC4C9CCA7}" srcId="{FECEA052-F3E2-4DA2-9767-B240F17B7BEC}" destId="{8F1ACD25-4770-482B-B047-263E89045FA0}" srcOrd="2" destOrd="0" parTransId="{54AAC2DA-6A84-42E2-B724-CBD102E81877}" sibTransId="{021DA78D-066E-47E7-BBF4-C79BA3346FF4}"/>
    <dgm:cxn modelId="{150376BD-7CDF-42DD-894F-FE61EC47C0AF}" type="presOf" srcId="{8F1ACD25-4770-482B-B047-263E89045FA0}" destId="{7D36FBBC-0A32-4E8D-95BE-47B2B2EE860D}" srcOrd="0" destOrd="0" presId="urn:microsoft.com/office/officeart/2008/layout/LinedList"/>
    <dgm:cxn modelId="{77E804EE-86AE-4FFB-AE7B-DC727F029650}" type="presOf" srcId="{D3504C44-1F76-4B29-A5F1-ADB26BBA43AB}" destId="{6D803F71-00CE-4897-94B4-4A64AF3C534C}" srcOrd="0" destOrd="0" presId="urn:microsoft.com/office/officeart/2008/layout/LinedList"/>
    <dgm:cxn modelId="{2CA5F8F4-8574-4178-819F-912EAFEE3DC8}" type="presParOf" srcId="{6D945E43-6FE0-4D77-A65E-B35599AEF74C}" destId="{48D44CA7-014D-40EF-B4FF-7E0DF61DB2D1}" srcOrd="0" destOrd="0" presId="urn:microsoft.com/office/officeart/2008/layout/LinedList"/>
    <dgm:cxn modelId="{38056F5C-AB21-41C4-AEEE-D71A50E70973}" type="presParOf" srcId="{6D945E43-6FE0-4D77-A65E-B35599AEF74C}" destId="{16BA3394-9B63-49F5-B5E2-0473F9272789}" srcOrd="1" destOrd="0" presId="urn:microsoft.com/office/officeart/2008/layout/LinedList"/>
    <dgm:cxn modelId="{AA2D113E-10B5-4996-86F8-51223B320320}" type="presParOf" srcId="{16BA3394-9B63-49F5-B5E2-0473F9272789}" destId="{6D803F71-00CE-4897-94B4-4A64AF3C534C}" srcOrd="0" destOrd="0" presId="urn:microsoft.com/office/officeart/2008/layout/LinedList"/>
    <dgm:cxn modelId="{04AAC730-C126-4409-81B9-8C9605765C66}" type="presParOf" srcId="{16BA3394-9B63-49F5-B5E2-0473F9272789}" destId="{A67F5653-B5D0-47F9-9040-03070B0EC756}" srcOrd="1" destOrd="0" presId="urn:microsoft.com/office/officeart/2008/layout/LinedList"/>
    <dgm:cxn modelId="{6163B134-8972-484D-BBB9-9A2459C8A03F}" type="presParOf" srcId="{6D945E43-6FE0-4D77-A65E-B35599AEF74C}" destId="{10FFFDCE-A69B-46D6-853C-3C0E58C3B1AC}" srcOrd="2" destOrd="0" presId="urn:microsoft.com/office/officeart/2008/layout/LinedList"/>
    <dgm:cxn modelId="{117547CC-73C8-40B2-A604-8FA856BE130E}" type="presParOf" srcId="{6D945E43-6FE0-4D77-A65E-B35599AEF74C}" destId="{40A3828C-156A-422C-8A26-8BE44BE28C66}" srcOrd="3" destOrd="0" presId="urn:microsoft.com/office/officeart/2008/layout/LinedList"/>
    <dgm:cxn modelId="{F267E7B6-77FB-4295-B421-D6D27075F186}" type="presParOf" srcId="{40A3828C-156A-422C-8A26-8BE44BE28C66}" destId="{A532D0CE-FEF9-4B6F-BF12-692392D7C878}" srcOrd="0" destOrd="0" presId="urn:microsoft.com/office/officeart/2008/layout/LinedList"/>
    <dgm:cxn modelId="{6A9AF42A-7551-4505-AC01-F513AFC263B0}" type="presParOf" srcId="{40A3828C-156A-422C-8A26-8BE44BE28C66}" destId="{4E0FE3DA-BCD5-4DB7-9F78-DA617B4D5777}" srcOrd="1" destOrd="0" presId="urn:microsoft.com/office/officeart/2008/layout/LinedList"/>
    <dgm:cxn modelId="{2CD719A0-FE3C-4C38-B62C-F64BE82C44F5}" type="presParOf" srcId="{6D945E43-6FE0-4D77-A65E-B35599AEF74C}" destId="{BBC7DC1D-88F6-4765-81D1-F47E4195287F}" srcOrd="4" destOrd="0" presId="urn:microsoft.com/office/officeart/2008/layout/LinedList"/>
    <dgm:cxn modelId="{B58685F3-30C3-4C62-92A9-98773A0282C2}" type="presParOf" srcId="{6D945E43-6FE0-4D77-A65E-B35599AEF74C}" destId="{37579936-56A8-482D-92D8-56D7FE4CA111}" srcOrd="5" destOrd="0" presId="urn:microsoft.com/office/officeart/2008/layout/LinedList"/>
    <dgm:cxn modelId="{784AC1C5-0E03-40B5-A170-2F2AD595403D}" type="presParOf" srcId="{37579936-56A8-482D-92D8-56D7FE4CA111}" destId="{7D36FBBC-0A32-4E8D-95BE-47B2B2EE860D}" srcOrd="0" destOrd="0" presId="urn:microsoft.com/office/officeart/2008/layout/LinedList"/>
    <dgm:cxn modelId="{4530EC37-963C-4621-A8AA-E2306BDE5A12}" type="presParOf" srcId="{37579936-56A8-482D-92D8-56D7FE4CA111}" destId="{A05D127B-F046-4763-B888-29F395E1BFE5}" srcOrd="1" destOrd="0" presId="urn:microsoft.com/office/officeart/2008/layout/LinedList"/>
    <dgm:cxn modelId="{DA0FE4F6-1C67-42D0-B62C-5C2B03F46C0D}" type="presParOf" srcId="{6D945E43-6FE0-4D77-A65E-B35599AEF74C}" destId="{5D191B46-945D-4FBC-BD58-3058789151BD}" srcOrd="6" destOrd="0" presId="urn:microsoft.com/office/officeart/2008/layout/LinedList"/>
    <dgm:cxn modelId="{763CD772-72BE-4195-ACE4-BC3BA33C85D8}" type="presParOf" srcId="{6D945E43-6FE0-4D77-A65E-B35599AEF74C}" destId="{8A422B5D-A47B-4A4B-A6ED-F8D87B0AF2A5}" srcOrd="7" destOrd="0" presId="urn:microsoft.com/office/officeart/2008/layout/LinedList"/>
    <dgm:cxn modelId="{F6CDDB5E-F643-4C58-90F1-B37F4C64C6E9}" type="presParOf" srcId="{8A422B5D-A47B-4A4B-A6ED-F8D87B0AF2A5}" destId="{3B813793-F882-4837-8EBC-531474E62948}" srcOrd="0" destOrd="0" presId="urn:microsoft.com/office/officeart/2008/layout/LinedList"/>
    <dgm:cxn modelId="{5F18DD88-B14C-4C3E-9B95-991FAD5C0ED9}" type="presParOf" srcId="{8A422B5D-A47B-4A4B-A6ED-F8D87B0AF2A5}" destId="{AB6DB60F-E8DE-416C-B9E3-0CEEA10F9C6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5E8899C-53A1-40F0-B4F5-85BC90F47D3D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/>
      <dgm:spPr/>
      <dgm:t>
        <a:bodyPr/>
        <a:lstStyle/>
        <a:p>
          <a:endParaRPr lang="cs-CZ"/>
        </a:p>
      </dgm:t>
    </dgm:pt>
    <dgm:pt modelId="{40CFD04B-C2FC-4853-BB93-9E1E142B0015}">
      <dgm:prSet custT="1"/>
      <dgm:spPr/>
      <dgm:t>
        <a:bodyPr anchor="ctr"/>
        <a:lstStyle/>
        <a:p>
          <a:pPr algn="ctr"/>
          <a:r>
            <a:rPr lang="cs-CZ" sz="2800" dirty="0"/>
            <a:t>Asynchronní</a:t>
          </a:r>
          <a:endParaRPr lang="cs-CZ" sz="2900" dirty="0"/>
        </a:p>
      </dgm:t>
    </dgm:pt>
    <dgm:pt modelId="{CB1C68C5-9CED-40D1-9C1E-5C9A2778C96B}" type="parTrans" cxnId="{4C742990-CA05-4E00-8B28-0026D4FA94F5}">
      <dgm:prSet/>
      <dgm:spPr/>
      <dgm:t>
        <a:bodyPr/>
        <a:lstStyle/>
        <a:p>
          <a:pPr algn="ctr"/>
          <a:endParaRPr lang="cs-CZ"/>
        </a:p>
      </dgm:t>
    </dgm:pt>
    <dgm:pt modelId="{D2A0CF33-BBC1-4265-A248-1FF4B3C98204}" type="sibTrans" cxnId="{4C742990-CA05-4E00-8B28-0026D4FA94F5}">
      <dgm:prSet/>
      <dgm:spPr/>
      <dgm:t>
        <a:bodyPr/>
        <a:lstStyle/>
        <a:p>
          <a:pPr algn="ctr"/>
          <a:endParaRPr lang="cs-CZ"/>
        </a:p>
      </dgm:t>
    </dgm:pt>
    <dgm:pt modelId="{E4027538-E7F0-4A8B-9ACC-ECE0B746EE7C}">
      <dgm:prSet custT="1"/>
      <dgm:spPr/>
      <dgm:t>
        <a:bodyPr anchor="ctr"/>
        <a:lstStyle/>
        <a:p>
          <a:pPr algn="ctr"/>
          <a:r>
            <a:rPr lang="cs-CZ" sz="2800" dirty="0"/>
            <a:t>Balíčkový manažer npm</a:t>
          </a:r>
        </a:p>
      </dgm:t>
    </dgm:pt>
    <dgm:pt modelId="{C5A18607-2729-467E-AA97-AE5E3C67E724}" type="parTrans" cxnId="{DA111291-D7DE-4AB8-8B04-92B6A1935454}">
      <dgm:prSet/>
      <dgm:spPr/>
      <dgm:t>
        <a:bodyPr/>
        <a:lstStyle/>
        <a:p>
          <a:pPr algn="ctr"/>
          <a:endParaRPr lang="cs-CZ"/>
        </a:p>
      </dgm:t>
    </dgm:pt>
    <dgm:pt modelId="{BEDD8897-CBA4-4A43-8729-AFD9A58BA923}" type="sibTrans" cxnId="{DA111291-D7DE-4AB8-8B04-92B6A1935454}">
      <dgm:prSet/>
      <dgm:spPr/>
      <dgm:t>
        <a:bodyPr/>
        <a:lstStyle/>
        <a:p>
          <a:pPr algn="ctr"/>
          <a:endParaRPr lang="cs-CZ"/>
        </a:p>
      </dgm:t>
    </dgm:pt>
    <dgm:pt modelId="{490503BD-BCC3-4504-9B03-40FD91EB3F39}">
      <dgm:prSet custT="1"/>
      <dgm:spPr/>
      <dgm:t>
        <a:bodyPr anchor="ctr"/>
        <a:lstStyle/>
        <a:p>
          <a:pPr algn="ctr"/>
          <a:r>
            <a:rPr lang="cs-CZ" sz="2800" dirty="0"/>
            <a:t>Možnost využití NoSQL</a:t>
          </a:r>
        </a:p>
      </dgm:t>
    </dgm:pt>
    <dgm:pt modelId="{6BD0BC24-239E-4AE9-B5E4-59DE18D82DAF}" type="parTrans" cxnId="{BC50F18D-DFA2-4A44-9EAB-90D42667B450}">
      <dgm:prSet/>
      <dgm:spPr/>
      <dgm:t>
        <a:bodyPr/>
        <a:lstStyle/>
        <a:p>
          <a:pPr algn="ctr"/>
          <a:endParaRPr lang="cs-CZ"/>
        </a:p>
      </dgm:t>
    </dgm:pt>
    <dgm:pt modelId="{6F63C555-A0DB-4431-AFE7-E417547FE6DA}" type="sibTrans" cxnId="{BC50F18D-DFA2-4A44-9EAB-90D42667B450}">
      <dgm:prSet/>
      <dgm:spPr/>
      <dgm:t>
        <a:bodyPr/>
        <a:lstStyle/>
        <a:p>
          <a:pPr algn="ctr"/>
          <a:endParaRPr lang="cs-CZ"/>
        </a:p>
      </dgm:t>
    </dgm:pt>
    <dgm:pt modelId="{266EACE1-23A2-48A3-9DC8-38718C96E985}">
      <dgm:prSet custT="1"/>
      <dgm:spPr/>
      <dgm:t>
        <a:bodyPr anchor="ctr"/>
        <a:lstStyle/>
        <a:p>
          <a:pPr algn="ctr"/>
          <a:r>
            <a:rPr lang="cs-CZ" sz="2800" dirty="0"/>
            <a:t>Vhodné pro práci s daty v reálném čase</a:t>
          </a:r>
        </a:p>
      </dgm:t>
    </dgm:pt>
    <dgm:pt modelId="{B5A3B9B1-1443-4734-B7E0-1595A1FDD76C}" type="parTrans" cxnId="{DE82F8FB-8727-4742-8C67-FE52F94A9000}">
      <dgm:prSet/>
      <dgm:spPr/>
      <dgm:t>
        <a:bodyPr/>
        <a:lstStyle/>
        <a:p>
          <a:pPr algn="ctr"/>
          <a:endParaRPr lang="cs-CZ"/>
        </a:p>
      </dgm:t>
    </dgm:pt>
    <dgm:pt modelId="{50189664-CD00-40F7-B5DD-E28D6332F339}" type="sibTrans" cxnId="{DE82F8FB-8727-4742-8C67-FE52F94A9000}">
      <dgm:prSet/>
      <dgm:spPr/>
      <dgm:t>
        <a:bodyPr/>
        <a:lstStyle/>
        <a:p>
          <a:pPr algn="ctr"/>
          <a:endParaRPr lang="cs-CZ"/>
        </a:p>
      </dgm:t>
    </dgm:pt>
    <dgm:pt modelId="{74148DF6-0A5A-42E8-98BF-E0CB087C5E91}" type="pres">
      <dgm:prSet presAssocID="{95E8899C-53A1-40F0-B4F5-85BC90F47D3D}" presName="vert0" presStyleCnt="0">
        <dgm:presLayoutVars>
          <dgm:dir/>
          <dgm:animOne val="branch"/>
          <dgm:animLvl val="lvl"/>
        </dgm:presLayoutVars>
      </dgm:prSet>
      <dgm:spPr/>
    </dgm:pt>
    <dgm:pt modelId="{DBFAE2D8-AF33-4A5D-8E9F-240C0FF07A68}" type="pres">
      <dgm:prSet presAssocID="{40CFD04B-C2FC-4853-BB93-9E1E142B0015}" presName="thickLine" presStyleLbl="alignNode1" presStyleIdx="0" presStyleCnt="4"/>
      <dgm:spPr/>
    </dgm:pt>
    <dgm:pt modelId="{E3ABE6FC-AFE4-42DA-BEB1-12E9218AE309}" type="pres">
      <dgm:prSet presAssocID="{40CFD04B-C2FC-4853-BB93-9E1E142B0015}" presName="horz1" presStyleCnt="0"/>
      <dgm:spPr/>
    </dgm:pt>
    <dgm:pt modelId="{B0CCB013-C484-4DF5-AA11-15EDE7C9CFC8}" type="pres">
      <dgm:prSet presAssocID="{40CFD04B-C2FC-4853-BB93-9E1E142B0015}" presName="tx1" presStyleLbl="revTx" presStyleIdx="0" presStyleCnt="4"/>
      <dgm:spPr/>
    </dgm:pt>
    <dgm:pt modelId="{FAB9336E-2410-48D1-B9B7-987666958783}" type="pres">
      <dgm:prSet presAssocID="{40CFD04B-C2FC-4853-BB93-9E1E142B0015}" presName="vert1" presStyleCnt="0"/>
      <dgm:spPr/>
    </dgm:pt>
    <dgm:pt modelId="{C1C00D31-8361-4DED-97A9-9041329EC246}" type="pres">
      <dgm:prSet presAssocID="{E4027538-E7F0-4A8B-9ACC-ECE0B746EE7C}" presName="thickLine" presStyleLbl="alignNode1" presStyleIdx="1" presStyleCnt="4"/>
      <dgm:spPr/>
    </dgm:pt>
    <dgm:pt modelId="{BCB91109-06B0-4214-A964-81568114BA2E}" type="pres">
      <dgm:prSet presAssocID="{E4027538-E7F0-4A8B-9ACC-ECE0B746EE7C}" presName="horz1" presStyleCnt="0"/>
      <dgm:spPr/>
    </dgm:pt>
    <dgm:pt modelId="{830CF17B-3B03-4037-BDFA-9FF3C0526E41}" type="pres">
      <dgm:prSet presAssocID="{E4027538-E7F0-4A8B-9ACC-ECE0B746EE7C}" presName="tx1" presStyleLbl="revTx" presStyleIdx="1" presStyleCnt="4"/>
      <dgm:spPr/>
    </dgm:pt>
    <dgm:pt modelId="{D08AA984-3C0E-452C-846E-F13AF101A70A}" type="pres">
      <dgm:prSet presAssocID="{E4027538-E7F0-4A8B-9ACC-ECE0B746EE7C}" presName="vert1" presStyleCnt="0"/>
      <dgm:spPr/>
    </dgm:pt>
    <dgm:pt modelId="{00D0FCC6-90E2-45E5-B43C-5D00DD179A10}" type="pres">
      <dgm:prSet presAssocID="{490503BD-BCC3-4504-9B03-40FD91EB3F39}" presName="thickLine" presStyleLbl="alignNode1" presStyleIdx="2" presStyleCnt="4"/>
      <dgm:spPr/>
    </dgm:pt>
    <dgm:pt modelId="{39F2514A-4CFB-4326-AED3-C8306323A5D5}" type="pres">
      <dgm:prSet presAssocID="{490503BD-BCC3-4504-9B03-40FD91EB3F39}" presName="horz1" presStyleCnt="0"/>
      <dgm:spPr/>
    </dgm:pt>
    <dgm:pt modelId="{36190E71-8F66-4378-82AF-F768E1032067}" type="pres">
      <dgm:prSet presAssocID="{490503BD-BCC3-4504-9B03-40FD91EB3F39}" presName="tx1" presStyleLbl="revTx" presStyleIdx="2" presStyleCnt="4"/>
      <dgm:spPr/>
    </dgm:pt>
    <dgm:pt modelId="{668C9F91-5EC7-4E7F-BF1C-7A36EB2D5F11}" type="pres">
      <dgm:prSet presAssocID="{490503BD-BCC3-4504-9B03-40FD91EB3F39}" presName="vert1" presStyleCnt="0"/>
      <dgm:spPr/>
    </dgm:pt>
    <dgm:pt modelId="{878623C4-C524-48A6-8967-EBA0C5A02732}" type="pres">
      <dgm:prSet presAssocID="{266EACE1-23A2-48A3-9DC8-38718C96E985}" presName="thickLine" presStyleLbl="alignNode1" presStyleIdx="3" presStyleCnt="4"/>
      <dgm:spPr/>
    </dgm:pt>
    <dgm:pt modelId="{0191CEC7-9095-44F4-A19B-BAF164D0D3F2}" type="pres">
      <dgm:prSet presAssocID="{266EACE1-23A2-48A3-9DC8-38718C96E985}" presName="horz1" presStyleCnt="0"/>
      <dgm:spPr/>
    </dgm:pt>
    <dgm:pt modelId="{12DB1B61-4054-4558-9F27-41D03AF69691}" type="pres">
      <dgm:prSet presAssocID="{266EACE1-23A2-48A3-9DC8-38718C96E985}" presName="tx1" presStyleLbl="revTx" presStyleIdx="3" presStyleCnt="4"/>
      <dgm:spPr/>
    </dgm:pt>
    <dgm:pt modelId="{EE0E0510-2D8E-4FD7-BBBB-C900EAB1DA65}" type="pres">
      <dgm:prSet presAssocID="{266EACE1-23A2-48A3-9DC8-38718C96E985}" presName="vert1" presStyleCnt="0"/>
      <dgm:spPr/>
    </dgm:pt>
  </dgm:ptLst>
  <dgm:cxnLst>
    <dgm:cxn modelId="{5409E805-E770-450C-9E95-35543CC49908}" type="presOf" srcId="{266EACE1-23A2-48A3-9DC8-38718C96E985}" destId="{12DB1B61-4054-4558-9F27-41D03AF69691}" srcOrd="0" destOrd="0" presId="urn:microsoft.com/office/officeart/2008/layout/LinedList"/>
    <dgm:cxn modelId="{3AB5C121-C13A-4A7B-8FBC-DB2332B625C6}" type="presOf" srcId="{95E8899C-53A1-40F0-B4F5-85BC90F47D3D}" destId="{74148DF6-0A5A-42E8-98BF-E0CB087C5E91}" srcOrd="0" destOrd="0" presId="urn:microsoft.com/office/officeart/2008/layout/LinedList"/>
    <dgm:cxn modelId="{E54D9955-E279-4BED-A2CA-11FD34741E48}" type="presOf" srcId="{E4027538-E7F0-4A8B-9ACC-ECE0B746EE7C}" destId="{830CF17B-3B03-4037-BDFA-9FF3C0526E41}" srcOrd="0" destOrd="0" presId="urn:microsoft.com/office/officeart/2008/layout/LinedList"/>
    <dgm:cxn modelId="{A17AF37C-62D3-4817-BA7B-73557B431CFD}" type="presOf" srcId="{40CFD04B-C2FC-4853-BB93-9E1E142B0015}" destId="{B0CCB013-C484-4DF5-AA11-15EDE7C9CFC8}" srcOrd="0" destOrd="0" presId="urn:microsoft.com/office/officeart/2008/layout/LinedList"/>
    <dgm:cxn modelId="{BC50F18D-DFA2-4A44-9EAB-90D42667B450}" srcId="{95E8899C-53A1-40F0-B4F5-85BC90F47D3D}" destId="{490503BD-BCC3-4504-9B03-40FD91EB3F39}" srcOrd="2" destOrd="0" parTransId="{6BD0BC24-239E-4AE9-B5E4-59DE18D82DAF}" sibTransId="{6F63C555-A0DB-4431-AFE7-E417547FE6DA}"/>
    <dgm:cxn modelId="{4C742990-CA05-4E00-8B28-0026D4FA94F5}" srcId="{95E8899C-53A1-40F0-B4F5-85BC90F47D3D}" destId="{40CFD04B-C2FC-4853-BB93-9E1E142B0015}" srcOrd="0" destOrd="0" parTransId="{CB1C68C5-9CED-40D1-9C1E-5C9A2778C96B}" sibTransId="{D2A0CF33-BBC1-4265-A248-1FF4B3C98204}"/>
    <dgm:cxn modelId="{DA111291-D7DE-4AB8-8B04-92B6A1935454}" srcId="{95E8899C-53A1-40F0-B4F5-85BC90F47D3D}" destId="{E4027538-E7F0-4A8B-9ACC-ECE0B746EE7C}" srcOrd="1" destOrd="0" parTransId="{C5A18607-2729-467E-AA97-AE5E3C67E724}" sibTransId="{BEDD8897-CBA4-4A43-8729-AFD9A58BA923}"/>
    <dgm:cxn modelId="{90FE4FBD-8F70-428C-A23D-007435799383}" type="presOf" srcId="{490503BD-BCC3-4504-9B03-40FD91EB3F39}" destId="{36190E71-8F66-4378-82AF-F768E1032067}" srcOrd="0" destOrd="0" presId="urn:microsoft.com/office/officeart/2008/layout/LinedList"/>
    <dgm:cxn modelId="{DE82F8FB-8727-4742-8C67-FE52F94A9000}" srcId="{95E8899C-53A1-40F0-B4F5-85BC90F47D3D}" destId="{266EACE1-23A2-48A3-9DC8-38718C96E985}" srcOrd="3" destOrd="0" parTransId="{B5A3B9B1-1443-4734-B7E0-1595A1FDD76C}" sibTransId="{50189664-CD00-40F7-B5DD-E28D6332F339}"/>
    <dgm:cxn modelId="{5DE3CECB-1C6F-4CAC-AEA4-B4AF05480870}" type="presParOf" srcId="{74148DF6-0A5A-42E8-98BF-E0CB087C5E91}" destId="{DBFAE2D8-AF33-4A5D-8E9F-240C0FF07A68}" srcOrd="0" destOrd="0" presId="urn:microsoft.com/office/officeart/2008/layout/LinedList"/>
    <dgm:cxn modelId="{5EA3363B-F9D1-402E-8FED-5D5C61F03CC7}" type="presParOf" srcId="{74148DF6-0A5A-42E8-98BF-E0CB087C5E91}" destId="{E3ABE6FC-AFE4-42DA-BEB1-12E9218AE309}" srcOrd="1" destOrd="0" presId="urn:microsoft.com/office/officeart/2008/layout/LinedList"/>
    <dgm:cxn modelId="{B7C499E5-A7C0-4222-9086-A78024A8812C}" type="presParOf" srcId="{E3ABE6FC-AFE4-42DA-BEB1-12E9218AE309}" destId="{B0CCB013-C484-4DF5-AA11-15EDE7C9CFC8}" srcOrd="0" destOrd="0" presId="urn:microsoft.com/office/officeart/2008/layout/LinedList"/>
    <dgm:cxn modelId="{3BA8633C-1F19-41B3-808F-290E5249AFA8}" type="presParOf" srcId="{E3ABE6FC-AFE4-42DA-BEB1-12E9218AE309}" destId="{FAB9336E-2410-48D1-B9B7-987666958783}" srcOrd="1" destOrd="0" presId="urn:microsoft.com/office/officeart/2008/layout/LinedList"/>
    <dgm:cxn modelId="{E2978D58-6FB7-4DFC-8601-4DA1DF9599B5}" type="presParOf" srcId="{74148DF6-0A5A-42E8-98BF-E0CB087C5E91}" destId="{C1C00D31-8361-4DED-97A9-9041329EC246}" srcOrd="2" destOrd="0" presId="urn:microsoft.com/office/officeart/2008/layout/LinedList"/>
    <dgm:cxn modelId="{A3680488-6605-486F-BDD8-1127A10D7C3F}" type="presParOf" srcId="{74148DF6-0A5A-42E8-98BF-E0CB087C5E91}" destId="{BCB91109-06B0-4214-A964-81568114BA2E}" srcOrd="3" destOrd="0" presId="urn:microsoft.com/office/officeart/2008/layout/LinedList"/>
    <dgm:cxn modelId="{E115D14C-E2FC-4A59-8DBE-49F54B66B5ED}" type="presParOf" srcId="{BCB91109-06B0-4214-A964-81568114BA2E}" destId="{830CF17B-3B03-4037-BDFA-9FF3C0526E41}" srcOrd="0" destOrd="0" presId="urn:microsoft.com/office/officeart/2008/layout/LinedList"/>
    <dgm:cxn modelId="{BF558C47-AAD1-424B-82D4-BDF12E21CDD4}" type="presParOf" srcId="{BCB91109-06B0-4214-A964-81568114BA2E}" destId="{D08AA984-3C0E-452C-846E-F13AF101A70A}" srcOrd="1" destOrd="0" presId="urn:microsoft.com/office/officeart/2008/layout/LinedList"/>
    <dgm:cxn modelId="{A27B2154-3567-4216-A625-5C1402CCE396}" type="presParOf" srcId="{74148DF6-0A5A-42E8-98BF-E0CB087C5E91}" destId="{00D0FCC6-90E2-45E5-B43C-5D00DD179A10}" srcOrd="4" destOrd="0" presId="urn:microsoft.com/office/officeart/2008/layout/LinedList"/>
    <dgm:cxn modelId="{3D3BE554-605E-481B-ACFB-52BFAB29590A}" type="presParOf" srcId="{74148DF6-0A5A-42E8-98BF-E0CB087C5E91}" destId="{39F2514A-4CFB-4326-AED3-C8306323A5D5}" srcOrd="5" destOrd="0" presId="urn:microsoft.com/office/officeart/2008/layout/LinedList"/>
    <dgm:cxn modelId="{4D814439-67AE-44FB-828F-93CA41F82DA6}" type="presParOf" srcId="{39F2514A-4CFB-4326-AED3-C8306323A5D5}" destId="{36190E71-8F66-4378-82AF-F768E1032067}" srcOrd="0" destOrd="0" presId="urn:microsoft.com/office/officeart/2008/layout/LinedList"/>
    <dgm:cxn modelId="{7DDAB5CA-6434-4904-B5AD-5F1A613382D2}" type="presParOf" srcId="{39F2514A-4CFB-4326-AED3-C8306323A5D5}" destId="{668C9F91-5EC7-4E7F-BF1C-7A36EB2D5F11}" srcOrd="1" destOrd="0" presId="urn:microsoft.com/office/officeart/2008/layout/LinedList"/>
    <dgm:cxn modelId="{3A166D97-B33D-4DA9-B17B-37B3BDA67FDD}" type="presParOf" srcId="{74148DF6-0A5A-42E8-98BF-E0CB087C5E91}" destId="{878623C4-C524-48A6-8967-EBA0C5A02732}" srcOrd="6" destOrd="0" presId="urn:microsoft.com/office/officeart/2008/layout/LinedList"/>
    <dgm:cxn modelId="{DC1DB898-C077-4EFE-8E38-71BFC53D6F3A}" type="presParOf" srcId="{74148DF6-0A5A-42E8-98BF-E0CB087C5E91}" destId="{0191CEC7-9095-44F4-A19B-BAF164D0D3F2}" srcOrd="7" destOrd="0" presId="urn:microsoft.com/office/officeart/2008/layout/LinedList"/>
    <dgm:cxn modelId="{8E29A5ED-D682-4FD4-9C78-E663159A1B49}" type="presParOf" srcId="{0191CEC7-9095-44F4-A19B-BAF164D0D3F2}" destId="{12DB1B61-4054-4558-9F27-41D03AF69691}" srcOrd="0" destOrd="0" presId="urn:microsoft.com/office/officeart/2008/layout/LinedList"/>
    <dgm:cxn modelId="{FD4EFE52-247D-46F9-9930-3002083C4252}" type="presParOf" srcId="{0191CEC7-9095-44F4-A19B-BAF164D0D3F2}" destId="{EE0E0510-2D8E-4FD7-BBBB-C900EAB1DA6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B6B8F40-0B20-482B-978B-6681248F54D7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cs-CZ"/>
        </a:p>
      </dgm:t>
    </dgm:pt>
    <dgm:pt modelId="{B05BBCCF-6671-416A-85B2-34B62C9EAF8B}">
      <dgm:prSet/>
      <dgm:spPr/>
      <dgm:t>
        <a:bodyPr/>
        <a:lstStyle/>
        <a:p>
          <a:r>
            <a:rPr lang="cs-CZ" dirty="0"/>
            <a:t>Využíváno operačním systémem</a:t>
          </a:r>
        </a:p>
      </dgm:t>
    </dgm:pt>
    <dgm:pt modelId="{6CAF6AC8-AC9B-413D-9F7A-BB79D8821F05}" type="parTrans" cxnId="{7E3C19EE-9DBA-4D4E-8486-1F169253D4B3}">
      <dgm:prSet/>
      <dgm:spPr/>
      <dgm:t>
        <a:bodyPr/>
        <a:lstStyle/>
        <a:p>
          <a:endParaRPr lang="cs-CZ"/>
        </a:p>
      </dgm:t>
    </dgm:pt>
    <dgm:pt modelId="{7D3E87BB-CA35-4B6D-9289-1E58DD1DE31D}" type="sibTrans" cxnId="{7E3C19EE-9DBA-4D4E-8486-1F169253D4B3}">
      <dgm:prSet/>
      <dgm:spPr>
        <a:solidFill>
          <a:schemeClr val="accent2"/>
        </a:solidFill>
      </dgm:spPr>
      <dgm:t>
        <a:bodyPr/>
        <a:lstStyle/>
        <a:p>
          <a:endParaRPr lang="cs-CZ"/>
        </a:p>
      </dgm:t>
    </dgm:pt>
    <dgm:pt modelId="{2549EF05-A705-47DA-A0A1-299ADB246246}">
      <dgm:prSet/>
      <dgm:spPr/>
      <dgm:t>
        <a:bodyPr/>
        <a:lstStyle/>
        <a:p>
          <a:r>
            <a:rPr lang="cs-CZ" dirty="0"/>
            <a:t>Apt obsahuje nejnovější verzi již v základu</a:t>
          </a:r>
        </a:p>
      </dgm:t>
    </dgm:pt>
    <dgm:pt modelId="{47B0688B-7D34-4623-9F81-30B28ACDDC6A}" type="parTrans" cxnId="{CD950123-5173-4069-9A5F-ECC6C023C7F0}">
      <dgm:prSet/>
      <dgm:spPr/>
      <dgm:t>
        <a:bodyPr/>
        <a:lstStyle/>
        <a:p>
          <a:endParaRPr lang="cs-CZ"/>
        </a:p>
      </dgm:t>
    </dgm:pt>
    <dgm:pt modelId="{F7A6A91E-1FD2-4C4A-9904-7A6269308739}" type="sibTrans" cxnId="{CD950123-5173-4069-9A5F-ECC6C023C7F0}">
      <dgm:prSet/>
      <dgm:spPr/>
      <dgm:t>
        <a:bodyPr/>
        <a:lstStyle/>
        <a:p>
          <a:endParaRPr lang="cs-CZ"/>
        </a:p>
      </dgm:t>
    </dgm:pt>
    <dgm:pt modelId="{8CAB6EBF-3274-4AC4-BAC2-A5EC7C100009}">
      <dgm:prSet/>
      <dgm:spPr/>
      <dgm:t>
        <a:bodyPr/>
        <a:lstStyle/>
        <a:p>
          <a:r>
            <a:rPr lang="cs-CZ" dirty="0"/>
            <a:t>Balíčkový manažer pip</a:t>
          </a:r>
        </a:p>
      </dgm:t>
    </dgm:pt>
    <dgm:pt modelId="{9422D931-4039-4D7D-9D36-B0FB49AAA167}" type="parTrans" cxnId="{A439C3E6-85D0-49DB-BB9C-6EE6A163BD19}">
      <dgm:prSet/>
      <dgm:spPr/>
      <dgm:t>
        <a:bodyPr/>
        <a:lstStyle/>
        <a:p>
          <a:endParaRPr lang="cs-CZ"/>
        </a:p>
      </dgm:t>
    </dgm:pt>
    <dgm:pt modelId="{2C7DF17F-3A8F-4EC1-A18A-453EBE582D60}" type="sibTrans" cxnId="{A439C3E6-85D0-49DB-BB9C-6EE6A163BD19}">
      <dgm:prSet/>
      <dgm:spPr/>
      <dgm:t>
        <a:bodyPr/>
        <a:lstStyle/>
        <a:p>
          <a:endParaRPr lang="cs-CZ"/>
        </a:p>
      </dgm:t>
    </dgm:pt>
    <dgm:pt modelId="{4F8F1004-B01D-4005-B42A-1EFE98B1E1B3}">
      <dgm:prSet/>
      <dgm:spPr/>
      <dgm:t>
        <a:bodyPr/>
        <a:lstStyle/>
        <a:p>
          <a:r>
            <a:rPr lang="cs-CZ" dirty="0"/>
            <a:t>Možnost propojení s databází</a:t>
          </a:r>
        </a:p>
      </dgm:t>
    </dgm:pt>
    <dgm:pt modelId="{EFDEECE4-DDCC-4F9A-B736-3E1C5189F971}" type="parTrans" cxnId="{254F60C9-E2BF-4B43-8372-558579EAB6D5}">
      <dgm:prSet/>
      <dgm:spPr/>
      <dgm:t>
        <a:bodyPr/>
        <a:lstStyle/>
        <a:p>
          <a:endParaRPr lang="cs-CZ"/>
        </a:p>
      </dgm:t>
    </dgm:pt>
    <dgm:pt modelId="{DD881769-369E-4C7E-A6C4-4AE7F8F8F4A6}" type="sibTrans" cxnId="{254F60C9-E2BF-4B43-8372-558579EAB6D5}">
      <dgm:prSet/>
      <dgm:spPr/>
      <dgm:t>
        <a:bodyPr/>
        <a:lstStyle/>
        <a:p>
          <a:endParaRPr lang="cs-CZ"/>
        </a:p>
      </dgm:t>
    </dgm:pt>
    <dgm:pt modelId="{23623967-CB20-4508-82EA-0251E3BCC57D}">
      <dgm:prSet/>
      <dgm:spPr/>
      <dgm:t>
        <a:bodyPr/>
        <a:lstStyle/>
        <a:p>
          <a:r>
            <a:rPr lang="cs-CZ" dirty="0"/>
            <a:t>Jednoduché a velmi rozšířené</a:t>
          </a:r>
        </a:p>
      </dgm:t>
    </dgm:pt>
    <dgm:pt modelId="{4B0C72E3-36E6-42F2-84EC-A9B19E4585A6}" type="parTrans" cxnId="{DE15F0C1-0CFF-4CDA-8F0B-E594B1D96422}">
      <dgm:prSet/>
      <dgm:spPr/>
      <dgm:t>
        <a:bodyPr/>
        <a:lstStyle/>
        <a:p>
          <a:endParaRPr lang="cs-CZ"/>
        </a:p>
      </dgm:t>
    </dgm:pt>
    <dgm:pt modelId="{C31A6928-AAD9-47A0-A7E3-C62E86BAC3AE}" type="sibTrans" cxnId="{DE15F0C1-0CFF-4CDA-8F0B-E594B1D96422}">
      <dgm:prSet/>
      <dgm:spPr/>
      <dgm:t>
        <a:bodyPr/>
        <a:lstStyle/>
        <a:p>
          <a:endParaRPr lang="cs-CZ"/>
        </a:p>
      </dgm:t>
    </dgm:pt>
    <dgm:pt modelId="{FEDFFE17-FCD6-49CC-91A6-57EA03A7F4C8}" type="pres">
      <dgm:prSet presAssocID="{FB6B8F40-0B20-482B-978B-6681248F54D7}" presName="Name0" presStyleCnt="0">
        <dgm:presLayoutVars>
          <dgm:chMax val="7"/>
          <dgm:chPref val="7"/>
          <dgm:dir/>
        </dgm:presLayoutVars>
      </dgm:prSet>
      <dgm:spPr/>
    </dgm:pt>
    <dgm:pt modelId="{887C38C6-EBBC-4B33-BC4F-83E8D61AD91D}" type="pres">
      <dgm:prSet presAssocID="{FB6B8F40-0B20-482B-978B-6681248F54D7}" presName="Name1" presStyleCnt="0"/>
      <dgm:spPr/>
    </dgm:pt>
    <dgm:pt modelId="{1C9CC98D-E0CD-466B-872E-8CEF0DB83D25}" type="pres">
      <dgm:prSet presAssocID="{FB6B8F40-0B20-482B-978B-6681248F54D7}" presName="cycle" presStyleCnt="0"/>
      <dgm:spPr/>
    </dgm:pt>
    <dgm:pt modelId="{4AC58DF4-2AF7-40A6-AC07-A525CDB0007C}" type="pres">
      <dgm:prSet presAssocID="{FB6B8F40-0B20-482B-978B-6681248F54D7}" presName="srcNode" presStyleLbl="node1" presStyleIdx="0" presStyleCnt="5"/>
      <dgm:spPr/>
    </dgm:pt>
    <dgm:pt modelId="{8420B661-FB26-4DCF-A38A-73F995C3C6BE}" type="pres">
      <dgm:prSet presAssocID="{FB6B8F40-0B20-482B-978B-6681248F54D7}" presName="conn" presStyleLbl="parChTrans1D2" presStyleIdx="0" presStyleCnt="1"/>
      <dgm:spPr/>
    </dgm:pt>
    <dgm:pt modelId="{51502857-F34A-4C7B-AC3B-C39C001A9096}" type="pres">
      <dgm:prSet presAssocID="{FB6B8F40-0B20-482B-978B-6681248F54D7}" presName="extraNode" presStyleLbl="node1" presStyleIdx="0" presStyleCnt="5"/>
      <dgm:spPr/>
    </dgm:pt>
    <dgm:pt modelId="{04384BE7-52B1-41A0-993C-C4E054E5CAB9}" type="pres">
      <dgm:prSet presAssocID="{FB6B8F40-0B20-482B-978B-6681248F54D7}" presName="dstNode" presStyleLbl="node1" presStyleIdx="0" presStyleCnt="5"/>
      <dgm:spPr/>
    </dgm:pt>
    <dgm:pt modelId="{1538F53D-005D-496C-9C18-D10284BDC7DE}" type="pres">
      <dgm:prSet presAssocID="{B05BBCCF-6671-416A-85B2-34B62C9EAF8B}" presName="text_1" presStyleLbl="node1" presStyleIdx="0" presStyleCnt="5">
        <dgm:presLayoutVars>
          <dgm:bulletEnabled val="1"/>
        </dgm:presLayoutVars>
      </dgm:prSet>
      <dgm:spPr/>
    </dgm:pt>
    <dgm:pt modelId="{10AD1CC7-9127-45FA-A960-BDDED8340AAC}" type="pres">
      <dgm:prSet presAssocID="{B05BBCCF-6671-416A-85B2-34B62C9EAF8B}" presName="accent_1" presStyleCnt="0"/>
      <dgm:spPr/>
    </dgm:pt>
    <dgm:pt modelId="{A18602A0-DCA2-426A-A3E6-2769F17F7060}" type="pres">
      <dgm:prSet presAssocID="{B05BBCCF-6671-416A-85B2-34B62C9EAF8B}" presName="accentRepeatNode" presStyleLbl="solidFgAcc1" presStyleIdx="0" presStyleCnt="5"/>
      <dgm:spPr>
        <a:solidFill>
          <a:schemeClr val="accent2"/>
        </a:solidFill>
      </dgm:spPr>
    </dgm:pt>
    <dgm:pt modelId="{6BBE9569-B78D-4044-A0CC-F0EAB985E1EA}" type="pres">
      <dgm:prSet presAssocID="{2549EF05-A705-47DA-A0A1-299ADB246246}" presName="text_2" presStyleLbl="node1" presStyleIdx="1" presStyleCnt="5">
        <dgm:presLayoutVars>
          <dgm:bulletEnabled val="1"/>
        </dgm:presLayoutVars>
      </dgm:prSet>
      <dgm:spPr/>
    </dgm:pt>
    <dgm:pt modelId="{FA69E4AC-48A9-4497-9A51-F19028AAA383}" type="pres">
      <dgm:prSet presAssocID="{2549EF05-A705-47DA-A0A1-299ADB246246}" presName="accent_2" presStyleCnt="0"/>
      <dgm:spPr/>
    </dgm:pt>
    <dgm:pt modelId="{12C63321-8EF8-4211-B645-E4BA279E7CD4}" type="pres">
      <dgm:prSet presAssocID="{2549EF05-A705-47DA-A0A1-299ADB246246}" presName="accentRepeatNode" presStyleLbl="solidFgAcc1" presStyleIdx="1" presStyleCnt="5"/>
      <dgm:spPr>
        <a:solidFill>
          <a:schemeClr val="accent2"/>
        </a:solidFill>
      </dgm:spPr>
    </dgm:pt>
    <dgm:pt modelId="{17549F09-2CFD-4623-B71F-9289094B7F21}" type="pres">
      <dgm:prSet presAssocID="{8CAB6EBF-3274-4AC4-BAC2-A5EC7C100009}" presName="text_3" presStyleLbl="node1" presStyleIdx="2" presStyleCnt="5">
        <dgm:presLayoutVars>
          <dgm:bulletEnabled val="1"/>
        </dgm:presLayoutVars>
      </dgm:prSet>
      <dgm:spPr/>
    </dgm:pt>
    <dgm:pt modelId="{2EA4EA81-33A8-4E2A-AB56-81DEE4794DDB}" type="pres">
      <dgm:prSet presAssocID="{8CAB6EBF-3274-4AC4-BAC2-A5EC7C100009}" presName="accent_3" presStyleCnt="0"/>
      <dgm:spPr/>
    </dgm:pt>
    <dgm:pt modelId="{A9A9A27A-792A-4333-92BF-A83D3448B0B7}" type="pres">
      <dgm:prSet presAssocID="{8CAB6EBF-3274-4AC4-BAC2-A5EC7C100009}" presName="accentRepeatNode" presStyleLbl="solidFgAcc1" presStyleIdx="2" presStyleCnt="5"/>
      <dgm:spPr>
        <a:solidFill>
          <a:schemeClr val="accent2"/>
        </a:solidFill>
      </dgm:spPr>
    </dgm:pt>
    <dgm:pt modelId="{AA80DB8F-49CC-451C-BC4A-EEA24FB4BF52}" type="pres">
      <dgm:prSet presAssocID="{4F8F1004-B01D-4005-B42A-1EFE98B1E1B3}" presName="text_4" presStyleLbl="node1" presStyleIdx="3" presStyleCnt="5">
        <dgm:presLayoutVars>
          <dgm:bulletEnabled val="1"/>
        </dgm:presLayoutVars>
      </dgm:prSet>
      <dgm:spPr/>
    </dgm:pt>
    <dgm:pt modelId="{2FA14C8A-5F82-4328-851C-978347FF5D9A}" type="pres">
      <dgm:prSet presAssocID="{4F8F1004-B01D-4005-B42A-1EFE98B1E1B3}" presName="accent_4" presStyleCnt="0"/>
      <dgm:spPr/>
    </dgm:pt>
    <dgm:pt modelId="{5B645183-70C1-426E-BF86-995A3337C843}" type="pres">
      <dgm:prSet presAssocID="{4F8F1004-B01D-4005-B42A-1EFE98B1E1B3}" presName="accentRepeatNode" presStyleLbl="solidFgAcc1" presStyleIdx="3" presStyleCnt="5"/>
      <dgm:spPr>
        <a:solidFill>
          <a:schemeClr val="accent2"/>
        </a:solidFill>
      </dgm:spPr>
    </dgm:pt>
    <dgm:pt modelId="{B678676D-FE96-4CE5-8EF6-31A8D134B3B3}" type="pres">
      <dgm:prSet presAssocID="{23623967-CB20-4508-82EA-0251E3BCC57D}" presName="text_5" presStyleLbl="node1" presStyleIdx="4" presStyleCnt="5">
        <dgm:presLayoutVars>
          <dgm:bulletEnabled val="1"/>
        </dgm:presLayoutVars>
      </dgm:prSet>
      <dgm:spPr/>
    </dgm:pt>
    <dgm:pt modelId="{A3CBF0BC-89AE-4508-BEBF-8A88F260B2CC}" type="pres">
      <dgm:prSet presAssocID="{23623967-CB20-4508-82EA-0251E3BCC57D}" presName="accent_5" presStyleCnt="0"/>
      <dgm:spPr/>
    </dgm:pt>
    <dgm:pt modelId="{106BE7F4-47BD-4DE2-B53F-2AFB8ACEE1BF}" type="pres">
      <dgm:prSet presAssocID="{23623967-CB20-4508-82EA-0251E3BCC57D}" presName="accentRepeatNode" presStyleLbl="solidFgAcc1" presStyleIdx="4" presStyleCnt="5"/>
      <dgm:spPr>
        <a:solidFill>
          <a:schemeClr val="accent2"/>
        </a:solidFill>
      </dgm:spPr>
    </dgm:pt>
  </dgm:ptLst>
  <dgm:cxnLst>
    <dgm:cxn modelId="{5F255806-21AD-45C9-B94E-F6A2B802EA12}" type="presOf" srcId="{4F8F1004-B01D-4005-B42A-1EFE98B1E1B3}" destId="{AA80DB8F-49CC-451C-BC4A-EEA24FB4BF52}" srcOrd="0" destOrd="0" presId="urn:microsoft.com/office/officeart/2008/layout/VerticalCurvedList"/>
    <dgm:cxn modelId="{1D8C520A-E839-4B74-A571-68A4A4BB027D}" type="presOf" srcId="{FB6B8F40-0B20-482B-978B-6681248F54D7}" destId="{FEDFFE17-FCD6-49CC-91A6-57EA03A7F4C8}" srcOrd="0" destOrd="0" presId="urn:microsoft.com/office/officeart/2008/layout/VerticalCurvedList"/>
    <dgm:cxn modelId="{CD950123-5173-4069-9A5F-ECC6C023C7F0}" srcId="{FB6B8F40-0B20-482B-978B-6681248F54D7}" destId="{2549EF05-A705-47DA-A0A1-299ADB246246}" srcOrd="1" destOrd="0" parTransId="{47B0688B-7D34-4623-9F81-30B28ACDDC6A}" sibTransId="{F7A6A91E-1FD2-4C4A-9904-7A6269308739}"/>
    <dgm:cxn modelId="{D5BD3023-A709-460F-8409-5DB9F113EB68}" type="presOf" srcId="{23623967-CB20-4508-82EA-0251E3BCC57D}" destId="{B678676D-FE96-4CE5-8EF6-31A8D134B3B3}" srcOrd="0" destOrd="0" presId="urn:microsoft.com/office/officeart/2008/layout/VerticalCurvedList"/>
    <dgm:cxn modelId="{A14AEC95-EED9-4FDA-A667-B32113F16FE6}" type="presOf" srcId="{7D3E87BB-CA35-4B6D-9289-1E58DD1DE31D}" destId="{8420B661-FB26-4DCF-A38A-73F995C3C6BE}" srcOrd="0" destOrd="0" presId="urn:microsoft.com/office/officeart/2008/layout/VerticalCurvedList"/>
    <dgm:cxn modelId="{27C23FAF-094B-4EF0-9871-9AEEB99A6ACF}" type="presOf" srcId="{B05BBCCF-6671-416A-85B2-34B62C9EAF8B}" destId="{1538F53D-005D-496C-9C18-D10284BDC7DE}" srcOrd="0" destOrd="0" presId="urn:microsoft.com/office/officeart/2008/layout/VerticalCurvedList"/>
    <dgm:cxn modelId="{10BE43B1-50DD-4757-8BDE-40E9CD934647}" type="presOf" srcId="{2549EF05-A705-47DA-A0A1-299ADB246246}" destId="{6BBE9569-B78D-4044-A0CC-F0EAB985E1EA}" srcOrd="0" destOrd="0" presId="urn:microsoft.com/office/officeart/2008/layout/VerticalCurvedList"/>
    <dgm:cxn modelId="{3304A6B9-646A-4E3F-8BB2-7D6908F5289A}" type="presOf" srcId="{8CAB6EBF-3274-4AC4-BAC2-A5EC7C100009}" destId="{17549F09-2CFD-4623-B71F-9289094B7F21}" srcOrd="0" destOrd="0" presId="urn:microsoft.com/office/officeart/2008/layout/VerticalCurvedList"/>
    <dgm:cxn modelId="{DE15F0C1-0CFF-4CDA-8F0B-E594B1D96422}" srcId="{FB6B8F40-0B20-482B-978B-6681248F54D7}" destId="{23623967-CB20-4508-82EA-0251E3BCC57D}" srcOrd="4" destOrd="0" parTransId="{4B0C72E3-36E6-42F2-84EC-A9B19E4585A6}" sibTransId="{C31A6928-AAD9-47A0-A7E3-C62E86BAC3AE}"/>
    <dgm:cxn modelId="{254F60C9-E2BF-4B43-8372-558579EAB6D5}" srcId="{FB6B8F40-0B20-482B-978B-6681248F54D7}" destId="{4F8F1004-B01D-4005-B42A-1EFE98B1E1B3}" srcOrd="3" destOrd="0" parTransId="{EFDEECE4-DDCC-4F9A-B736-3E1C5189F971}" sibTransId="{DD881769-369E-4C7E-A6C4-4AE7F8F8F4A6}"/>
    <dgm:cxn modelId="{A439C3E6-85D0-49DB-BB9C-6EE6A163BD19}" srcId="{FB6B8F40-0B20-482B-978B-6681248F54D7}" destId="{8CAB6EBF-3274-4AC4-BAC2-A5EC7C100009}" srcOrd="2" destOrd="0" parTransId="{9422D931-4039-4D7D-9D36-B0FB49AAA167}" sibTransId="{2C7DF17F-3A8F-4EC1-A18A-453EBE582D60}"/>
    <dgm:cxn modelId="{7E3C19EE-9DBA-4D4E-8486-1F169253D4B3}" srcId="{FB6B8F40-0B20-482B-978B-6681248F54D7}" destId="{B05BBCCF-6671-416A-85B2-34B62C9EAF8B}" srcOrd="0" destOrd="0" parTransId="{6CAF6AC8-AC9B-413D-9F7A-BB79D8821F05}" sibTransId="{7D3E87BB-CA35-4B6D-9289-1E58DD1DE31D}"/>
    <dgm:cxn modelId="{51050397-F0E4-4221-B829-80379662770A}" type="presParOf" srcId="{FEDFFE17-FCD6-49CC-91A6-57EA03A7F4C8}" destId="{887C38C6-EBBC-4B33-BC4F-83E8D61AD91D}" srcOrd="0" destOrd="0" presId="urn:microsoft.com/office/officeart/2008/layout/VerticalCurvedList"/>
    <dgm:cxn modelId="{FB248775-AF58-4A55-A5F7-02D0F8592AE5}" type="presParOf" srcId="{887C38C6-EBBC-4B33-BC4F-83E8D61AD91D}" destId="{1C9CC98D-E0CD-466B-872E-8CEF0DB83D25}" srcOrd="0" destOrd="0" presId="urn:microsoft.com/office/officeart/2008/layout/VerticalCurvedList"/>
    <dgm:cxn modelId="{8BED9EB1-CB1B-472E-BDB3-EBBB605E2CCC}" type="presParOf" srcId="{1C9CC98D-E0CD-466B-872E-8CEF0DB83D25}" destId="{4AC58DF4-2AF7-40A6-AC07-A525CDB0007C}" srcOrd="0" destOrd="0" presId="urn:microsoft.com/office/officeart/2008/layout/VerticalCurvedList"/>
    <dgm:cxn modelId="{EA3B6DC5-AA43-4B97-B3B5-D121CD4BC490}" type="presParOf" srcId="{1C9CC98D-E0CD-466B-872E-8CEF0DB83D25}" destId="{8420B661-FB26-4DCF-A38A-73F995C3C6BE}" srcOrd="1" destOrd="0" presId="urn:microsoft.com/office/officeart/2008/layout/VerticalCurvedList"/>
    <dgm:cxn modelId="{4EC3AEDD-1F9A-4CE9-9163-BBBE68D48D48}" type="presParOf" srcId="{1C9CC98D-E0CD-466B-872E-8CEF0DB83D25}" destId="{51502857-F34A-4C7B-AC3B-C39C001A9096}" srcOrd="2" destOrd="0" presId="urn:microsoft.com/office/officeart/2008/layout/VerticalCurvedList"/>
    <dgm:cxn modelId="{F0E7D035-1BA6-4025-80F1-102E1B3A2564}" type="presParOf" srcId="{1C9CC98D-E0CD-466B-872E-8CEF0DB83D25}" destId="{04384BE7-52B1-41A0-993C-C4E054E5CAB9}" srcOrd="3" destOrd="0" presId="urn:microsoft.com/office/officeart/2008/layout/VerticalCurvedList"/>
    <dgm:cxn modelId="{836BACB1-34DE-4840-A9B9-9E6676020FD2}" type="presParOf" srcId="{887C38C6-EBBC-4B33-BC4F-83E8D61AD91D}" destId="{1538F53D-005D-496C-9C18-D10284BDC7DE}" srcOrd="1" destOrd="0" presId="urn:microsoft.com/office/officeart/2008/layout/VerticalCurvedList"/>
    <dgm:cxn modelId="{3927FD8F-57B0-48C3-8290-E46394980DF9}" type="presParOf" srcId="{887C38C6-EBBC-4B33-BC4F-83E8D61AD91D}" destId="{10AD1CC7-9127-45FA-A960-BDDED8340AAC}" srcOrd="2" destOrd="0" presId="urn:microsoft.com/office/officeart/2008/layout/VerticalCurvedList"/>
    <dgm:cxn modelId="{DAF0376E-DB4A-4DDB-B455-BF56011432BF}" type="presParOf" srcId="{10AD1CC7-9127-45FA-A960-BDDED8340AAC}" destId="{A18602A0-DCA2-426A-A3E6-2769F17F7060}" srcOrd="0" destOrd="0" presId="urn:microsoft.com/office/officeart/2008/layout/VerticalCurvedList"/>
    <dgm:cxn modelId="{CE9DF18A-F839-47C2-BCB2-BF05C9029CA9}" type="presParOf" srcId="{887C38C6-EBBC-4B33-BC4F-83E8D61AD91D}" destId="{6BBE9569-B78D-4044-A0CC-F0EAB985E1EA}" srcOrd="3" destOrd="0" presId="urn:microsoft.com/office/officeart/2008/layout/VerticalCurvedList"/>
    <dgm:cxn modelId="{FDC01357-8343-4C5D-ADC6-78207991A7D5}" type="presParOf" srcId="{887C38C6-EBBC-4B33-BC4F-83E8D61AD91D}" destId="{FA69E4AC-48A9-4497-9A51-F19028AAA383}" srcOrd="4" destOrd="0" presId="urn:microsoft.com/office/officeart/2008/layout/VerticalCurvedList"/>
    <dgm:cxn modelId="{2F828230-4BAD-4F07-B851-DB91F2901835}" type="presParOf" srcId="{FA69E4AC-48A9-4497-9A51-F19028AAA383}" destId="{12C63321-8EF8-4211-B645-E4BA279E7CD4}" srcOrd="0" destOrd="0" presId="urn:microsoft.com/office/officeart/2008/layout/VerticalCurvedList"/>
    <dgm:cxn modelId="{3F15BAA2-00C0-4AB1-98A6-BD19CEDB2936}" type="presParOf" srcId="{887C38C6-EBBC-4B33-BC4F-83E8D61AD91D}" destId="{17549F09-2CFD-4623-B71F-9289094B7F21}" srcOrd="5" destOrd="0" presId="urn:microsoft.com/office/officeart/2008/layout/VerticalCurvedList"/>
    <dgm:cxn modelId="{1CF08BD5-AA81-4861-B91D-99002F216BA2}" type="presParOf" srcId="{887C38C6-EBBC-4B33-BC4F-83E8D61AD91D}" destId="{2EA4EA81-33A8-4E2A-AB56-81DEE4794DDB}" srcOrd="6" destOrd="0" presId="urn:microsoft.com/office/officeart/2008/layout/VerticalCurvedList"/>
    <dgm:cxn modelId="{2FE005D5-AA0F-4F74-A52E-AED1877280BB}" type="presParOf" srcId="{2EA4EA81-33A8-4E2A-AB56-81DEE4794DDB}" destId="{A9A9A27A-792A-4333-92BF-A83D3448B0B7}" srcOrd="0" destOrd="0" presId="urn:microsoft.com/office/officeart/2008/layout/VerticalCurvedList"/>
    <dgm:cxn modelId="{FCFB2A17-6DA1-437F-AD2D-0B43257820A6}" type="presParOf" srcId="{887C38C6-EBBC-4B33-BC4F-83E8D61AD91D}" destId="{AA80DB8F-49CC-451C-BC4A-EEA24FB4BF52}" srcOrd="7" destOrd="0" presId="urn:microsoft.com/office/officeart/2008/layout/VerticalCurvedList"/>
    <dgm:cxn modelId="{031C868D-AED0-4087-9012-3AA885D87E85}" type="presParOf" srcId="{887C38C6-EBBC-4B33-BC4F-83E8D61AD91D}" destId="{2FA14C8A-5F82-4328-851C-978347FF5D9A}" srcOrd="8" destOrd="0" presId="urn:microsoft.com/office/officeart/2008/layout/VerticalCurvedList"/>
    <dgm:cxn modelId="{CE991E2C-C290-4C9E-81FD-851A1992382C}" type="presParOf" srcId="{2FA14C8A-5F82-4328-851C-978347FF5D9A}" destId="{5B645183-70C1-426E-BF86-995A3337C843}" srcOrd="0" destOrd="0" presId="urn:microsoft.com/office/officeart/2008/layout/VerticalCurvedList"/>
    <dgm:cxn modelId="{14BC26D6-4691-45A9-8123-90E17568DDCA}" type="presParOf" srcId="{887C38C6-EBBC-4B33-BC4F-83E8D61AD91D}" destId="{B678676D-FE96-4CE5-8EF6-31A8D134B3B3}" srcOrd="9" destOrd="0" presId="urn:microsoft.com/office/officeart/2008/layout/VerticalCurvedList"/>
    <dgm:cxn modelId="{C353F419-FE5B-4238-A70A-021DAA0F07B7}" type="presParOf" srcId="{887C38C6-EBBC-4B33-BC4F-83E8D61AD91D}" destId="{A3CBF0BC-89AE-4508-BEBF-8A88F260B2CC}" srcOrd="10" destOrd="0" presId="urn:microsoft.com/office/officeart/2008/layout/VerticalCurvedList"/>
    <dgm:cxn modelId="{AA1B6372-B81D-4029-88CE-56919270A23F}" type="presParOf" srcId="{A3CBF0BC-89AE-4508-BEBF-8A88F260B2CC}" destId="{106BE7F4-47BD-4DE2-B53F-2AFB8ACEE1B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936E57DE-A739-49AD-BDEF-86B751BE4F09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cs-CZ"/>
        </a:p>
      </dgm:t>
    </dgm:pt>
    <dgm:pt modelId="{B66665F0-CE14-4657-855A-5066FDAED760}">
      <dgm:prSet/>
      <dgm:spPr/>
      <dgm:t>
        <a:bodyPr anchor="ctr"/>
        <a:lstStyle/>
        <a:p>
          <a:pPr algn="ctr"/>
          <a:r>
            <a:rPr lang="cs-CZ" dirty="0"/>
            <a:t>Stránky poskytované naším počítačem pomocí NGINX</a:t>
          </a:r>
        </a:p>
      </dgm:t>
    </dgm:pt>
    <dgm:pt modelId="{8E812DCE-BA91-42DE-891E-AEE4D858C3A5}" type="parTrans" cxnId="{ABD6BCC5-27EA-46C6-A65B-C54F6A56E43D}">
      <dgm:prSet/>
      <dgm:spPr/>
      <dgm:t>
        <a:bodyPr/>
        <a:lstStyle/>
        <a:p>
          <a:endParaRPr lang="cs-CZ"/>
        </a:p>
      </dgm:t>
    </dgm:pt>
    <dgm:pt modelId="{EED63D28-E788-4173-B333-2E4836C68779}" type="sibTrans" cxnId="{ABD6BCC5-27EA-46C6-A65B-C54F6A56E43D}">
      <dgm:prSet/>
      <dgm:spPr/>
      <dgm:t>
        <a:bodyPr/>
        <a:lstStyle/>
        <a:p>
          <a:endParaRPr lang="cs-CZ"/>
        </a:p>
      </dgm:t>
    </dgm:pt>
    <dgm:pt modelId="{6C5C488C-03FC-4FAE-8ECB-A813AF7A105C}" type="pres">
      <dgm:prSet presAssocID="{936E57DE-A739-49AD-BDEF-86B751BE4F09}" presName="vert0" presStyleCnt="0">
        <dgm:presLayoutVars>
          <dgm:dir/>
          <dgm:animOne val="branch"/>
          <dgm:animLvl val="lvl"/>
        </dgm:presLayoutVars>
      </dgm:prSet>
      <dgm:spPr/>
    </dgm:pt>
    <dgm:pt modelId="{4BC455F9-7522-4632-B400-7375EEB70156}" type="pres">
      <dgm:prSet presAssocID="{B66665F0-CE14-4657-855A-5066FDAED760}" presName="thickLine" presStyleLbl="alignNode1" presStyleIdx="0" presStyleCnt="1"/>
      <dgm:spPr/>
    </dgm:pt>
    <dgm:pt modelId="{4BA1B813-E66E-42F4-9EB0-027DD09C8C50}" type="pres">
      <dgm:prSet presAssocID="{B66665F0-CE14-4657-855A-5066FDAED760}" presName="horz1" presStyleCnt="0"/>
      <dgm:spPr/>
    </dgm:pt>
    <dgm:pt modelId="{07F1BECB-D690-4EA0-9D42-E46BCB4501AA}" type="pres">
      <dgm:prSet presAssocID="{B66665F0-CE14-4657-855A-5066FDAED760}" presName="tx1" presStyleLbl="revTx" presStyleIdx="0" presStyleCnt="1" custLinFactNeighborY="-29296"/>
      <dgm:spPr/>
    </dgm:pt>
    <dgm:pt modelId="{31035616-C62B-4DF6-AEE6-86220BB44529}" type="pres">
      <dgm:prSet presAssocID="{B66665F0-CE14-4657-855A-5066FDAED760}" presName="vert1" presStyleCnt="0"/>
      <dgm:spPr/>
    </dgm:pt>
  </dgm:ptLst>
  <dgm:cxnLst>
    <dgm:cxn modelId="{F39F9C05-DC8A-4A4E-8DE3-8EFA047886CC}" type="presOf" srcId="{936E57DE-A739-49AD-BDEF-86B751BE4F09}" destId="{6C5C488C-03FC-4FAE-8ECB-A813AF7A105C}" srcOrd="0" destOrd="0" presId="urn:microsoft.com/office/officeart/2008/layout/LinedList"/>
    <dgm:cxn modelId="{472C17C1-8B5D-4550-8DB5-ECC659053F5B}" type="presOf" srcId="{B66665F0-CE14-4657-855A-5066FDAED760}" destId="{07F1BECB-D690-4EA0-9D42-E46BCB4501AA}" srcOrd="0" destOrd="0" presId="urn:microsoft.com/office/officeart/2008/layout/LinedList"/>
    <dgm:cxn modelId="{ABD6BCC5-27EA-46C6-A65B-C54F6A56E43D}" srcId="{936E57DE-A739-49AD-BDEF-86B751BE4F09}" destId="{B66665F0-CE14-4657-855A-5066FDAED760}" srcOrd="0" destOrd="0" parTransId="{8E812DCE-BA91-42DE-891E-AEE4D858C3A5}" sibTransId="{EED63D28-E788-4173-B333-2E4836C68779}"/>
    <dgm:cxn modelId="{57C2733F-4C15-4117-93E1-02A1430A3375}" type="presParOf" srcId="{6C5C488C-03FC-4FAE-8ECB-A813AF7A105C}" destId="{4BC455F9-7522-4632-B400-7375EEB70156}" srcOrd="0" destOrd="0" presId="urn:microsoft.com/office/officeart/2008/layout/LinedList"/>
    <dgm:cxn modelId="{AB8363BD-CD1F-4E1E-8804-A8844B299F09}" type="presParOf" srcId="{6C5C488C-03FC-4FAE-8ECB-A813AF7A105C}" destId="{4BA1B813-E66E-42F4-9EB0-027DD09C8C50}" srcOrd="1" destOrd="0" presId="urn:microsoft.com/office/officeart/2008/layout/LinedList"/>
    <dgm:cxn modelId="{8AC1CE61-0F72-4301-B558-1A9AD050AC74}" type="presParOf" srcId="{4BA1B813-E66E-42F4-9EB0-027DD09C8C50}" destId="{07F1BECB-D690-4EA0-9D42-E46BCB4501AA}" srcOrd="0" destOrd="0" presId="urn:microsoft.com/office/officeart/2008/layout/LinedList"/>
    <dgm:cxn modelId="{9A36154A-6BC6-4AF1-AF5F-9870AC4BE533}" type="presParOf" srcId="{4BA1B813-E66E-42F4-9EB0-027DD09C8C50}" destId="{31035616-C62B-4DF6-AEE6-86220BB445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026D2F8B-5BB1-4636-9818-3AD5995CA8B2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cs-CZ"/>
        </a:p>
      </dgm:t>
    </dgm:pt>
    <dgm:pt modelId="{E2F08D45-2E24-4504-939E-D33320135F7B}">
      <dgm:prSet/>
      <dgm:spPr/>
      <dgm:t>
        <a:bodyPr/>
        <a:lstStyle/>
        <a:p>
          <a:r>
            <a:rPr lang="cs-CZ" dirty="0"/>
            <a:t>Statická stránka</a:t>
          </a:r>
        </a:p>
      </dgm:t>
    </dgm:pt>
    <dgm:pt modelId="{70782CFF-5C34-468F-B5B7-752ED5323E4C}" type="parTrans" cxnId="{613BED5F-CA8C-4B2B-86FF-0A74855424F2}">
      <dgm:prSet/>
      <dgm:spPr/>
      <dgm:t>
        <a:bodyPr/>
        <a:lstStyle/>
        <a:p>
          <a:endParaRPr lang="cs-CZ"/>
        </a:p>
      </dgm:t>
    </dgm:pt>
    <dgm:pt modelId="{607EF4A3-7EA0-4B65-9E22-F07DFD5EF0C0}" type="sibTrans" cxnId="{613BED5F-CA8C-4B2B-86FF-0A74855424F2}">
      <dgm:prSet/>
      <dgm:spPr/>
      <dgm:t>
        <a:bodyPr/>
        <a:lstStyle/>
        <a:p>
          <a:endParaRPr lang="cs-CZ"/>
        </a:p>
      </dgm:t>
    </dgm:pt>
    <dgm:pt modelId="{53688C14-D866-470E-A734-D60FA4028B57}">
      <dgm:prSet/>
      <dgm:spPr/>
      <dgm:t>
        <a:bodyPr/>
        <a:lstStyle/>
        <a:p>
          <a:r>
            <a:rPr lang="cs-CZ" dirty="0"/>
            <a:t>Rozcestník na všechny dostupné stránky</a:t>
          </a:r>
        </a:p>
      </dgm:t>
    </dgm:pt>
    <dgm:pt modelId="{DE81CF42-B48E-4DEB-BA6C-D4C2B96C5D87}" type="parTrans" cxnId="{7E1214B3-5DAD-4A9F-B3C8-8B1203F9E061}">
      <dgm:prSet/>
      <dgm:spPr/>
      <dgm:t>
        <a:bodyPr/>
        <a:lstStyle/>
        <a:p>
          <a:endParaRPr lang="cs-CZ"/>
        </a:p>
      </dgm:t>
    </dgm:pt>
    <dgm:pt modelId="{5EBB27CC-559C-4122-BF7E-D5D72AAED5F6}" type="sibTrans" cxnId="{7E1214B3-5DAD-4A9F-B3C8-8B1203F9E061}">
      <dgm:prSet/>
      <dgm:spPr/>
      <dgm:t>
        <a:bodyPr/>
        <a:lstStyle/>
        <a:p>
          <a:endParaRPr lang="cs-CZ"/>
        </a:p>
      </dgm:t>
    </dgm:pt>
    <dgm:pt modelId="{6C12BB67-B092-4F09-B266-9F12636AF2DB}">
      <dgm:prSet/>
      <dgm:spPr/>
      <dgm:t>
        <a:bodyPr/>
        <a:lstStyle/>
        <a:p>
          <a:r>
            <a:rPr lang="cs-CZ" dirty="0"/>
            <a:t>Dostupné na adrese: </a:t>
          </a:r>
          <a:r>
            <a:rPr lang="en-US" dirty="0">
              <a:solidFill>
                <a:schemeClr val="accent2">
                  <a:lumMod val="50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https://j</a:t>
          </a:r>
          <a:r>
            <a:rPr lang="cs-CZ" dirty="0">
              <a:solidFill>
                <a:schemeClr val="accent2">
                  <a:lumMod val="50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eff.sspbrno.cz</a:t>
          </a:r>
          <a:endParaRPr lang="cs-CZ" dirty="0">
            <a:solidFill>
              <a:schemeClr val="accent2">
                <a:lumMod val="50000"/>
              </a:schemeClr>
            </a:solidFill>
          </a:endParaRPr>
        </a:p>
      </dgm:t>
    </dgm:pt>
    <dgm:pt modelId="{0806EE22-DA5E-444C-B881-8FDE844AB4C4}" type="parTrans" cxnId="{502FE670-F5B8-486E-9012-6FAAC057456F}">
      <dgm:prSet/>
      <dgm:spPr/>
      <dgm:t>
        <a:bodyPr/>
        <a:lstStyle/>
        <a:p>
          <a:endParaRPr lang="cs-CZ"/>
        </a:p>
      </dgm:t>
    </dgm:pt>
    <dgm:pt modelId="{5B4B6776-4C5A-4B71-BC0D-93C4002237A2}" type="sibTrans" cxnId="{502FE670-F5B8-486E-9012-6FAAC057456F}">
      <dgm:prSet/>
      <dgm:spPr/>
      <dgm:t>
        <a:bodyPr/>
        <a:lstStyle/>
        <a:p>
          <a:endParaRPr lang="cs-CZ"/>
        </a:p>
      </dgm:t>
    </dgm:pt>
    <dgm:pt modelId="{1E6500B8-B299-453B-AF2D-AEE8D1609135}" type="pres">
      <dgm:prSet presAssocID="{026D2F8B-5BB1-4636-9818-3AD5995CA8B2}" presName="outerComposite" presStyleCnt="0">
        <dgm:presLayoutVars>
          <dgm:chMax val="5"/>
          <dgm:dir/>
          <dgm:resizeHandles val="exact"/>
        </dgm:presLayoutVars>
      </dgm:prSet>
      <dgm:spPr/>
    </dgm:pt>
    <dgm:pt modelId="{B72A7E68-22D6-4C5A-AFA2-2EE7C6FE8D70}" type="pres">
      <dgm:prSet presAssocID="{026D2F8B-5BB1-4636-9818-3AD5995CA8B2}" presName="dummyMaxCanvas" presStyleCnt="0">
        <dgm:presLayoutVars/>
      </dgm:prSet>
      <dgm:spPr/>
    </dgm:pt>
    <dgm:pt modelId="{E6133E03-E39C-4A4E-8BD8-72297780CAAE}" type="pres">
      <dgm:prSet presAssocID="{026D2F8B-5BB1-4636-9818-3AD5995CA8B2}" presName="ThreeNodes_1" presStyleLbl="node1" presStyleIdx="0" presStyleCnt="3">
        <dgm:presLayoutVars>
          <dgm:bulletEnabled val="1"/>
        </dgm:presLayoutVars>
      </dgm:prSet>
      <dgm:spPr/>
    </dgm:pt>
    <dgm:pt modelId="{107AA7CA-C1A5-44CF-ACC7-5427CA4B9921}" type="pres">
      <dgm:prSet presAssocID="{026D2F8B-5BB1-4636-9818-3AD5995CA8B2}" presName="ThreeNodes_2" presStyleLbl="node1" presStyleIdx="1" presStyleCnt="3">
        <dgm:presLayoutVars>
          <dgm:bulletEnabled val="1"/>
        </dgm:presLayoutVars>
      </dgm:prSet>
      <dgm:spPr/>
    </dgm:pt>
    <dgm:pt modelId="{11A2EAFE-4FA7-422C-B5FD-55E6168F8BC3}" type="pres">
      <dgm:prSet presAssocID="{026D2F8B-5BB1-4636-9818-3AD5995CA8B2}" presName="ThreeNodes_3" presStyleLbl="node1" presStyleIdx="2" presStyleCnt="3">
        <dgm:presLayoutVars>
          <dgm:bulletEnabled val="1"/>
        </dgm:presLayoutVars>
      </dgm:prSet>
      <dgm:spPr/>
    </dgm:pt>
    <dgm:pt modelId="{61B00555-DF83-41E7-9C3F-6B8FBC7CD46C}" type="pres">
      <dgm:prSet presAssocID="{026D2F8B-5BB1-4636-9818-3AD5995CA8B2}" presName="ThreeConn_1-2" presStyleLbl="fgAccFollowNode1" presStyleIdx="0" presStyleCnt="2">
        <dgm:presLayoutVars>
          <dgm:bulletEnabled val="1"/>
        </dgm:presLayoutVars>
      </dgm:prSet>
      <dgm:spPr/>
    </dgm:pt>
    <dgm:pt modelId="{265EC8E9-884F-4CE8-9DBF-955DF48BBA64}" type="pres">
      <dgm:prSet presAssocID="{026D2F8B-5BB1-4636-9818-3AD5995CA8B2}" presName="ThreeConn_2-3" presStyleLbl="fgAccFollowNode1" presStyleIdx="1" presStyleCnt="2">
        <dgm:presLayoutVars>
          <dgm:bulletEnabled val="1"/>
        </dgm:presLayoutVars>
      </dgm:prSet>
      <dgm:spPr/>
    </dgm:pt>
    <dgm:pt modelId="{D002F0E5-6E7F-41B1-AD5B-35AEEA58F0BE}" type="pres">
      <dgm:prSet presAssocID="{026D2F8B-5BB1-4636-9818-3AD5995CA8B2}" presName="ThreeNodes_1_text" presStyleLbl="node1" presStyleIdx="2" presStyleCnt="3">
        <dgm:presLayoutVars>
          <dgm:bulletEnabled val="1"/>
        </dgm:presLayoutVars>
      </dgm:prSet>
      <dgm:spPr/>
    </dgm:pt>
    <dgm:pt modelId="{E343A14F-F909-4279-AFAA-EC90401C69DF}" type="pres">
      <dgm:prSet presAssocID="{026D2F8B-5BB1-4636-9818-3AD5995CA8B2}" presName="ThreeNodes_2_text" presStyleLbl="node1" presStyleIdx="2" presStyleCnt="3">
        <dgm:presLayoutVars>
          <dgm:bulletEnabled val="1"/>
        </dgm:presLayoutVars>
      </dgm:prSet>
      <dgm:spPr/>
    </dgm:pt>
    <dgm:pt modelId="{E8B23C1C-8CDB-4C64-8331-162394D6CD55}" type="pres">
      <dgm:prSet presAssocID="{026D2F8B-5BB1-4636-9818-3AD5995CA8B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D5E580E-8D5C-4594-89CE-A64EF886E534}" type="presOf" srcId="{53688C14-D866-470E-A734-D60FA4028B57}" destId="{107AA7CA-C1A5-44CF-ACC7-5427CA4B9921}" srcOrd="0" destOrd="0" presId="urn:microsoft.com/office/officeart/2005/8/layout/vProcess5"/>
    <dgm:cxn modelId="{7C03043B-1AD4-4D38-A23F-FDC6811D9530}" type="presOf" srcId="{5EBB27CC-559C-4122-BF7E-D5D72AAED5F6}" destId="{265EC8E9-884F-4CE8-9DBF-955DF48BBA64}" srcOrd="0" destOrd="0" presId="urn:microsoft.com/office/officeart/2005/8/layout/vProcess5"/>
    <dgm:cxn modelId="{6CF6395C-90A7-471A-8F07-122EA9002FF4}" type="presOf" srcId="{607EF4A3-7EA0-4B65-9E22-F07DFD5EF0C0}" destId="{61B00555-DF83-41E7-9C3F-6B8FBC7CD46C}" srcOrd="0" destOrd="0" presId="urn:microsoft.com/office/officeart/2005/8/layout/vProcess5"/>
    <dgm:cxn modelId="{613BED5F-CA8C-4B2B-86FF-0A74855424F2}" srcId="{026D2F8B-5BB1-4636-9818-3AD5995CA8B2}" destId="{E2F08D45-2E24-4504-939E-D33320135F7B}" srcOrd="0" destOrd="0" parTransId="{70782CFF-5C34-468F-B5B7-752ED5323E4C}" sibTransId="{607EF4A3-7EA0-4B65-9E22-F07DFD5EF0C0}"/>
    <dgm:cxn modelId="{FF9CA045-B052-4BA1-9397-33D7D3BFB798}" type="presOf" srcId="{E2F08D45-2E24-4504-939E-D33320135F7B}" destId="{D002F0E5-6E7F-41B1-AD5B-35AEEA58F0BE}" srcOrd="1" destOrd="0" presId="urn:microsoft.com/office/officeart/2005/8/layout/vProcess5"/>
    <dgm:cxn modelId="{1C941548-D501-4726-827E-81523A839B36}" type="presOf" srcId="{026D2F8B-5BB1-4636-9818-3AD5995CA8B2}" destId="{1E6500B8-B299-453B-AF2D-AEE8D1609135}" srcOrd="0" destOrd="0" presId="urn:microsoft.com/office/officeart/2005/8/layout/vProcess5"/>
    <dgm:cxn modelId="{502FE670-F5B8-486E-9012-6FAAC057456F}" srcId="{026D2F8B-5BB1-4636-9818-3AD5995CA8B2}" destId="{6C12BB67-B092-4F09-B266-9F12636AF2DB}" srcOrd="2" destOrd="0" parTransId="{0806EE22-DA5E-444C-B881-8FDE844AB4C4}" sibTransId="{5B4B6776-4C5A-4B71-BC0D-93C4002237A2}"/>
    <dgm:cxn modelId="{EA565481-2AD0-4880-B9E2-11D1488B88D5}" type="presOf" srcId="{6C12BB67-B092-4F09-B266-9F12636AF2DB}" destId="{E8B23C1C-8CDB-4C64-8331-162394D6CD55}" srcOrd="1" destOrd="0" presId="urn:microsoft.com/office/officeart/2005/8/layout/vProcess5"/>
    <dgm:cxn modelId="{69187F85-E8AF-40F3-85F3-198806011925}" type="presOf" srcId="{E2F08D45-2E24-4504-939E-D33320135F7B}" destId="{E6133E03-E39C-4A4E-8BD8-72297780CAAE}" srcOrd="0" destOrd="0" presId="urn:microsoft.com/office/officeart/2005/8/layout/vProcess5"/>
    <dgm:cxn modelId="{2481AE9C-B846-4506-919F-417BC9DDEAC5}" type="presOf" srcId="{6C12BB67-B092-4F09-B266-9F12636AF2DB}" destId="{11A2EAFE-4FA7-422C-B5FD-55E6168F8BC3}" srcOrd="0" destOrd="0" presId="urn:microsoft.com/office/officeart/2005/8/layout/vProcess5"/>
    <dgm:cxn modelId="{7E1214B3-5DAD-4A9F-B3C8-8B1203F9E061}" srcId="{026D2F8B-5BB1-4636-9818-3AD5995CA8B2}" destId="{53688C14-D866-470E-A734-D60FA4028B57}" srcOrd="1" destOrd="0" parTransId="{DE81CF42-B48E-4DEB-BA6C-D4C2B96C5D87}" sibTransId="{5EBB27CC-559C-4122-BF7E-D5D72AAED5F6}"/>
    <dgm:cxn modelId="{682A96E5-6F0E-4189-948A-09854FFA8265}" type="presOf" srcId="{53688C14-D866-470E-A734-D60FA4028B57}" destId="{E343A14F-F909-4279-AFAA-EC90401C69DF}" srcOrd="1" destOrd="0" presId="urn:microsoft.com/office/officeart/2005/8/layout/vProcess5"/>
    <dgm:cxn modelId="{AA956AF3-10ED-47F7-B6D4-8EE20A50021F}" type="presParOf" srcId="{1E6500B8-B299-453B-AF2D-AEE8D1609135}" destId="{B72A7E68-22D6-4C5A-AFA2-2EE7C6FE8D70}" srcOrd="0" destOrd="0" presId="urn:microsoft.com/office/officeart/2005/8/layout/vProcess5"/>
    <dgm:cxn modelId="{894F3F10-0CDC-4E93-8E57-D8CA54FF9F0A}" type="presParOf" srcId="{1E6500B8-B299-453B-AF2D-AEE8D1609135}" destId="{E6133E03-E39C-4A4E-8BD8-72297780CAAE}" srcOrd="1" destOrd="0" presId="urn:microsoft.com/office/officeart/2005/8/layout/vProcess5"/>
    <dgm:cxn modelId="{C678CB31-7D8D-4503-8E93-7103A97BBE99}" type="presParOf" srcId="{1E6500B8-B299-453B-AF2D-AEE8D1609135}" destId="{107AA7CA-C1A5-44CF-ACC7-5427CA4B9921}" srcOrd="2" destOrd="0" presId="urn:microsoft.com/office/officeart/2005/8/layout/vProcess5"/>
    <dgm:cxn modelId="{4DA60F50-7BF0-4708-A400-26EDCEA3D88C}" type="presParOf" srcId="{1E6500B8-B299-453B-AF2D-AEE8D1609135}" destId="{11A2EAFE-4FA7-422C-B5FD-55E6168F8BC3}" srcOrd="3" destOrd="0" presId="urn:microsoft.com/office/officeart/2005/8/layout/vProcess5"/>
    <dgm:cxn modelId="{A513C40E-A00F-45AA-9AB3-AF48F8959BE2}" type="presParOf" srcId="{1E6500B8-B299-453B-AF2D-AEE8D1609135}" destId="{61B00555-DF83-41E7-9C3F-6B8FBC7CD46C}" srcOrd="4" destOrd="0" presId="urn:microsoft.com/office/officeart/2005/8/layout/vProcess5"/>
    <dgm:cxn modelId="{DCDD2908-2072-4CA3-9906-0749951043A1}" type="presParOf" srcId="{1E6500B8-B299-453B-AF2D-AEE8D1609135}" destId="{265EC8E9-884F-4CE8-9DBF-955DF48BBA64}" srcOrd="5" destOrd="0" presId="urn:microsoft.com/office/officeart/2005/8/layout/vProcess5"/>
    <dgm:cxn modelId="{03AEE9F9-1863-4683-8A63-947B06D0E32C}" type="presParOf" srcId="{1E6500B8-B299-453B-AF2D-AEE8D1609135}" destId="{D002F0E5-6E7F-41B1-AD5B-35AEEA58F0BE}" srcOrd="6" destOrd="0" presId="urn:microsoft.com/office/officeart/2005/8/layout/vProcess5"/>
    <dgm:cxn modelId="{A6BFB487-CCDA-4C45-A035-402B1048F99D}" type="presParOf" srcId="{1E6500B8-B299-453B-AF2D-AEE8D1609135}" destId="{E343A14F-F909-4279-AFAA-EC90401C69DF}" srcOrd="7" destOrd="0" presId="urn:microsoft.com/office/officeart/2005/8/layout/vProcess5"/>
    <dgm:cxn modelId="{9B2CE40A-616F-41B3-BE7F-3155BAE31473}" type="presParOf" srcId="{1E6500B8-B299-453B-AF2D-AEE8D1609135}" destId="{E8B23C1C-8CDB-4C64-8331-162394D6CD5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EF566B66-897F-4268-995B-2FCF12BF8794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cs-CZ"/>
        </a:p>
      </dgm:t>
    </dgm:pt>
    <dgm:pt modelId="{3044BA47-19AE-4E9A-A07A-A1B76F4561C3}">
      <dgm:prSet custT="1"/>
      <dgm:spPr/>
      <dgm:t>
        <a:bodyPr anchor="ctr"/>
        <a:lstStyle/>
        <a:p>
          <a:pPr algn="ctr"/>
          <a:r>
            <a:rPr lang="cs-CZ" sz="2800" dirty="0"/>
            <a:t>Generovaný pomocí modulu fancy-index</a:t>
          </a:r>
        </a:p>
      </dgm:t>
    </dgm:pt>
    <dgm:pt modelId="{20E07C8D-226F-47AE-974A-9BEA84577C89}" type="parTrans" cxnId="{FA975C04-7404-4784-AFDD-265B4731079A}">
      <dgm:prSet/>
      <dgm:spPr/>
      <dgm:t>
        <a:bodyPr/>
        <a:lstStyle/>
        <a:p>
          <a:pPr algn="ctr"/>
          <a:endParaRPr lang="cs-CZ" sz="1800"/>
        </a:p>
      </dgm:t>
    </dgm:pt>
    <dgm:pt modelId="{05319B4E-3C45-4E98-BD8F-0A2F8DA4B100}" type="sibTrans" cxnId="{FA975C04-7404-4784-AFDD-265B4731079A}">
      <dgm:prSet/>
      <dgm:spPr/>
      <dgm:t>
        <a:bodyPr/>
        <a:lstStyle/>
        <a:p>
          <a:pPr algn="ctr"/>
          <a:endParaRPr lang="cs-CZ" sz="1800"/>
        </a:p>
      </dgm:t>
    </dgm:pt>
    <dgm:pt modelId="{B5FDA2FE-6CC6-4E19-9F18-D3F064E0E7CA}">
      <dgm:prSet custT="1"/>
      <dgm:spPr/>
      <dgm:t>
        <a:bodyPr anchor="ctr"/>
        <a:lstStyle/>
        <a:p>
          <a:pPr algn="ctr"/>
          <a:r>
            <a:rPr lang="cs-CZ" sz="2800" dirty="0"/>
            <a:t>Motiv z repositáře na serveru </a:t>
          </a:r>
          <a:r>
            <a:rPr lang="cs-CZ" sz="2800" dirty="0"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github.com</a:t>
          </a:r>
          <a:r>
            <a:rPr lang="cs-CZ" sz="2800" dirty="0"/>
            <a:t> (MIT)</a:t>
          </a:r>
        </a:p>
      </dgm:t>
    </dgm:pt>
    <dgm:pt modelId="{F87CEA37-B764-47DA-8BEA-0AFCBAA51222}" type="parTrans" cxnId="{E3E482C3-5C22-4945-AD44-596CFE18CD08}">
      <dgm:prSet/>
      <dgm:spPr/>
      <dgm:t>
        <a:bodyPr/>
        <a:lstStyle/>
        <a:p>
          <a:pPr algn="ctr"/>
          <a:endParaRPr lang="cs-CZ" sz="1800"/>
        </a:p>
      </dgm:t>
    </dgm:pt>
    <dgm:pt modelId="{423CF7F0-8094-46AB-8407-9CC4C2D2674C}" type="sibTrans" cxnId="{E3E482C3-5C22-4945-AD44-596CFE18CD08}">
      <dgm:prSet/>
      <dgm:spPr/>
      <dgm:t>
        <a:bodyPr/>
        <a:lstStyle/>
        <a:p>
          <a:pPr algn="ctr"/>
          <a:endParaRPr lang="cs-CZ" sz="1800"/>
        </a:p>
      </dgm:t>
    </dgm:pt>
    <dgm:pt modelId="{F3D8779F-F874-45CC-8C30-D15ECF48A953}">
      <dgm:prSet custT="1"/>
      <dgm:spPr/>
      <dgm:t>
        <a:bodyPr anchor="ctr"/>
        <a:lstStyle/>
        <a:p>
          <a:pPr algn="ctr"/>
          <a:r>
            <a:rPr lang="cs-CZ" sz="2800" dirty="0"/>
            <a:t>Využití pro dokumenty, obrazy instalačních disků…</a:t>
          </a:r>
        </a:p>
      </dgm:t>
    </dgm:pt>
    <dgm:pt modelId="{7EE9F802-A4A3-4326-B524-55AAF0646087}" type="parTrans" cxnId="{3223DD45-2CC0-4AA2-A966-1AC98B0F3DC7}">
      <dgm:prSet/>
      <dgm:spPr/>
      <dgm:t>
        <a:bodyPr/>
        <a:lstStyle/>
        <a:p>
          <a:pPr algn="ctr"/>
          <a:endParaRPr lang="cs-CZ" sz="1800"/>
        </a:p>
      </dgm:t>
    </dgm:pt>
    <dgm:pt modelId="{41742C14-01D1-4CD8-8020-367265D47E0F}" type="sibTrans" cxnId="{3223DD45-2CC0-4AA2-A966-1AC98B0F3DC7}">
      <dgm:prSet/>
      <dgm:spPr/>
      <dgm:t>
        <a:bodyPr/>
        <a:lstStyle/>
        <a:p>
          <a:pPr algn="ctr"/>
          <a:endParaRPr lang="cs-CZ" sz="1800"/>
        </a:p>
      </dgm:t>
    </dgm:pt>
    <dgm:pt modelId="{C6F1312A-BED4-4083-806F-D0B8D8C75BA1}">
      <dgm:prSet custT="1"/>
      <dgm:spPr/>
      <dgm:t>
        <a:bodyPr anchor="ctr"/>
        <a:lstStyle/>
        <a:p>
          <a:pPr algn="ctr"/>
          <a:r>
            <a:rPr lang="cs-CZ" sz="2800" dirty="0"/>
            <a:t>Možnost vložení textu před a po výpis souborů pomocí Markdown dokumentu</a:t>
          </a:r>
        </a:p>
      </dgm:t>
    </dgm:pt>
    <dgm:pt modelId="{BE0A1B2D-E71F-4D6D-AB53-446C254B6969}" type="parTrans" cxnId="{2A75B445-E988-4120-BD3B-A52E35455DDE}">
      <dgm:prSet/>
      <dgm:spPr/>
      <dgm:t>
        <a:bodyPr/>
        <a:lstStyle/>
        <a:p>
          <a:pPr algn="ctr"/>
          <a:endParaRPr lang="cs-CZ" sz="1800"/>
        </a:p>
      </dgm:t>
    </dgm:pt>
    <dgm:pt modelId="{7A664069-0A51-47F1-A45B-52A807FD93E9}" type="sibTrans" cxnId="{2A75B445-E988-4120-BD3B-A52E35455DDE}">
      <dgm:prSet/>
      <dgm:spPr/>
      <dgm:t>
        <a:bodyPr/>
        <a:lstStyle/>
        <a:p>
          <a:pPr algn="ctr"/>
          <a:endParaRPr lang="cs-CZ" sz="1800"/>
        </a:p>
      </dgm:t>
    </dgm:pt>
    <dgm:pt modelId="{85B22337-0ACF-4CD4-AF0A-F8C786611D58}">
      <dgm:prSet custT="1"/>
      <dgm:spPr/>
      <dgm:t>
        <a:bodyPr anchor="ctr"/>
        <a:lstStyle/>
        <a:p>
          <a:pPr algn="ctr"/>
          <a:r>
            <a:rPr lang="cs-CZ" sz="2800" dirty="0"/>
            <a:t>Dostupné na adrese: </a:t>
          </a:r>
          <a:r>
            <a:rPr lang="cs-CZ" sz="2800" dirty="0"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jeff.sspbrno.cz/static</a:t>
          </a:r>
          <a:endParaRPr lang="cs-CZ" sz="2800" dirty="0"/>
        </a:p>
      </dgm:t>
    </dgm:pt>
    <dgm:pt modelId="{337C5F74-6C10-486C-9EB0-3DA9EC2BB6F6}" type="parTrans" cxnId="{23B5B333-DE5D-4FE6-8560-FEB6D5BF688A}">
      <dgm:prSet/>
      <dgm:spPr/>
      <dgm:t>
        <a:bodyPr/>
        <a:lstStyle/>
        <a:p>
          <a:pPr algn="ctr"/>
          <a:endParaRPr lang="cs-CZ" sz="1800"/>
        </a:p>
      </dgm:t>
    </dgm:pt>
    <dgm:pt modelId="{FA9D59E8-D71B-425A-808E-476C19A6EF52}" type="sibTrans" cxnId="{23B5B333-DE5D-4FE6-8560-FEB6D5BF688A}">
      <dgm:prSet/>
      <dgm:spPr/>
      <dgm:t>
        <a:bodyPr/>
        <a:lstStyle/>
        <a:p>
          <a:pPr algn="ctr"/>
          <a:endParaRPr lang="cs-CZ" sz="1800"/>
        </a:p>
      </dgm:t>
    </dgm:pt>
    <dgm:pt modelId="{3F0E1EDE-EA90-4C2B-9C46-124BAD2D7094}" type="pres">
      <dgm:prSet presAssocID="{EF566B66-897F-4268-995B-2FCF12BF8794}" presName="vert0" presStyleCnt="0">
        <dgm:presLayoutVars>
          <dgm:dir/>
          <dgm:animOne val="branch"/>
          <dgm:animLvl val="lvl"/>
        </dgm:presLayoutVars>
      </dgm:prSet>
      <dgm:spPr/>
    </dgm:pt>
    <dgm:pt modelId="{D4F610F1-D392-4030-87F9-F9C41551F249}" type="pres">
      <dgm:prSet presAssocID="{3044BA47-19AE-4E9A-A07A-A1B76F4561C3}" presName="thickLine" presStyleLbl="alignNode1" presStyleIdx="0" presStyleCnt="5"/>
      <dgm:spPr/>
    </dgm:pt>
    <dgm:pt modelId="{E0F36B0F-77FF-4131-8C55-E087B5707F45}" type="pres">
      <dgm:prSet presAssocID="{3044BA47-19AE-4E9A-A07A-A1B76F4561C3}" presName="horz1" presStyleCnt="0"/>
      <dgm:spPr/>
    </dgm:pt>
    <dgm:pt modelId="{64F4EDC0-A3DA-4838-B22F-036E90E1A96E}" type="pres">
      <dgm:prSet presAssocID="{3044BA47-19AE-4E9A-A07A-A1B76F4561C3}" presName="tx1" presStyleLbl="revTx" presStyleIdx="0" presStyleCnt="5"/>
      <dgm:spPr/>
    </dgm:pt>
    <dgm:pt modelId="{1AA9548E-C039-4E8F-9BD2-975299A3A08E}" type="pres">
      <dgm:prSet presAssocID="{3044BA47-19AE-4E9A-A07A-A1B76F4561C3}" presName="vert1" presStyleCnt="0"/>
      <dgm:spPr/>
    </dgm:pt>
    <dgm:pt modelId="{277D139E-8F63-4CAF-A4F0-357948701AD1}" type="pres">
      <dgm:prSet presAssocID="{B5FDA2FE-6CC6-4E19-9F18-D3F064E0E7CA}" presName="thickLine" presStyleLbl="alignNode1" presStyleIdx="1" presStyleCnt="5"/>
      <dgm:spPr/>
    </dgm:pt>
    <dgm:pt modelId="{BFFC4F15-8660-43C2-9D77-43412490C8DF}" type="pres">
      <dgm:prSet presAssocID="{B5FDA2FE-6CC6-4E19-9F18-D3F064E0E7CA}" presName="horz1" presStyleCnt="0"/>
      <dgm:spPr/>
    </dgm:pt>
    <dgm:pt modelId="{29A53380-A7DF-4B0F-B083-7A59309A854E}" type="pres">
      <dgm:prSet presAssocID="{B5FDA2FE-6CC6-4E19-9F18-D3F064E0E7CA}" presName="tx1" presStyleLbl="revTx" presStyleIdx="1" presStyleCnt="5"/>
      <dgm:spPr/>
    </dgm:pt>
    <dgm:pt modelId="{79B9A993-F8F4-4050-B488-98A4C3619C15}" type="pres">
      <dgm:prSet presAssocID="{B5FDA2FE-6CC6-4E19-9F18-D3F064E0E7CA}" presName="vert1" presStyleCnt="0"/>
      <dgm:spPr/>
    </dgm:pt>
    <dgm:pt modelId="{63B1EB88-3D77-442E-8E54-75CB6BBF7725}" type="pres">
      <dgm:prSet presAssocID="{F3D8779F-F874-45CC-8C30-D15ECF48A953}" presName="thickLine" presStyleLbl="alignNode1" presStyleIdx="2" presStyleCnt="5"/>
      <dgm:spPr/>
    </dgm:pt>
    <dgm:pt modelId="{0B08D291-5B77-4EA3-BC77-01B522976C4F}" type="pres">
      <dgm:prSet presAssocID="{F3D8779F-F874-45CC-8C30-D15ECF48A953}" presName="horz1" presStyleCnt="0"/>
      <dgm:spPr/>
    </dgm:pt>
    <dgm:pt modelId="{9F976668-0802-4D05-B8CC-50A57C0C8B0F}" type="pres">
      <dgm:prSet presAssocID="{F3D8779F-F874-45CC-8C30-D15ECF48A953}" presName="tx1" presStyleLbl="revTx" presStyleIdx="2" presStyleCnt="5"/>
      <dgm:spPr/>
    </dgm:pt>
    <dgm:pt modelId="{494050AA-D3F1-4153-B686-2DFDE58A1E59}" type="pres">
      <dgm:prSet presAssocID="{F3D8779F-F874-45CC-8C30-D15ECF48A953}" presName="vert1" presStyleCnt="0"/>
      <dgm:spPr/>
    </dgm:pt>
    <dgm:pt modelId="{3EB113A1-E544-4342-A4B5-CEEE78B5033F}" type="pres">
      <dgm:prSet presAssocID="{C6F1312A-BED4-4083-806F-D0B8D8C75BA1}" presName="thickLine" presStyleLbl="alignNode1" presStyleIdx="3" presStyleCnt="5"/>
      <dgm:spPr/>
    </dgm:pt>
    <dgm:pt modelId="{A96D54F3-18E1-4709-8CF4-91018D8EC812}" type="pres">
      <dgm:prSet presAssocID="{C6F1312A-BED4-4083-806F-D0B8D8C75BA1}" presName="horz1" presStyleCnt="0"/>
      <dgm:spPr/>
    </dgm:pt>
    <dgm:pt modelId="{9338ED99-EA2B-49C4-AF68-188B0986CCFF}" type="pres">
      <dgm:prSet presAssocID="{C6F1312A-BED4-4083-806F-D0B8D8C75BA1}" presName="tx1" presStyleLbl="revTx" presStyleIdx="3" presStyleCnt="5"/>
      <dgm:spPr/>
    </dgm:pt>
    <dgm:pt modelId="{2EA54E04-A351-4F70-B071-7D11F194C8C8}" type="pres">
      <dgm:prSet presAssocID="{C6F1312A-BED4-4083-806F-D0B8D8C75BA1}" presName="vert1" presStyleCnt="0"/>
      <dgm:spPr/>
    </dgm:pt>
    <dgm:pt modelId="{C8E3D1BE-D551-4D59-87C8-446081352420}" type="pres">
      <dgm:prSet presAssocID="{85B22337-0ACF-4CD4-AF0A-F8C786611D58}" presName="thickLine" presStyleLbl="alignNode1" presStyleIdx="4" presStyleCnt="5"/>
      <dgm:spPr/>
    </dgm:pt>
    <dgm:pt modelId="{9E7440C9-F9E1-402E-B73F-ED4DD5E84983}" type="pres">
      <dgm:prSet presAssocID="{85B22337-0ACF-4CD4-AF0A-F8C786611D58}" presName="horz1" presStyleCnt="0"/>
      <dgm:spPr/>
    </dgm:pt>
    <dgm:pt modelId="{2530716C-5C7B-46D6-878A-2BB0D7A8E0FD}" type="pres">
      <dgm:prSet presAssocID="{85B22337-0ACF-4CD4-AF0A-F8C786611D58}" presName="tx1" presStyleLbl="revTx" presStyleIdx="4" presStyleCnt="5"/>
      <dgm:spPr/>
    </dgm:pt>
    <dgm:pt modelId="{405D1719-3DA3-49EA-80FC-FCF2E2C93B76}" type="pres">
      <dgm:prSet presAssocID="{85B22337-0ACF-4CD4-AF0A-F8C786611D58}" presName="vert1" presStyleCnt="0"/>
      <dgm:spPr/>
    </dgm:pt>
  </dgm:ptLst>
  <dgm:cxnLst>
    <dgm:cxn modelId="{FA975C04-7404-4784-AFDD-265B4731079A}" srcId="{EF566B66-897F-4268-995B-2FCF12BF8794}" destId="{3044BA47-19AE-4E9A-A07A-A1B76F4561C3}" srcOrd="0" destOrd="0" parTransId="{20E07C8D-226F-47AE-974A-9BEA84577C89}" sibTransId="{05319B4E-3C45-4E98-BD8F-0A2F8DA4B100}"/>
    <dgm:cxn modelId="{61B3A024-E47A-4E91-8008-3774F0689977}" type="presOf" srcId="{3044BA47-19AE-4E9A-A07A-A1B76F4561C3}" destId="{64F4EDC0-A3DA-4838-B22F-036E90E1A96E}" srcOrd="0" destOrd="0" presId="urn:microsoft.com/office/officeart/2008/layout/LinedList"/>
    <dgm:cxn modelId="{23B5B333-DE5D-4FE6-8560-FEB6D5BF688A}" srcId="{EF566B66-897F-4268-995B-2FCF12BF8794}" destId="{85B22337-0ACF-4CD4-AF0A-F8C786611D58}" srcOrd="4" destOrd="0" parTransId="{337C5F74-6C10-486C-9EB0-3DA9EC2BB6F6}" sibTransId="{FA9D59E8-D71B-425A-808E-476C19A6EF52}"/>
    <dgm:cxn modelId="{2A75B445-E988-4120-BD3B-A52E35455DDE}" srcId="{EF566B66-897F-4268-995B-2FCF12BF8794}" destId="{C6F1312A-BED4-4083-806F-D0B8D8C75BA1}" srcOrd="3" destOrd="0" parTransId="{BE0A1B2D-E71F-4D6D-AB53-446C254B6969}" sibTransId="{7A664069-0A51-47F1-A45B-52A807FD93E9}"/>
    <dgm:cxn modelId="{3223DD45-2CC0-4AA2-A966-1AC98B0F3DC7}" srcId="{EF566B66-897F-4268-995B-2FCF12BF8794}" destId="{F3D8779F-F874-45CC-8C30-D15ECF48A953}" srcOrd="2" destOrd="0" parTransId="{7EE9F802-A4A3-4326-B524-55AAF0646087}" sibTransId="{41742C14-01D1-4CD8-8020-367265D47E0F}"/>
    <dgm:cxn modelId="{F6C59A7A-D8A5-43EB-A087-E410269150FF}" type="presOf" srcId="{C6F1312A-BED4-4083-806F-D0B8D8C75BA1}" destId="{9338ED99-EA2B-49C4-AF68-188B0986CCFF}" srcOrd="0" destOrd="0" presId="urn:microsoft.com/office/officeart/2008/layout/LinedList"/>
    <dgm:cxn modelId="{4CD1A083-443D-414B-8E2F-6315D31D1566}" type="presOf" srcId="{F3D8779F-F874-45CC-8C30-D15ECF48A953}" destId="{9F976668-0802-4D05-B8CC-50A57C0C8B0F}" srcOrd="0" destOrd="0" presId="urn:microsoft.com/office/officeart/2008/layout/LinedList"/>
    <dgm:cxn modelId="{B87A969C-0CC0-4BFE-8DA2-1ED4DFB8324A}" type="presOf" srcId="{85B22337-0ACF-4CD4-AF0A-F8C786611D58}" destId="{2530716C-5C7B-46D6-878A-2BB0D7A8E0FD}" srcOrd="0" destOrd="0" presId="urn:microsoft.com/office/officeart/2008/layout/LinedList"/>
    <dgm:cxn modelId="{0AB2F5A0-285E-4728-916E-183D1B24A079}" type="presOf" srcId="{B5FDA2FE-6CC6-4E19-9F18-D3F064E0E7CA}" destId="{29A53380-A7DF-4B0F-B083-7A59309A854E}" srcOrd="0" destOrd="0" presId="urn:microsoft.com/office/officeart/2008/layout/LinedList"/>
    <dgm:cxn modelId="{E3E482C3-5C22-4945-AD44-596CFE18CD08}" srcId="{EF566B66-897F-4268-995B-2FCF12BF8794}" destId="{B5FDA2FE-6CC6-4E19-9F18-D3F064E0E7CA}" srcOrd="1" destOrd="0" parTransId="{F87CEA37-B764-47DA-8BEA-0AFCBAA51222}" sibTransId="{423CF7F0-8094-46AB-8407-9CC4C2D2674C}"/>
    <dgm:cxn modelId="{5A6EAFFD-5D67-46B7-9FD4-ABDB0C3F1B5D}" type="presOf" srcId="{EF566B66-897F-4268-995B-2FCF12BF8794}" destId="{3F0E1EDE-EA90-4C2B-9C46-124BAD2D7094}" srcOrd="0" destOrd="0" presId="urn:microsoft.com/office/officeart/2008/layout/LinedList"/>
    <dgm:cxn modelId="{7E605F48-EBE7-410B-AE45-BA189C87ED1A}" type="presParOf" srcId="{3F0E1EDE-EA90-4C2B-9C46-124BAD2D7094}" destId="{D4F610F1-D392-4030-87F9-F9C41551F249}" srcOrd="0" destOrd="0" presId="urn:microsoft.com/office/officeart/2008/layout/LinedList"/>
    <dgm:cxn modelId="{4D9DA8E4-483C-4760-9D2C-6D52992FAF46}" type="presParOf" srcId="{3F0E1EDE-EA90-4C2B-9C46-124BAD2D7094}" destId="{E0F36B0F-77FF-4131-8C55-E087B5707F45}" srcOrd="1" destOrd="0" presId="urn:microsoft.com/office/officeart/2008/layout/LinedList"/>
    <dgm:cxn modelId="{02662DBF-C62E-4F24-89A4-71891C2B7DB5}" type="presParOf" srcId="{E0F36B0F-77FF-4131-8C55-E087B5707F45}" destId="{64F4EDC0-A3DA-4838-B22F-036E90E1A96E}" srcOrd="0" destOrd="0" presId="urn:microsoft.com/office/officeart/2008/layout/LinedList"/>
    <dgm:cxn modelId="{32DBA827-E652-44FB-9787-9BD547FA8E91}" type="presParOf" srcId="{E0F36B0F-77FF-4131-8C55-E087B5707F45}" destId="{1AA9548E-C039-4E8F-9BD2-975299A3A08E}" srcOrd="1" destOrd="0" presId="urn:microsoft.com/office/officeart/2008/layout/LinedList"/>
    <dgm:cxn modelId="{3C02E87E-DB4A-4810-B476-0B37A024436C}" type="presParOf" srcId="{3F0E1EDE-EA90-4C2B-9C46-124BAD2D7094}" destId="{277D139E-8F63-4CAF-A4F0-357948701AD1}" srcOrd="2" destOrd="0" presId="urn:microsoft.com/office/officeart/2008/layout/LinedList"/>
    <dgm:cxn modelId="{723602EE-5DDA-493C-8330-172254359311}" type="presParOf" srcId="{3F0E1EDE-EA90-4C2B-9C46-124BAD2D7094}" destId="{BFFC4F15-8660-43C2-9D77-43412490C8DF}" srcOrd="3" destOrd="0" presId="urn:microsoft.com/office/officeart/2008/layout/LinedList"/>
    <dgm:cxn modelId="{6F2F9A78-3669-455B-A55D-53319E7103A0}" type="presParOf" srcId="{BFFC4F15-8660-43C2-9D77-43412490C8DF}" destId="{29A53380-A7DF-4B0F-B083-7A59309A854E}" srcOrd="0" destOrd="0" presId="urn:microsoft.com/office/officeart/2008/layout/LinedList"/>
    <dgm:cxn modelId="{28407B3D-3333-4188-BB05-0EC768FE4A74}" type="presParOf" srcId="{BFFC4F15-8660-43C2-9D77-43412490C8DF}" destId="{79B9A993-F8F4-4050-B488-98A4C3619C15}" srcOrd="1" destOrd="0" presId="urn:microsoft.com/office/officeart/2008/layout/LinedList"/>
    <dgm:cxn modelId="{939D2D06-DEE7-469B-922C-7D0145F9B455}" type="presParOf" srcId="{3F0E1EDE-EA90-4C2B-9C46-124BAD2D7094}" destId="{63B1EB88-3D77-442E-8E54-75CB6BBF7725}" srcOrd="4" destOrd="0" presId="urn:microsoft.com/office/officeart/2008/layout/LinedList"/>
    <dgm:cxn modelId="{07B41A11-D6C7-492F-A23C-EB15FC456645}" type="presParOf" srcId="{3F0E1EDE-EA90-4C2B-9C46-124BAD2D7094}" destId="{0B08D291-5B77-4EA3-BC77-01B522976C4F}" srcOrd="5" destOrd="0" presId="urn:microsoft.com/office/officeart/2008/layout/LinedList"/>
    <dgm:cxn modelId="{FC730DD0-4502-41D1-A2C7-15A17CBA3FAE}" type="presParOf" srcId="{0B08D291-5B77-4EA3-BC77-01B522976C4F}" destId="{9F976668-0802-4D05-B8CC-50A57C0C8B0F}" srcOrd="0" destOrd="0" presId="urn:microsoft.com/office/officeart/2008/layout/LinedList"/>
    <dgm:cxn modelId="{EDF23EC9-E402-4135-8289-302EF21B1087}" type="presParOf" srcId="{0B08D291-5B77-4EA3-BC77-01B522976C4F}" destId="{494050AA-D3F1-4153-B686-2DFDE58A1E59}" srcOrd="1" destOrd="0" presId="urn:microsoft.com/office/officeart/2008/layout/LinedList"/>
    <dgm:cxn modelId="{C0F05AB6-7146-470F-A06F-11B4B1C32717}" type="presParOf" srcId="{3F0E1EDE-EA90-4C2B-9C46-124BAD2D7094}" destId="{3EB113A1-E544-4342-A4B5-CEEE78B5033F}" srcOrd="6" destOrd="0" presId="urn:microsoft.com/office/officeart/2008/layout/LinedList"/>
    <dgm:cxn modelId="{70628526-D240-4C09-8452-D30F76DD7FC8}" type="presParOf" srcId="{3F0E1EDE-EA90-4C2B-9C46-124BAD2D7094}" destId="{A96D54F3-18E1-4709-8CF4-91018D8EC812}" srcOrd="7" destOrd="0" presId="urn:microsoft.com/office/officeart/2008/layout/LinedList"/>
    <dgm:cxn modelId="{0E7C771E-6D25-4BA1-87BF-83BF91E06786}" type="presParOf" srcId="{A96D54F3-18E1-4709-8CF4-91018D8EC812}" destId="{9338ED99-EA2B-49C4-AF68-188B0986CCFF}" srcOrd="0" destOrd="0" presId="urn:microsoft.com/office/officeart/2008/layout/LinedList"/>
    <dgm:cxn modelId="{1C7D9278-6E9C-4A6D-ABA2-C1EC22C80214}" type="presParOf" srcId="{A96D54F3-18E1-4709-8CF4-91018D8EC812}" destId="{2EA54E04-A351-4F70-B071-7D11F194C8C8}" srcOrd="1" destOrd="0" presId="urn:microsoft.com/office/officeart/2008/layout/LinedList"/>
    <dgm:cxn modelId="{13DFC543-8FCB-4092-BC9B-47ECC59D1A2C}" type="presParOf" srcId="{3F0E1EDE-EA90-4C2B-9C46-124BAD2D7094}" destId="{C8E3D1BE-D551-4D59-87C8-446081352420}" srcOrd="8" destOrd="0" presId="urn:microsoft.com/office/officeart/2008/layout/LinedList"/>
    <dgm:cxn modelId="{4957551E-48D8-4662-BE91-9C3F4E89EF66}" type="presParOf" srcId="{3F0E1EDE-EA90-4C2B-9C46-124BAD2D7094}" destId="{9E7440C9-F9E1-402E-B73F-ED4DD5E84983}" srcOrd="9" destOrd="0" presId="urn:microsoft.com/office/officeart/2008/layout/LinedList"/>
    <dgm:cxn modelId="{36EDD240-9B02-48CA-9E16-43FB495FA946}" type="presParOf" srcId="{9E7440C9-F9E1-402E-B73F-ED4DD5E84983}" destId="{2530716C-5C7B-46D6-878A-2BB0D7A8E0FD}" srcOrd="0" destOrd="0" presId="urn:microsoft.com/office/officeart/2008/layout/LinedList"/>
    <dgm:cxn modelId="{C06CA0B4-76EF-4832-85A4-7F2D0A855193}" type="presParOf" srcId="{9E7440C9-F9E1-402E-B73F-ED4DD5E84983}" destId="{405D1719-3DA3-49EA-80FC-FCF2E2C93B7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3BA9C778-A93B-4FE9-A679-7230026599EA}" type="doc">
      <dgm:prSet loTypeId="urn:microsoft.com/office/officeart/2008/layout/VerticalAccent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cs-CZ"/>
        </a:p>
      </dgm:t>
    </dgm:pt>
    <dgm:pt modelId="{17056110-FE53-418A-86CB-EAF3E4134D1B}">
      <dgm:prSet/>
      <dgm:spPr/>
      <dgm:t>
        <a:bodyPr/>
        <a:lstStyle/>
        <a:p>
          <a:pPr algn="ctr"/>
          <a:r>
            <a:rPr lang="cs-CZ" dirty="0"/>
            <a:t>C aplikace</a:t>
          </a:r>
        </a:p>
      </dgm:t>
    </dgm:pt>
    <dgm:pt modelId="{9B77B25E-92A5-4C04-9568-3FAF22DDB2CD}" type="parTrans" cxnId="{8C72C66A-D562-4882-89D6-2D2ED35C3256}">
      <dgm:prSet/>
      <dgm:spPr/>
      <dgm:t>
        <a:bodyPr/>
        <a:lstStyle/>
        <a:p>
          <a:pPr algn="ctr"/>
          <a:endParaRPr lang="cs-CZ"/>
        </a:p>
      </dgm:t>
    </dgm:pt>
    <dgm:pt modelId="{88F90B81-27C5-4049-8BD1-2C715F645B02}" type="sibTrans" cxnId="{8C72C66A-D562-4882-89D6-2D2ED35C3256}">
      <dgm:prSet/>
      <dgm:spPr/>
      <dgm:t>
        <a:bodyPr/>
        <a:lstStyle/>
        <a:p>
          <a:pPr algn="ctr"/>
          <a:endParaRPr lang="cs-CZ"/>
        </a:p>
      </dgm:t>
    </dgm:pt>
    <dgm:pt modelId="{777272C5-5F81-46DB-9374-49BD95B46D0C}">
      <dgm:prSet/>
      <dgm:spPr/>
      <dgm:t>
        <a:bodyPr/>
        <a:lstStyle/>
        <a:p>
          <a:pPr algn="ctr"/>
          <a:r>
            <a:rPr lang="cs-CZ" dirty="0"/>
            <a:t>Webová aplikace pro správu serveru</a:t>
          </a:r>
        </a:p>
      </dgm:t>
    </dgm:pt>
    <dgm:pt modelId="{10815F1B-A00C-4D56-B259-7D11CA070918}" type="parTrans" cxnId="{AC023965-02F5-4B55-BA61-CFCE2AC9C9F7}">
      <dgm:prSet/>
      <dgm:spPr/>
      <dgm:t>
        <a:bodyPr/>
        <a:lstStyle/>
        <a:p>
          <a:pPr algn="ctr"/>
          <a:endParaRPr lang="cs-CZ"/>
        </a:p>
      </dgm:t>
    </dgm:pt>
    <dgm:pt modelId="{16BC3050-8657-463C-9935-E2FE02930D83}" type="sibTrans" cxnId="{AC023965-02F5-4B55-BA61-CFCE2AC9C9F7}">
      <dgm:prSet/>
      <dgm:spPr/>
      <dgm:t>
        <a:bodyPr/>
        <a:lstStyle/>
        <a:p>
          <a:pPr algn="ctr"/>
          <a:endParaRPr lang="cs-CZ"/>
        </a:p>
      </dgm:t>
    </dgm:pt>
    <dgm:pt modelId="{FC6100DB-B513-459E-960D-A9BEB4080AAF}">
      <dgm:prSet/>
      <dgm:spPr/>
      <dgm:t>
        <a:bodyPr/>
        <a:lstStyle/>
        <a:p>
          <a:pPr algn="ctr"/>
          <a:r>
            <a:rPr lang="cs-CZ" dirty="0"/>
            <a:t>Určená pouze pro administrátory</a:t>
          </a:r>
        </a:p>
      </dgm:t>
    </dgm:pt>
    <dgm:pt modelId="{6BBD03A6-7D48-4282-9C6D-4E410289B535}" type="parTrans" cxnId="{E66FB55C-AFB0-4FC7-91B7-CB240CA8F107}">
      <dgm:prSet/>
      <dgm:spPr/>
      <dgm:t>
        <a:bodyPr/>
        <a:lstStyle/>
        <a:p>
          <a:pPr algn="ctr"/>
          <a:endParaRPr lang="cs-CZ"/>
        </a:p>
      </dgm:t>
    </dgm:pt>
    <dgm:pt modelId="{0E48CD83-5E85-4C6B-9D0C-C6CF0B5E86AD}" type="sibTrans" cxnId="{E66FB55C-AFB0-4FC7-91B7-CB240CA8F107}">
      <dgm:prSet/>
      <dgm:spPr/>
      <dgm:t>
        <a:bodyPr/>
        <a:lstStyle/>
        <a:p>
          <a:pPr algn="ctr"/>
          <a:endParaRPr lang="cs-CZ"/>
        </a:p>
      </dgm:t>
    </dgm:pt>
    <dgm:pt modelId="{286C9011-8950-4080-AFD4-3A4398A2287A}">
      <dgm:prSet/>
      <dgm:spPr/>
      <dgm:t>
        <a:bodyPr/>
        <a:lstStyle/>
        <a:p>
          <a:pPr algn="ctr"/>
          <a:r>
            <a:rPr lang="cs-CZ" dirty="0"/>
            <a:t>Možnost správy počítače a prohlížení logů</a:t>
          </a:r>
        </a:p>
      </dgm:t>
    </dgm:pt>
    <dgm:pt modelId="{A59AD9A2-ED63-4F91-88D2-CB766A96A5E5}" type="parTrans" cxnId="{C75C04BE-6A6F-4467-8C9C-8E807AFD9BD4}">
      <dgm:prSet/>
      <dgm:spPr/>
      <dgm:t>
        <a:bodyPr/>
        <a:lstStyle/>
        <a:p>
          <a:pPr algn="ctr"/>
          <a:endParaRPr lang="cs-CZ"/>
        </a:p>
      </dgm:t>
    </dgm:pt>
    <dgm:pt modelId="{CE16D75F-F4AC-48E0-A685-7D45F6D39539}" type="sibTrans" cxnId="{C75C04BE-6A6F-4467-8C9C-8E807AFD9BD4}">
      <dgm:prSet/>
      <dgm:spPr/>
      <dgm:t>
        <a:bodyPr/>
        <a:lstStyle/>
        <a:p>
          <a:pPr algn="ctr"/>
          <a:endParaRPr lang="cs-CZ"/>
        </a:p>
      </dgm:t>
    </dgm:pt>
    <dgm:pt modelId="{EE7601AB-4933-4238-8C90-ACA99C3E1F38}">
      <dgm:prSet/>
      <dgm:spPr/>
      <dgm:t>
        <a:bodyPr/>
        <a:lstStyle/>
        <a:p>
          <a:pPr algn="ctr"/>
          <a:r>
            <a:rPr lang="cs-CZ" dirty="0"/>
            <a:t>Hlavní způsob údržby počítače.</a:t>
          </a:r>
        </a:p>
      </dgm:t>
    </dgm:pt>
    <dgm:pt modelId="{133E8A2B-7B51-4F16-BD34-38E44DE55166}" type="parTrans" cxnId="{5F53F182-A193-4F20-B7BF-C6305BF2D844}">
      <dgm:prSet/>
      <dgm:spPr/>
      <dgm:t>
        <a:bodyPr/>
        <a:lstStyle/>
        <a:p>
          <a:pPr algn="ctr"/>
          <a:endParaRPr lang="cs-CZ"/>
        </a:p>
      </dgm:t>
    </dgm:pt>
    <dgm:pt modelId="{3C16FECD-7A47-4872-A5F2-A39C930363B6}" type="sibTrans" cxnId="{5F53F182-A193-4F20-B7BF-C6305BF2D844}">
      <dgm:prSet/>
      <dgm:spPr/>
      <dgm:t>
        <a:bodyPr/>
        <a:lstStyle/>
        <a:p>
          <a:pPr algn="ctr"/>
          <a:endParaRPr lang="cs-CZ"/>
        </a:p>
      </dgm:t>
    </dgm:pt>
    <dgm:pt modelId="{424C84AF-5F06-4C96-801D-6E975C540CE4}" type="pres">
      <dgm:prSet presAssocID="{3BA9C778-A93B-4FE9-A679-7230026599EA}" presName="Name0" presStyleCnt="0">
        <dgm:presLayoutVars>
          <dgm:chMax/>
          <dgm:chPref/>
          <dgm:dir/>
        </dgm:presLayoutVars>
      </dgm:prSet>
      <dgm:spPr/>
    </dgm:pt>
    <dgm:pt modelId="{554D147C-03EC-48EA-8F5D-77FB419062DA}" type="pres">
      <dgm:prSet presAssocID="{17056110-FE53-418A-86CB-EAF3E4134D1B}" presName="parenttextcomposite" presStyleCnt="0"/>
      <dgm:spPr/>
    </dgm:pt>
    <dgm:pt modelId="{0B7C1A3D-DA5E-4D51-8777-1CB788476ECD}" type="pres">
      <dgm:prSet presAssocID="{17056110-FE53-418A-86CB-EAF3E4134D1B}" presName="parenttext" presStyleLbl="revTx" presStyleIdx="0" presStyleCnt="5">
        <dgm:presLayoutVars>
          <dgm:chMax/>
          <dgm:chPref val="2"/>
          <dgm:bulletEnabled val="1"/>
        </dgm:presLayoutVars>
      </dgm:prSet>
      <dgm:spPr/>
    </dgm:pt>
    <dgm:pt modelId="{52225FFF-95B4-4D05-9E90-9154050166F8}" type="pres">
      <dgm:prSet presAssocID="{17056110-FE53-418A-86CB-EAF3E4134D1B}" presName="parallelogramComposite" presStyleCnt="0"/>
      <dgm:spPr/>
    </dgm:pt>
    <dgm:pt modelId="{A2CDC53A-E677-431E-88CE-0B7E781DD788}" type="pres">
      <dgm:prSet presAssocID="{17056110-FE53-418A-86CB-EAF3E4134D1B}" presName="parallelogram1" presStyleLbl="alignNode1" presStyleIdx="0" presStyleCnt="35"/>
      <dgm:spPr/>
    </dgm:pt>
    <dgm:pt modelId="{ABBB28EA-0B2A-42D5-8C79-D2BF2596396A}" type="pres">
      <dgm:prSet presAssocID="{17056110-FE53-418A-86CB-EAF3E4134D1B}" presName="parallelogram2" presStyleLbl="alignNode1" presStyleIdx="1" presStyleCnt="35"/>
      <dgm:spPr/>
    </dgm:pt>
    <dgm:pt modelId="{4D94B84D-DB5B-45DA-B712-47AEDE17FF40}" type="pres">
      <dgm:prSet presAssocID="{17056110-FE53-418A-86CB-EAF3E4134D1B}" presName="parallelogram3" presStyleLbl="alignNode1" presStyleIdx="2" presStyleCnt="35"/>
      <dgm:spPr/>
    </dgm:pt>
    <dgm:pt modelId="{956F9FF1-296C-45B5-90D4-D763AE86D560}" type="pres">
      <dgm:prSet presAssocID="{17056110-FE53-418A-86CB-EAF3E4134D1B}" presName="parallelogram4" presStyleLbl="alignNode1" presStyleIdx="3" presStyleCnt="35"/>
      <dgm:spPr/>
    </dgm:pt>
    <dgm:pt modelId="{45FFFA55-6C85-4BD1-AB50-F11DAACA9402}" type="pres">
      <dgm:prSet presAssocID="{17056110-FE53-418A-86CB-EAF3E4134D1B}" presName="parallelogram5" presStyleLbl="alignNode1" presStyleIdx="4" presStyleCnt="35"/>
      <dgm:spPr/>
    </dgm:pt>
    <dgm:pt modelId="{BC80AEA0-7FD9-4211-866D-3C8C1BCBC5BB}" type="pres">
      <dgm:prSet presAssocID="{17056110-FE53-418A-86CB-EAF3E4134D1B}" presName="parallelogram6" presStyleLbl="alignNode1" presStyleIdx="5" presStyleCnt="35"/>
      <dgm:spPr/>
    </dgm:pt>
    <dgm:pt modelId="{6A242C78-98AD-41D1-8116-A48EAF9D86EC}" type="pres">
      <dgm:prSet presAssocID="{17056110-FE53-418A-86CB-EAF3E4134D1B}" presName="parallelogram7" presStyleLbl="alignNode1" presStyleIdx="6" presStyleCnt="35"/>
      <dgm:spPr/>
    </dgm:pt>
    <dgm:pt modelId="{EEA28293-B29F-4529-AF35-C5D78AD00D93}" type="pres">
      <dgm:prSet presAssocID="{88F90B81-27C5-4049-8BD1-2C715F645B02}" presName="sibTrans" presStyleCnt="0"/>
      <dgm:spPr/>
    </dgm:pt>
    <dgm:pt modelId="{66955EB8-C263-4E0C-9CED-D34773223D7D}" type="pres">
      <dgm:prSet presAssocID="{777272C5-5F81-46DB-9374-49BD95B46D0C}" presName="parenttextcomposite" presStyleCnt="0"/>
      <dgm:spPr/>
    </dgm:pt>
    <dgm:pt modelId="{AD256741-C229-438B-B59B-A972CEC388F5}" type="pres">
      <dgm:prSet presAssocID="{777272C5-5F81-46DB-9374-49BD95B46D0C}" presName="parenttext" presStyleLbl="revTx" presStyleIdx="1" presStyleCnt="5">
        <dgm:presLayoutVars>
          <dgm:chMax/>
          <dgm:chPref val="2"/>
          <dgm:bulletEnabled val="1"/>
        </dgm:presLayoutVars>
      </dgm:prSet>
      <dgm:spPr/>
    </dgm:pt>
    <dgm:pt modelId="{53E94DE5-AD42-4AF0-9036-C3722652DEED}" type="pres">
      <dgm:prSet presAssocID="{777272C5-5F81-46DB-9374-49BD95B46D0C}" presName="parallelogramComposite" presStyleCnt="0"/>
      <dgm:spPr/>
    </dgm:pt>
    <dgm:pt modelId="{0A8C6EF0-427B-4577-9802-8DE076DFE6B1}" type="pres">
      <dgm:prSet presAssocID="{777272C5-5F81-46DB-9374-49BD95B46D0C}" presName="parallelogram1" presStyleLbl="alignNode1" presStyleIdx="7" presStyleCnt="35"/>
      <dgm:spPr/>
    </dgm:pt>
    <dgm:pt modelId="{BC693194-54B8-463F-BB26-988F9848AC21}" type="pres">
      <dgm:prSet presAssocID="{777272C5-5F81-46DB-9374-49BD95B46D0C}" presName="parallelogram2" presStyleLbl="alignNode1" presStyleIdx="8" presStyleCnt="35"/>
      <dgm:spPr/>
    </dgm:pt>
    <dgm:pt modelId="{D4C6EE6C-1DD1-4FBD-9A4B-DE71356C884F}" type="pres">
      <dgm:prSet presAssocID="{777272C5-5F81-46DB-9374-49BD95B46D0C}" presName="parallelogram3" presStyleLbl="alignNode1" presStyleIdx="9" presStyleCnt="35"/>
      <dgm:spPr/>
    </dgm:pt>
    <dgm:pt modelId="{05B76DDF-F759-442C-BC45-D2F201BCBCFE}" type="pres">
      <dgm:prSet presAssocID="{777272C5-5F81-46DB-9374-49BD95B46D0C}" presName="parallelogram4" presStyleLbl="alignNode1" presStyleIdx="10" presStyleCnt="35"/>
      <dgm:spPr/>
    </dgm:pt>
    <dgm:pt modelId="{00256361-35A8-44DB-BC46-9084716DFC14}" type="pres">
      <dgm:prSet presAssocID="{777272C5-5F81-46DB-9374-49BD95B46D0C}" presName="parallelogram5" presStyleLbl="alignNode1" presStyleIdx="11" presStyleCnt="35"/>
      <dgm:spPr/>
    </dgm:pt>
    <dgm:pt modelId="{24F3A09A-CC20-4B63-8F4E-A53527142D20}" type="pres">
      <dgm:prSet presAssocID="{777272C5-5F81-46DB-9374-49BD95B46D0C}" presName="parallelogram6" presStyleLbl="alignNode1" presStyleIdx="12" presStyleCnt="35"/>
      <dgm:spPr/>
    </dgm:pt>
    <dgm:pt modelId="{9948889D-E4F5-45CB-BF3B-D2653E2948CF}" type="pres">
      <dgm:prSet presAssocID="{777272C5-5F81-46DB-9374-49BD95B46D0C}" presName="parallelogram7" presStyleLbl="alignNode1" presStyleIdx="13" presStyleCnt="35"/>
      <dgm:spPr/>
    </dgm:pt>
    <dgm:pt modelId="{2F757934-7BC2-4B4E-A940-BC68C9C42EFB}" type="pres">
      <dgm:prSet presAssocID="{16BC3050-8657-463C-9935-E2FE02930D83}" presName="sibTrans" presStyleCnt="0"/>
      <dgm:spPr/>
    </dgm:pt>
    <dgm:pt modelId="{82E9181D-563F-458D-BBAC-35BA6D4E8045}" type="pres">
      <dgm:prSet presAssocID="{FC6100DB-B513-459E-960D-A9BEB4080AAF}" presName="parenttextcomposite" presStyleCnt="0"/>
      <dgm:spPr/>
    </dgm:pt>
    <dgm:pt modelId="{A589343C-25D0-44A7-9777-214B02BC00C0}" type="pres">
      <dgm:prSet presAssocID="{FC6100DB-B513-459E-960D-A9BEB4080AAF}" presName="parenttext" presStyleLbl="revTx" presStyleIdx="2" presStyleCnt="5">
        <dgm:presLayoutVars>
          <dgm:chMax/>
          <dgm:chPref val="2"/>
          <dgm:bulletEnabled val="1"/>
        </dgm:presLayoutVars>
      </dgm:prSet>
      <dgm:spPr/>
    </dgm:pt>
    <dgm:pt modelId="{DF8A2B07-82DF-49F3-BB13-C0E37627BA02}" type="pres">
      <dgm:prSet presAssocID="{FC6100DB-B513-459E-960D-A9BEB4080AAF}" presName="parallelogramComposite" presStyleCnt="0"/>
      <dgm:spPr/>
    </dgm:pt>
    <dgm:pt modelId="{64C09889-8D5A-434D-AC8E-07D4F1E60A85}" type="pres">
      <dgm:prSet presAssocID="{FC6100DB-B513-459E-960D-A9BEB4080AAF}" presName="parallelogram1" presStyleLbl="alignNode1" presStyleIdx="14" presStyleCnt="35"/>
      <dgm:spPr/>
    </dgm:pt>
    <dgm:pt modelId="{4BAC86F5-6AED-4D41-880E-84DEDD9777F9}" type="pres">
      <dgm:prSet presAssocID="{FC6100DB-B513-459E-960D-A9BEB4080AAF}" presName="parallelogram2" presStyleLbl="alignNode1" presStyleIdx="15" presStyleCnt="35"/>
      <dgm:spPr/>
    </dgm:pt>
    <dgm:pt modelId="{B41EA302-E796-461A-A028-7CD0D7C93908}" type="pres">
      <dgm:prSet presAssocID="{FC6100DB-B513-459E-960D-A9BEB4080AAF}" presName="parallelogram3" presStyleLbl="alignNode1" presStyleIdx="16" presStyleCnt="35"/>
      <dgm:spPr/>
    </dgm:pt>
    <dgm:pt modelId="{883E9F48-FDA8-4571-BC9B-768046337A1F}" type="pres">
      <dgm:prSet presAssocID="{FC6100DB-B513-459E-960D-A9BEB4080AAF}" presName="parallelogram4" presStyleLbl="alignNode1" presStyleIdx="17" presStyleCnt="35"/>
      <dgm:spPr/>
    </dgm:pt>
    <dgm:pt modelId="{28D1B60D-A9E5-425C-A890-BD7F404DB229}" type="pres">
      <dgm:prSet presAssocID="{FC6100DB-B513-459E-960D-A9BEB4080AAF}" presName="parallelogram5" presStyleLbl="alignNode1" presStyleIdx="18" presStyleCnt="35"/>
      <dgm:spPr/>
    </dgm:pt>
    <dgm:pt modelId="{A09EBC3D-2FE6-4DA1-9247-020002E0E908}" type="pres">
      <dgm:prSet presAssocID="{FC6100DB-B513-459E-960D-A9BEB4080AAF}" presName="parallelogram6" presStyleLbl="alignNode1" presStyleIdx="19" presStyleCnt="35"/>
      <dgm:spPr/>
    </dgm:pt>
    <dgm:pt modelId="{665D75C9-9114-4534-9875-D217994B7557}" type="pres">
      <dgm:prSet presAssocID="{FC6100DB-B513-459E-960D-A9BEB4080AAF}" presName="parallelogram7" presStyleLbl="alignNode1" presStyleIdx="20" presStyleCnt="35"/>
      <dgm:spPr/>
    </dgm:pt>
    <dgm:pt modelId="{21ABA95B-1E64-4251-85E5-B6F8273E912E}" type="pres">
      <dgm:prSet presAssocID="{0E48CD83-5E85-4C6B-9D0C-C6CF0B5E86AD}" presName="sibTrans" presStyleCnt="0"/>
      <dgm:spPr/>
    </dgm:pt>
    <dgm:pt modelId="{FCE48275-C175-4AFE-B3F5-59F7B34A4EEE}" type="pres">
      <dgm:prSet presAssocID="{286C9011-8950-4080-AFD4-3A4398A2287A}" presName="parenttextcomposite" presStyleCnt="0"/>
      <dgm:spPr/>
    </dgm:pt>
    <dgm:pt modelId="{880B32F7-039B-4E5D-A932-5A57B7631727}" type="pres">
      <dgm:prSet presAssocID="{286C9011-8950-4080-AFD4-3A4398A2287A}" presName="parenttext" presStyleLbl="revTx" presStyleIdx="3" presStyleCnt="5">
        <dgm:presLayoutVars>
          <dgm:chMax/>
          <dgm:chPref val="2"/>
          <dgm:bulletEnabled val="1"/>
        </dgm:presLayoutVars>
      </dgm:prSet>
      <dgm:spPr/>
    </dgm:pt>
    <dgm:pt modelId="{D8590DB3-CCA8-4E7D-8D25-BFE408A41A78}" type="pres">
      <dgm:prSet presAssocID="{286C9011-8950-4080-AFD4-3A4398A2287A}" presName="parallelogramComposite" presStyleCnt="0"/>
      <dgm:spPr/>
    </dgm:pt>
    <dgm:pt modelId="{2D31D019-1EEB-4C1E-9546-A961154E14C9}" type="pres">
      <dgm:prSet presAssocID="{286C9011-8950-4080-AFD4-3A4398A2287A}" presName="parallelogram1" presStyleLbl="alignNode1" presStyleIdx="21" presStyleCnt="35"/>
      <dgm:spPr/>
    </dgm:pt>
    <dgm:pt modelId="{DE2D98B0-B741-49E8-87AC-6A2AA139BE24}" type="pres">
      <dgm:prSet presAssocID="{286C9011-8950-4080-AFD4-3A4398A2287A}" presName="parallelogram2" presStyleLbl="alignNode1" presStyleIdx="22" presStyleCnt="35"/>
      <dgm:spPr/>
    </dgm:pt>
    <dgm:pt modelId="{315BE47F-29A2-4983-B523-FCCC8A7577EF}" type="pres">
      <dgm:prSet presAssocID="{286C9011-8950-4080-AFD4-3A4398A2287A}" presName="parallelogram3" presStyleLbl="alignNode1" presStyleIdx="23" presStyleCnt="35"/>
      <dgm:spPr/>
    </dgm:pt>
    <dgm:pt modelId="{1FC97905-1097-4E28-BEBB-866587A6E7AB}" type="pres">
      <dgm:prSet presAssocID="{286C9011-8950-4080-AFD4-3A4398A2287A}" presName="parallelogram4" presStyleLbl="alignNode1" presStyleIdx="24" presStyleCnt="35"/>
      <dgm:spPr/>
    </dgm:pt>
    <dgm:pt modelId="{43874D74-E5D3-4374-B21B-E2F239A47E19}" type="pres">
      <dgm:prSet presAssocID="{286C9011-8950-4080-AFD4-3A4398A2287A}" presName="parallelogram5" presStyleLbl="alignNode1" presStyleIdx="25" presStyleCnt="35"/>
      <dgm:spPr/>
    </dgm:pt>
    <dgm:pt modelId="{06F8219C-0B56-45D0-9032-39F3685AD15B}" type="pres">
      <dgm:prSet presAssocID="{286C9011-8950-4080-AFD4-3A4398A2287A}" presName="parallelogram6" presStyleLbl="alignNode1" presStyleIdx="26" presStyleCnt="35"/>
      <dgm:spPr/>
    </dgm:pt>
    <dgm:pt modelId="{9818A12F-5D84-4E40-A0DA-92CA325DF188}" type="pres">
      <dgm:prSet presAssocID="{286C9011-8950-4080-AFD4-3A4398A2287A}" presName="parallelogram7" presStyleLbl="alignNode1" presStyleIdx="27" presStyleCnt="35"/>
      <dgm:spPr/>
    </dgm:pt>
    <dgm:pt modelId="{A78F8450-2954-4FF2-BC06-A65D12682C4B}" type="pres">
      <dgm:prSet presAssocID="{CE16D75F-F4AC-48E0-A685-7D45F6D39539}" presName="sibTrans" presStyleCnt="0"/>
      <dgm:spPr/>
    </dgm:pt>
    <dgm:pt modelId="{6B023A38-87DB-4E6D-84B1-D7CD9383A4A6}" type="pres">
      <dgm:prSet presAssocID="{EE7601AB-4933-4238-8C90-ACA99C3E1F38}" presName="parenttextcomposite" presStyleCnt="0"/>
      <dgm:spPr/>
    </dgm:pt>
    <dgm:pt modelId="{BF97388B-D3EA-471C-81E1-9936240738B3}" type="pres">
      <dgm:prSet presAssocID="{EE7601AB-4933-4238-8C90-ACA99C3E1F38}" presName="parenttext" presStyleLbl="revTx" presStyleIdx="4" presStyleCnt="5">
        <dgm:presLayoutVars>
          <dgm:chMax/>
          <dgm:chPref val="2"/>
          <dgm:bulletEnabled val="1"/>
        </dgm:presLayoutVars>
      </dgm:prSet>
      <dgm:spPr/>
    </dgm:pt>
    <dgm:pt modelId="{E23DDEE9-8B3D-4C23-A20D-500CB7C47482}" type="pres">
      <dgm:prSet presAssocID="{EE7601AB-4933-4238-8C90-ACA99C3E1F38}" presName="parallelogramComposite" presStyleCnt="0"/>
      <dgm:spPr/>
    </dgm:pt>
    <dgm:pt modelId="{22CC839B-678D-4443-847F-9B94652AA5A5}" type="pres">
      <dgm:prSet presAssocID="{EE7601AB-4933-4238-8C90-ACA99C3E1F38}" presName="parallelogram1" presStyleLbl="alignNode1" presStyleIdx="28" presStyleCnt="35"/>
      <dgm:spPr/>
    </dgm:pt>
    <dgm:pt modelId="{7B21AA48-A68F-4B3D-8E11-52A8C6E80E2B}" type="pres">
      <dgm:prSet presAssocID="{EE7601AB-4933-4238-8C90-ACA99C3E1F38}" presName="parallelogram2" presStyleLbl="alignNode1" presStyleIdx="29" presStyleCnt="35"/>
      <dgm:spPr/>
    </dgm:pt>
    <dgm:pt modelId="{771585E2-E88F-4DBF-B0A0-EDDF9C340FE1}" type="pres">
      <dgm:prSet presAssocID="{EE7601AB-4933-4238-8C90-ACA99C3E1F38}" presName="parallelogram3" presStyleLbl="alignNode1" presStyleIdx="30" presStyleCnt="35"/>
      <dgm:spPr/>
    </dgm:pt>
    <dgm:pt modelId="{C61C86B4-91E4-4343-B297-8CD2CCD596BA}" type="pres">
      <dgm:prSet presAssocID="{EE7601AB-4933-4238-8C90-ACA99C3E1F38}" presName="parallelogram4" presStyleLbl="alignNode1" presStyleIdx="31" presStyleCnt="35"/>
      <dgm:spPr/>
    </dgm:pt>
    <dgm:pt modelId="{87D9A1CA-8FA6-43CF-9755-49DE53E4C3AD}" type="pres">
      <dgm:prSet presAssocID="{EE7601AB-4933-4238-8C90-ACA99C3E1F38}" presName="parallelogram5" presStyleLbl="alignNode1" presStyleIdx="32" presStyleCnt="35"/>
      <dgm:spPr/>
    </dgm:pt>
    <dgm:pt modelId="{E1F50BFB-550E-46A6-A02A-4C9DF207D3E3}" type="pres">
      <dgm:prSet presAssocID="{EE7601AB-4933-4238-8C90-ACA99C3E1F38}" presName="parallelogram6" presStyleLbl="alignNode1" presStyleIdx="33" presStyleCnt="35"/>
      <dgm:spPr/>
    </dgm:pt>
    <dgm:pt modelId="{53329A19-5028-4B02-8424-CD4716798D62}" type="pres">
      <dgm:prSet presAssocID="{EE7601AB-4933-4238-8C90-ACA99C3E1F38}" presName="parallelogram7" presStyleLbl="alignNode1" presStyleIdx="34" presStyleCnt="35"/>
      <dgm:spPr/>
    </dgm:pt>
  </dgm:ptLst>
  <dgm:cxnLst>
    <dgm:cxn modelId="{2245F11A-F46F-4ADC-AB0F-3BA24999E24A}" type="presOf" srcId="{EE7601AB-4933-4238-8C90-ACA99C3E1F38}" destId="{BF97388B-D3EA-471C-81E1-9936240738B3}" srcOrd="0" destOrd="0" presId="urn:microsoft.com/office/officeart/2008/layout/VerticalAccentList"/>
    <dgm:cxn modelId="{D9C7D227-2F17-47CA-B774-0C199ABC4F2B}" type="presOf" srcId="{17056110-FE53-418A-86CB-EAF3E4134D1B}" destId="{0B7C1A3D-DA5E-4D51-8777-1CB788476ECD}" srcOrd="0" destOrd="0" presId="urn:microsoft.com/office/officeart/2008/layout/VerticalAccentList"/>
    <dgm:cxn modelId="{F2494B39-BE19-4C15-B6F0-71EB72C90BB5}" type="presOf" srcId="{FC6100DB-B513-459E-960D-A9BEB4080AAF}" destId="{A589343C-25D0-44A7-9777-214B02BC00C0}" srcOrd="0" destOrd="0" presId="urn:microsoft.com/office/officeart/2008/layout/VerticalAccentList"/>
    <dgm:cxn modelId="{8914713E-1DE4-46ED-971C-4B32A7A205F8}" type="presOf" srcId="{3BA9C778-A93B-4FE9-A679-7230026599EA}" destId="{424C84AF-5F06-4C96-801D-6E975C540CE4}" srcOrd="0" destOrd="0" presId="urn:microsoft.com/office/officeart/2008/layout/VerticalAccentList"/>
    <dgm:cxn modelId="{A7D7795C-6397-4A7D-A555-CFDCFB67879D}" type="presOf" srcId="{777272C5-5F81-46DB-9374-49BD95B46D0C}" destId="{AD256741-C229-438B-B59B-A972CEC388F5}" srcOrd="0" destOrd="0" presId="urn:microsoft.com/office/officeart/2008/layout/VerticalAccentList"/>
    <dgm:cxn modelId="{E66FB55C-AFB0-4FC7-91B7-CB240CA8F107}" srcId="{3BA9C778-A93B-4FE9-A679-7230026599EA}" destId="{FC6100DB-B513-459E-960D-A9BEB4080AAF}" srcOrd="2" destOrd="0" parTransId="{6BBD03A6-7D48-4282-9C6D-4E410289B535}" sibTransId="{0E48CD83-5E85-4C6B-9D0C-C6CF0B5E86AD}"/>
    <dgm:cxn modelId="{AC023965-02F5-4B55-BA61-CFCE2AC9C9F7}" srcId="{3BA9C778-A93B-4FE9-A679-7230026599EA}" destId="{777272C5-5F81-46DB-9374-49BD95B46D0C}" srcOrd="1" destOrd="0" parTransId="{10815F1B-A00C-4D56-B259-7D11CA070918}" sibTransId="{16BC3050-8657-463C-9935-E2FE02930D83}"/>
    <dgm:cxn modelId="{8C72C66A-D562-4882-89D6-2D2ED35C3256}" srcId="{3BA9C778-A93B-4FE9-A679-7230026599EA}" destId="{17056110-FE53-418A-86CB-EAF3E4134D1B}" srcOrd="0" destOrd="0" parTransId="{9B77B25E-92A5-4C04-9568-3FAF22DDB2CD}" sibTransId="{88F90B81-27C5-4049-8BD1-2C715F645B02}"/>
    <dgm:cxn modelId="{5F53F182-A193-4F20-B7BF-C6305BF2D844}" srcId="{3BA9C778-A93B-4FE9-A679-7230026599EA}" destId="{EE7601AB-4933-4238-8C90-ACA99C3E1F38}" srcOrd="4" destOrd="0" parTransId="{133E8A2B-7B51-4F16-BD34-38E44DE55166}" sibTransId="{3C16FECD-7A47-4872-A5F2-A39C930363B6}"/>
    <dgm:cxn modelId="{C75C04BE-6A6F-4467-8C9C-8E807AFD9BD4}" srcId="{3BA9C778-A93B-4FE9-A679-7230026599EA}" destId="{286C9011-8950-4080-AFD4-3A4398A2287A}" srcOrd="3" destOrd="0" parTransId="{A59AD9A2-ED63-4F91-88D2-CB766A96A5E5}" sibTransId="{CE16D75F-F4AC-48E0-A685-7D45F6D39539}"/>
    <dgm:cxn modelId="{B20695F1-6D5D-4FCF-8C7A-E06C31E30EAA}" type="presOf" srcId="{286C9011-8950-4080-AFD4-3A4398A2287A}" destId="{880B32F7-039B-4E5D-A932-5A57B7631727}" srcOrd="0" destOrd="0" presId="urn:microsoft.com/office/officeart/2008/layout/VerticalAccentList"/>
    <dgm:cxn modelId="{D97CCC10-2CCE-4DB4-9A64-5D8F5EEB9EB5}" type="presParOf" srcId="{424C84AF-5F06-4C96-801D-6E975C540CE4}" destId="{554D147C-03EC-48EA-8F5D-77FB419062DA}" srcOrd="0" destOrd="0" presId="urn:microsoft.com/office/officeart/2008/layout/VerticalAccentList"/>
    <dgm:cxn modelId="{A254D2FE-DEB4-4A56-8A65-76C090E5A7D8}" type="presParOf" srcId="{554D147C-03EC-48EA-8F5D-77FB419062DA}" destId="{0B7C1A3D-DA5E-4D51-8777-1CB788476ECD}" srcOrd="0" destOrd="0" presId="urn:microsoft.com/office/officeart/2008/layout/VerticalAccentList"/>
    <dgm:cxn modelId="{19BF403F-6833-4BE2-BD7B-A326ADF6BA6B}" type="presParOf" srcId="{424C84AF-5F06-4C96-801D-6E975C540CE4}" destId="{52225FFF-95B4-4D05-9E90-9154050166F8}" srcOrd="1" destOrd="0" presId="urn:microsoft.com/office/officeart/2008/layout/VerticalAccentList"/>
    <dgm:cxn modelId="{D837B0DB-B782-438F-915B-E27A334953A4}" type="presParOf" srcId="{52225FFF-95B4-4D05-9E90-9154050166F8}" destId="{A2CDC53A-E677-431E-88CE-0B7E781DD788}" srcOrd="0" destOrd="0" presId="urn:microsoft.com/office/officeart/2008/layout/VerticalAccentList"/>
    <dgm:cxn modelId="{F05C4466-BB37-4CAC-99D7-CFC333060391}" type="presParOf" srcId="{52225FFF-95B4-4D05-9E90-9154050166F8}" destId="{ABBB28EA-0B2A-42D5-8C79-D2BF2596396A}" srcOrd="1" destOrd="0" presId="urn:microsoft.com/office/officeart/2008/layout/VerticalAccentList"/>
    <dgm:cxn modelId="{9A0C0B39-706F-4077-BBCA-7E6256A68C6F}" type="presParOf" srcId="{52225FFF-95B4-4D05-9E90-9154050166F8}" destId="{4D94B84D-DB5B-45DA-B712-47AEDE17FF40}" srcOrd="2" destOrd="0" presId="urn:microsoft.com/office/officeart/2008/layout/VerticalAccentList"/>
    <dgm:cxn modelId="{16469782-3DF1-45C7-A0BE-231A6B61E6B9}" type="presParOf" srcId="{52225FFF-95B4-4D05-9E90-9154050166F8}" destId="{956F9FF1-296C-45B5-90D4-D763AE86D560}" srcOrd="3" destOrd="0" presId="urn:microsoft.com/office/officeart/2008/layout/VerticalAccentList"/>
    <dgm:cxn modelId="{777E0B54-509A-40DA-B4E9-597082FF212F}" type="presParOf" srcId="{52225FFF-95B4-4D05-9E90-9154050166F8}" destId="{45FFFA55-6C85-4BD1-AB50-F11DAACA9402}" srcOrd="4" destOrd="0" presId="urn:microsoft.com/office/officeart/2008/layout/VerticalAccentList"/>
    <dgm:cxn modelId="{BBD13233-D2E1-4F55-B4D7-3DE544217AA0}" type="presParOf" srcId="{52225FFF-95B4-4D05-9E90-9154050166F8}" destId="{BC80AEA0-7FD9-4211-866D-3C8C1BCBC5BB}" srcOrd="5" destOrd="0" presId="urn:microsoft.com/office/officeart/2008/layout/VerticalAccentList"/>
    <dgm:cxn modelId="{DE3B3921-9128-4CA4-A00B-A214FAD2AB78}" type="presParOf" srcId="{52225FFF-95B4-4D05-9E90-9154050166F8}" destId="{6A242C78-98AD-41D1-8116-A48EAF9D86EC}" srcOrd="6" destOrd="0" presId="urn:microsoft.com/office/officeart/2008/layout/VerticalAccentList"/>
    <dgm:cxn modelId="{7446E240-9B2B-4037-82CF-87002C57841B}" type="presParOf" srcId="{424C84AF-5F06-4C96-801D-6E975C540CE4}" destId="{EEA28293-B29F-4529-AF35-C5D78AD00D93}" srcOrd="2" destOrd="0" presId="urn:microsoft.com/office/officeart/2008/layout/VerticalAccentList"/>
    <dgm:cxn modelId="{D4D16920-9B72-4962-B7F3-20F1AF657306}" type="presParOf" srcId="{424C84AF-5F06-4C96-801D-6E975C540CE4}" destId="{66955EB8-C263-4E0C-9CED-D34773223D7D}" srcOrd="3" destOrd="0" presId="urn:microsoft.com/office/officeart/2008/layout/VerticalAccentList"/>
    <dgm:cxn modelId="{EB6814F4-ED65-4656-B83F-3B033DD76104}" type="presParOf" srcId="{66955EB8-C263-4E0C-9CED-D34773223D7D}" destId="{AD256741-C229-438B-B59B-A972CEC388F5}" srcOrd="0" destOrd="0" presId="urn:microsoft.com/office/officeart/2008/layout/VerticalAccentList"/>
    <dgm:cxn modelId="{D1BD603B-AF80-4B24-982B-8441B7B8ECEE}" type="presParOf" srcId="{424C84AF-5F06-4C96-801D-6E975C540CE4}" destId="{53E94DE5-AD42-4AF0-9036-C3722652DEED}" srcOrd="4" destOrd="0" presId="urn:microsoft.com/office/officeart/2008/layout/VerticalAccentList"/>
    <dgm:cxn modelId="{5F079406-325F-4641-8E16-08FC1D192FB3}" type="presParOf" srcId="{53E94DE5-AD42-4AF0-9036-C3722652DEED}" destId="{0A8C6EF0-427B-4577-9802-8DE076DFE6B1}" srcOrd="0" destOrd="0" presId="urn:microsoft.com/office/officeart/2008/layout/VerticalAccentList"/>
    <dgm:cxn modelId="{7B8A194B-0C1B-4B34-B74F-B237CDDBCE23}" type="presParOf" srcId="{53E94DE5-AD42-4AF0-9036-C3722652DEED}" destId="{BC693194-54B8-463F-BB26-988F9848AC21}" srcOrd="1" destOrd="0" presId="urn:microsoft.com/office/officeart/2008/layout/VerticalAccentList"/>
    <dgm:cxn modelId="{03365D9D-AD43-46E0-9088-B634A90403C2}" type="presParOf" srcId="{53E94DE5-AD42-4AF0-9036-C3722652DEED}" destId="{D4C6EE6C-1DD1-4FBD-9A4B-DE71356C884F}" srcOrd="2" destOrd="0" presId="urn:microsoft.com/office/officeart/2008/layout/VerticalAccentList"/>
    <dgm:cxn modelId="{06B87652-FA4D-4588-AD98-D021591E6008}" type="presParOf" srcId="{53E94DE5-AD42-4AF0-9036-C3722652DEED}" destId="{05B76DDF-F759-442C-BC45-D2F201BCBCFE}" srcOrd="3" destOrd="0" presId="urn:microsoft.com/office/officeart/2008/layout/VerticalAccentList"/>
    <dgm:cxn modelId="{4221E312-51FA-4DA0-B337-981060C66CD8}" type="presParOf" srcId="{53E94DE5-AD42-4AF0-9036-C3722652DEED}" destId="{00256361-35A8-44DB-BC46-9084716DFC14}" srcOrd="4" destOrd="0" presId="urn:microsoft.com/office/officeart/2008/layout/VerticalAccentList"/>
    <dgm:cxn modelId="{8AD06843-D1CB-4B21-96E7-EE04CC601E65}" type="presParOf" srcId="{53E94DE5-AD42-4AF0-9036-C3722652DEED}" destId="{24F3A09A-CC20-4B63-8F4E-A53527142D20}" srcOrd="5" destOrd="0" presId="urn:microsoft.com/office/officeart/2008/layout/VerticalAccentList"/>
    <dgm:cxn modelId="{163C78D3-3F0C-430D-9CCD-FAABA7812DC1}" type="presParOf" srcId="{53E94DE5-AD42-4AF0-9036-C3722652DEED}" destId="{9948889D-E4F5-45CB-BF3B-D2653E2948CF}" srcOrd="6" destOrd="0" presId="urn:microsoft.com/office/officeart/2008/layout/VerticalAccentList"/>
    <dgm:cxn modelId="{C3B782D1-B528-4A96-AE47-FF6CD21259F5}" type="presParOf" srcId="{424C84AF-5F06-4C96-801D-6E975C540CE4}" destId="{2F757934-7BC2-4B4E-A940-BC68C9C42EFB}" srcOrd="5" destOrd="0" presId="urn:microsoft.com/office/officeart/2008/layout/VerticalAccentList"/>
    <dgm:cxn modelId="{8470DD6A-1F34-4FAD-BC18-333A979E2B78}" type="presParOf" srcId="{424C84AF-5F06-4C96-801D-6E975C540CE4}" destId="{82E9181D-563F-458D-BBAC-35BA6D4E8045}" srcOrd="6" destOrd="0" presId="urn:microsoft.com/office/officeart/2008/layout/VerticalAccentList"/>
    <dgm:cxn modelId="{684D7FB9-9AA9-4723-AE47-04137ADAC6AD}" type="presParOf" srcId="{82E9181D-563F-458D-BBAC-35BA6D4E8045}" destId="{A589343C-25D0-44A7-9777-214B02BC00C0}" srcOrd="0" destOrd="0" presId="urn:microsoft.com/office/officeart/2008/layout/VerticalAccentList"/>
    <dgm:cxn modelId="{E3F4AE91-3294-491C-941D-53981ADF7F1B}" type="presParOf" srcId="{424C84AF-5F06-4C96-801D-6E975C540CE4}" destId="{DF8A2B07-82DF-49F3-BB13-C0E37627BA02}" srcOrd="7" destOrd="0" presId="urn:microsoft.com/office/officeart/2008/layout/VerticalAccentList"/>
    <dgm:cxn modelId="{55E1C9E9-F3E2-4A2E-8170-F0994FEEF5A8}" type="presParOf" srcId="{DF8A2B07-82DF-49F3-BB13-C0E37627BA02}" destId="{64C09889-8D5A-434D-AC8E-07D4F1E60A85}" srcOrd="0" destOrd="0" presId="urn:microsoft.com/office/officeart/2008/layout/VerticalAccentList"/>
    <dgm:cxn modelId="{A0D33BBA-71D8-4016-BC01-42B3E4E8EC9F}" type="presParOf" srcId="{DF8A2B07-82DF-49F3-BB13-C0E37627BA02}" destId="{4BAC86F5-6AED-4D41-880E-84DEDD9777F9}" srcOrd="1" destOrd="0" presId="urn:microsoft.com/office/officeart/2008/layout/VerticalAccentList"/>
    <dgm:cxn modelId="{9F295FEC-927B-4689-97E4-B62F49030445}" type="presParOf" srcId="{DF8A2B07-82DF-49F3-BB13-C0E37627BA02}" destId="{B41EA302-E796-461A-A028-7CD0D7C93908}" srcOrd="2" destOrd="0" presId="urn:microsoft.com/office/officeart/2008/layout/VerticalAccentList"/>
    <dgm:cxn modelId="{3237B314-2D82-46B2-ABBF-C47C40885CE8}" type="presParOf" srcId="{DF8A2B07-82DF-49F3-BB13-C0E37627BA02}" destId="{883E9F48-FDA8-4571-BC9B-768046337A1F}" srcOrd="3" destOrd="0" presId="urn:microsoft.com/office/officeart/2008/layout/VerticalAccentList"/>
    <dgm:cxn modelId="{3B019D8A-CCAB-4821-A274-9DB7A38AE225}" type="presParOf" srcId="{DF8A2B07-82DF-49F3-BB13-C0E37627BA02}" destId="{28D1B60D-A9E5-425C-A890-BD7F404DB229}" srcOrd="4" destOrd="0" presId="urn:microsoft.com/office/officeart/2008/layout/VerticalAccentList"/>
    <dgm:cxn modelId="{A256FED7-EB2A-4035-B8D9-2B92ADE52ABF}" type="presParOf" srcId="{DF8A2B07-82DF-49F3-BB13-C0E37627BA02}" destId="{A09EBC3D-2FE6-4DA1-9247-020002E0E908}" srcOrd="5" destOrd="0" presId="urn:microsoft.com/office/officeart/2008/layout/VerticalAccentList"/>
    <dgm:cxn modelId="{8E421E12-C4D0-47D8-9E72-5C72F264BD49}" type="presParOf" srcId="{DF8A2B07-82DF-49F3-BB13-C0E37627BA02}" destId="{665D75C9-9114-4534-9875-D217994B7557}" srcOrd="6" destOrd="0" presId="urn:microsoft.com/office/officeart/2008/layout/VerticalAccentList"/>
    <dgm:cxn modelId="{CDD35E8B-E930-482F-857C-7E04C0170EDC}" type="presParOf" srcId="{424C84AF-5F06-4C96-801D-6E975C540CE4}" destId="{21ABA95B-1E64-4251-85E5-B6F8273E912E}" srcOrd="8" destOrd="0" presId="urn:microsoft.com/office/officeart/2008/layout/VerticalAccentList"/>
    <dgm:cxn modelId="{99C508FE-DCCE-430F-A125-31512F4AB71E}" type="presParOf" srcId="{424C84AF-5F06-4C96-801D-6E975C540CE4}" destId="{FCE48275-C175-4AFE-B3F5-59F7B34A4EEE}" srcOrd="9" destOrd="0" presId="urn:microsoft.com/office/officeart/2008/layout/VerticalAccentList"/>
    <dgm:cxn modelId="{9E646616-350D-4541-8F27-4C882992F6E8}" type="presParOf" srcId="{FCE48275-C175-4AFE-B3F5-59F7B34A4EEE}" destId="{880B32F7-039B-4E5D-A932-5A57B7631727}" srcOrd="0" destOrd="0" presId="urn:microsoft.com/office/officeart/2008/layout/VerticalAccentList"/>
    <dgm:cxn modelId="{6E73FFF5-D670-417D-9006-99EAFCFD5C5A}" type="presParOf" srcId="{424C84AF-5F06-4C96-801D-6E975C540CE4}" destId="{D8590DB3-CCA8-4E7D-8D25-BFE408A41A78}" srcOrd="10" destOrd="0" presId="urn:microsoft.com/office/officeart/2008/layout/VerticalAccentList"/>
    <dgm:cxn modelId="{3FB54386-A330-4AD1-9C30-EAE238D48D6E}" type="presParOf" srcId="{D8590DB3-CCA8-4E7D-8D25-BFE408A41A78}" destId="{2D31D019-1EEB-4C1E-9546-A961154E14C9}" srcOrd="0" destOrd="0" presId="urn:microsoft.com/office/officeart/2008/layout/VerticalAccentList"/>
    <dgm:cxn modelId="{081433E2-2BB1-4746-BFFF-C75038F9E4BE}" type="presParOf" srcId="{D8590DB3-CCA8-4E7D-8D25-BFE408A41A78}" destId="{DE2D98B0-B741-49E8-87AC-6A2AA139BE24}" srcOrd="1" destOrd="0" presId="urn:microsoft.com/office/officeart/2008/layout/VerticalAccentList"/>
    <dgm:cxn modelId="{4775FA5C-0F3C-4740-84F2-5DEDFF05B66D}" type="presParOf" srcId="{D8590DB3-CCA8-4E7D-8D25-BFE408A41A78}" destId="{315BE47F-29A2-4983-B523-FCCC8A7577EF}" srcOrd="2" destOrd="0" presId="urn:microsoft.com/office/officeart/2008/layout/VerticalAccentList"/>
    <dgm:cxn modelId="{C498EEFE-6DFF-48EC-9A4E-B50EB93C160D}" type="presParOf" srcId="{D8590DB3-CCA8-4E7D-8D25-BFE408A41A78}" destId="{1FC97905-1097-4E28-BEBB-866587A6E7AB}" srcOrd="3" destOrd="0" presId="urn:microsoft.com/office/officeart/2008/layout/VerticalAccentList"/>
    <dgm:cxn modelId="{BB9AB7CC-3EE9-4CA0-9849-65709EB94A17}" type="presParOf" srcId="{D8590DB3-CCA8-4E7D-8D25-BFE408A41A78}" destId="{43874D74-E5D3-4374-B21B-E2F239A47E19}" srcOrd="4" destOrd="0" presId="urn:microsoft.com/office/officeart/2008/layout/VerticalAccentList"/>
    <dgm:cxn modelId="{68E7E514-996D-4FD1-BCB9-B59C5DE683AC}" type="presParOf" srcId="{D8590DB3-CCA8-4E7D-8D25-BFE408A41A78}" destId="{06F8219C-0B56-45D0-9032-39F3685AD15B}" srcOrd="5" destOrd="0" presId="urn:microsoft.com/office/officeart/2008/layout/VerticalAccentList"/>
    <dgm:cxn modelId="{204D6FCA-5C11-4F18-82FB-99CB128F5CDA}" type="presParOf" srcId="{D8590DB3-CCA8-4E7D-8D25-BFE408A41A78}" destId="{9818A12F-5D84-4E40-A0DA-92CA325DF188}" srcOrd="6" destOrd="0" presId="urn:microsoft.com/office/officeart/2008/layout/VerticalAccentList"/>
    <dgm:cxn modelId="{9C4C4A29-D0CA-4916-A588-DCC7CF53358C}" type="presParOf" srcId="{424C84AF-5F06-4C96-801D-6E975C540CE4}" destId="{A78F8450-2954-4FF2-BC06-A65D12682C4B}" srcOrd="11" destOrd="0" presId="urn:microsoft.com/office/officeart/2008/layout/VerticalAccentList"/>
    <dgm:cxn modelId="{562951B9-1DC6-4400-B36E-D1974AF09737}" type="presParOf" srcId="{424C84AF-5F06-4C96-801D-6E975C540CE4}" destId="{6B023A38-87DB-4E6D-84B1-D7CD9383A4A6}" srcOrd="12" destOrd="0" presId="urn:microsoft.com/office/officeart/2008/layout/VerticalAccentList"/>
    <dgm:cxn modelId="{2DACD641-E4A3-425B-BBC3-9209B464DB1F}" type="presParOf" srcId="{6B023A38-87DB-4E6D-84B1-D7CD9383A4A6}" destId="{BF97388B-D3EA-471C-81E1-9936240738B3}" srcOrd="0" destOrd="0" presId="urn:microsoft.com/office/officeart/2008/layout/VerticalAccentList"/>
    <dgm:cxn modelId="{52ED946F-7242-43E2-BDC1-FB958CEC3841}" type="presParOf" srcId="{424C84AF-5F06-4C96-801D-6E975C540CE4}" destId="{E23DDEE9-8B3D-4C23-A20D-500CB7C47482}" srcOrd="13" destOrd="0" presId="urn:microsoft.com/office/officeart/2008/layout/VerticalAccentList"/>
    <dgm:cxn modelId="{C3DD4D0C-140A-471D-9C4C-D36D2C7B94BC}" type="presParOf" srcId="{E23DDEE9-8B3D-4C23-A20D-500CB7C47482}" destId="{22CC839B-678D-4443-847F-9B94652AA5A5}" srcOrd="0" destOrd="0" presId="urn:microsoft.com/office/officeart/2008/layout/VerticalAccentList"/>
    <dgm:cxn modelId="{01C1457E-DA83-4B34-9089-0045400BD955}" type="presParOf" srcId="{E23DDEE9-8B3D-4C23-A20D-500CB7C47482}" destId="{7B21AA48-A68F-4B3D-8E11-52A8C6E80E2B}" srcOrd="1" destOrd="0" presId="urn:microsoft.com/office/officeart/2008/layout/VerticalAccentList"/>
    <dgm:cxn modelId="{62A6F223-672F-4B9C-AC7E-68DB4735E780}" type="presParOf" srcId="{E23DDEE9-8B3D-4C23-A20D-500CB7C47482}" destId="{771585E2-E88F-4DBF-B0A0-EDDF9C340FE1}" srcOrd="2" destOrd="0" presId="urn:microsoft.com/office/officeart/2008/layout/VerticalAccentList"/>
    <dgm:cxn modelId="{0E3127E8-91EA-4108-8684-593393C7A13E}" type="presParOf" srcId="{E23DDEE9-8B3D-4C23-A20D-500CB7C47482}" destId="{C61C86B4-91E4-4343-B297-8CD2CCD596BA}" srcOrd="3" destOrd="0" presId="urn:microsoft.com/office/officeart/2008/layout/VerticalAccentList"/>
    <dgm:cxn modelId="{A66DEB4F-B282-4338-B644-B0673FDEA4D7}" type="presParOf" srcId="{E23DDEE9-8B3D-4C23-A20D-500CB7C47482}" destId="{87D9A1CA-8FA6-43CF-9755-49DE53E4C3AD}" srcOrd="4" destOrd="0" presId="urn:microsoft.com/office/officeart/2008/layout/VerticalAccentList"/>
    <dgm:cxn modelId="{68D42C49-EF97-4310-8846-22FBC9D61B19}" type="presParOf" srcId="{E23DDEE9-8B3D-4C23-A20D-500CB7C47482}" destId="{E1F50BFB-550E-46A6-A02A-4C9DF207D3E3}" srcOrd="5" destOrd="0" presId="urn:microsoft.com/office/officeart/2008/layout/VerticalAccentList"/>
    <dgm:cxn modelId="{A248B771-4187-4284-B964-6A24C2948CC9}" type="presParOf" srcId="{E23DDEE9-8B3D-4C23-A20D-500CB7C47482}" destId="{53329A19-5028-4B02-8424-CD4716798D62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A8991E44-A0D9-47D0-9C72-8C22B9836F72}" type="doc">
      <dgm:prSet loTypeId="urn:microsoft.com/office/officeart/2008/layout/VerticalAccent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cs-CZ"/>
        </a:p>
      </dgm:t>
    </dgm:pt>
    <dgm:pt modelId="{968AAD61-5925-4F25-8742-52289B78AAF8}">
      <dgm:prSet custT="1"/>
      <dgm:spPr/>
      <dgm:t>
        <a:bodyPr anchor="ctr"/>
        <a:lstStyle/>
        <a:p>
          <a:pPr algn="ctr"/>
          <a:r>
            <a:rPr lang="cs-CZ" sz="2400" dirty="0"/>
            <a:t>PHP aplikace</a:t>
          </a:r>
        </a:p>
      </dgm:t>
    </dgm:pt>
    <dgm:pt modelId="{F0E76608-3F40-4CB5-BF23-4044CD8DBDE2}" type="parTrans" cxnId="{DCCFFC26-1A0D-422A-98BA-3289B42B6F10}">
      <dgm:prSet/>
      <dgm:spPr/>
      <dgm:t>
        <a:bodyPr/>
        <a:lstStyle/>
        <a:p>
          <a:pPr algn="ctr"/>
          <a:endParaRPr lang="cs-CZ" sz="2400"/>
        </a:p>
      </dgm:t>
    </dgm:pt>
    <dgm:pt modelId="{4638A628-740B-416B-8A60-40E704B728ED}" type="sibTrans" cxnId="{DCCFFC26-1A0D-422A-98BA-3289B42B6F10}">
      <dgm:prSet/>
      <dgm:spPr/>
      <dgm:t>
        <a:bodyPr/>
        <a:lstStyle/>
        <a:p>
          <a:pPr algn="ctr"/>
          <a:endParaRPr lang="cs-CZ" sz="2400"/>
        </a:p>
      </dgm:t>
    </dgm:pt>
    <dgm:pt modelId="{BEDDCBAE-5B0A-4BFF-8CF4-59520964F6F1}">
      <dgm:prSet custT="1"/>
      <dgm:spPr/>
      <dgm:t>
        <a:bodyPr anchor="ctr"/>
        <a:lstStyle/>
        <a:p>
          <a:pPr algn="ctr"/>
          <a:r>
            <a:rPr lang="cs-CZ" sz="2400" dirty="0"/>
            <a:t>Škálovatelné cloudové úložiště</a:t>
          </a:r>
        </a:p>
      </dgm:t>
    </dgm:pt>
    <dgm:pt modelId="{0F47F42D-B3F4-4D99-9E92-6D4B2C8A908E}" type="parTrans" cxnId="{CB2E1B5F-EE75-483C-99A4-A8FAE7904C74}">
      <dgm:prSet/>
      <dgm:spPr/>
      <dgm:t>
        <a:bodyPr/>
        <a:lstStyle/>
        <a:p>
          <a:pPr algn="ctr"/>
          <a:endParaRPr lang="cs-CZ" sz="2400"/>
        </a:p>
      </dgm:t>
    </dgm:pt>
    <dgm:pt modelId="{29867046-57AB-41F1-8590-EDF600966EA3}" type="sibTrans" cxnId="{CB2E1B5F-EE75-483C-99A4-A8FAE7904C74}">
      <dgm:prSet/>
      <dgm:spPr/>
      <dgm:t>
        <a:bodyPr/>
        <a:lstStyle/>
        <a:p>
          <a:pPr algn="ctr"/>
          <a:endParaRPr lang="cs-CZ" sz="2400"/>
        </a:p>
      </dgm:t>
    </dgm:pt>
    <dgm:pt modelId="{8A8157C5-EF0C-43FE-8C06-A290C1362497}">
      <dgm:prSet custT="1"/>
      <dgm:spPr/>
      <dgm:t>
        <a:bodyPr anchor="ctr"/>
        <a:lstStyle/>
        <a:p>
          <a:pPr algn="ctr"/>
          <a:r>
            <a:rPr lang="cs-CZ" sz="2400" dirty="0"/>
            <a:t>Velmi rozsáhlá dokumentace</a:t>
          </a:r>
        </a:p>
      </dgm:t>
    </dgm:pt>
    <dgm:pt modelId="{536F398B-DEEA-4F54-A7D4-C24D52149F20}" type="parTrans" cxnId="{0CCCD05D-A120-43EC-AEE4-01C6004044BE}">
      <dgm:prSet/>
      <dgm:spPr/>
      <dgm:t>
        <a:bodyPr/>
        <a:lstStyle/>
        <a:p>
          <a:pPr algn="ctr"/>
          <a:endParaRPr lang="cs-CZ" sz="2400"/>
        </a:p>
      </dgm:t>
    </dgm:pt>
    <dgm:pt modelId="{D374F2FE-556E-44CB-A798-C9E33B404BE5}" type="sibTrans" cxnId="{0CCCD05D-A120-43EC-AEE4-01C6004044BE}">
      <dgm:prSet/>
      <dgm:spPr/>
      <dgm:t>
        <a:bodyPr/>
        <a:lstStyle/>
        <a:p>
          <a:pPr algn="ctr"/>
          <a:endParaRPr lang="cs-CZ" sz="2400"/>
        </a:p>
      </dgm:t>
    </dgm:pt>
    <dgm:pt modelId="{5C1CFB78-99DF-4CE0-AFF0-F1A0B1BCAFD2}">
      <dgm:prSet custT="1"/>
      <dgm:spPr/>
      <dgm:t>
        <a:bodyPr anchor="ctr"/>
        <a:lstStyle/>
        <a:p>
          <a:pPr algn="ctr"/>
          <a:r>
            <a:rPr lang="cs-CZ" sz="2400" dirty="0"/>
            <a:t>Upozorňuje na konfiguraci PHP, databáze a komunikace</a:t>
          </a:r>
        </a:p>
      </dgm:t>
    </dgm:pt>
    <dgm:pt modelId="{CF774010-04D6-4DA4-B688-C7AEC1AF571F}" type="parTrans" cxnId="{FFD87625-5768-45D1-A668-F2B954C99683}">
      <dgm:prSet/>
      <dgm:spPr/>
      <dgm:t>
        <a:bodyPr/>
        <a:lstStyle/>
        <a:p>
          <a:pPr algn="ctr"/>
          <a:endParaRPr lang="cs-CZ" sz="2400"/>
        </a:p>
      </dgm:t>
    </dgm:pt>
    <dgm:pt modelId="{D78BE2FC-2001-4352-8BE7-464C9063A046}" type="sibTrans" cxnId="{FFD87625-5768-45D1-A668-F2B954C99683}">
      <dgm:prSet/>
      <dgm:spPr/>
      <dgm:t>
        <a:bodyPr/>
        <a:lstStyle/>
        <a:p>
          <a:pPr algn="ctr"/>
          <a:endParaRPr lang="cs-CZ" sz="2400"/>
        </a:p>
      </dgm:t>
    </dgm:pt>
    <dgm:pt modelId="{242EBE86-E768-4F4D-BB2A-FE1AA33F6CBF}">
      <dgm:prSet custT="1"/>
      <dgm:spPr/>
      <dgm:t>
        <a:bodyPr anchor="ctr"/>
        <a:lstStyle/>
        <a:p>
          <a:pPr algn="ctr"/>
          <a:r>
            <a:rPr lang="cs-CZ" sz="2400" dirty="0"/>
            <a:t>Autonomní aktualizace</a:t>
          </a:r>
        </a:p>
      </dgm:t>
    </dgm:pt>
    <dgm:pt modelId="{84CEBAEA-1BFF-4EE6-8936-FD52E6BA67E4}" type="parTrans" cxnId="{035A73AB-5303-4158-A56F-B47D12D7B96D}">
      <dgm:prSet/>
      <dgm:spPr/>
      <dgm:t>
        <a:bodyPr/>
        <a:lstStyle/>
        <a:p>
          <a:pPr algn="ctr"/>
          <a:endParaRPr lang="cs-CZ" sz="2400"/>
        </a:p>
      </dgm:t>
    </dgm:pt>
    <dgm:pt modelId="{22EF90A5-30C7-4063-9D87-EDC219219C36}" type="sibTrans" cxnId="{035A73AB-5303-4158-A56F-B47D12D7B96D}">
      <dgm:prSet/>
      <dgm:spPr/>
      <dgm:t>
        <a:bodyPr/>
        <a:lstStyle/>
        <a:p>
          <a:pPr algn="ctr"/>
          <a:endParaRPr lang="cs-CZ" sz="2400"/>
        </a:p>
      </dgm:t>
    </dgm:pt>
    <dgm:pt modelId="{FA180B26-725A-4250-9D1F-67E3AC31A59E}" type="pres">
      <dgm:prSet presAssocID="{A8991E44-A0D9-47D0-9C72-8C22B9836F72}" presName="Name0" presStyleCnt="0">
        <dgm:presLayoutVars>
          <dgm:chMax/>
          <dgm:chPref/>
          <dgm:dir/>
        </dgm:presLayoutVars>
      </dgm:prSet>
      <dgm:spPr/>
    </dgm:pt>
    <dgm:pt modelId="{C69D86D4-55F2-4E52-B830-AE79CE52A0D1}" type="pres">
      <dgm:prSet presAssocID="{968AAD61-5925-4F25-8742-52289B78AAF8}" presName="parenttextcomposite" presStyleCnt="0"/>
      <dgm:spPr/>
    </dgm:pt>
    <dgm:pt modelId="{79E61FAF-575D-4A1B-97D9-FC8FB56032A3}" type="pres">
      <dgm:prSet presAssocID="{968AAD61-5925-4F25-8742-52289B78AAF8}" presName="parenttext" presStyleLbl="revTx" presStyleIdx="0" presStyleCnt="5">
        <dgm:presLayoutVars>
          <dgm:chMax/>
          <dgm:chPref val="2"/>
          <dgm:bulletEnabled val="1"/>
        </dgm:presLayoutVars>
      </dgm:prSet>
      <dgm:spPr/>
    </dgm:pt>
    <dgm:pt modelId="{7D5414AF-53A3-4C82-B120-6A99D7CDA0E7}" type="pres">
      <dgm:prSet presAssocID="{968AAD61-5925-4F25-8742-52289B78AAF8}" presName="parallelogramComposite" presStyleCnt="0"/>
      <dgm:spPr/>
    </dgm:pt>
    <dgm:pt modelId="{1710A9E6-48B4-43D4-A2DE-0FEC688FA388}" type="pres">
      <dgm:prSet presAssocID="{968AAD61-5925-4F25-8742-52289B78AAF8}" presName="parallelogram1" presStyleLbl="alignNode1" presStyleIdx="0" presStyleCnt="35"/>
      <dgm:spPr/>
    </dgm:pt>
    <dgm:pt modelId="{B4D02282-D556-403B-A75E-7902C964BA13}" type="pres">
      <dgm:prSet presAssocID="{968AAD61-5925-4F25-8742-52289B78AAF8}" presName="parallelogram2" presStyleLbl="alignNode1" presStyleIdx="1" presStyleCnt="35"/>
      <dgm:spPr/>
    </dgm:pt>
    <dgm:pt modelId="{132E990D-AA9E-4E7D-A740-CFEEF8EC0387}" type="pres">
      <dgm:prSet presAssocID="{968AAD61-5925-4F25-8742-52289B78AAF8}" presName="parallelogram3" presStyleLbl="alignNode1" presStyleIdx="2" presStyleCnt="35"/>
      <dgm:spPr/>
    </dgm:pt>
    <dgm:pt modelId="{8E86CB77-71D6-4326-A904-F2C32C8EE3DA}" type="pres">
      <dgm:prSet presAssocID="{968AAD61-5925-4F25-8742-52289B78AAF8}" presName="parallelogram4" presStyleLbl="alignNode1" presStyleIdx="3" presStyleCnt="35"/>
      <dgm:spPr/>
    </dgm:pt>
    <dgm:pt modelId="{8A05AB2E-9490-4F24-8C3C-DF00FEDAC88C}" type="pres">
      <dgm:prSet presAssocID="{968AAD61-5925-4F25-8742-52289B78AAF8}" presName="parallelogram5" presStyleLbl="alignNode1" presStyleIdx="4" presStyleCnt="35"/>
      <dgm:spPr/>
    </dgm:pt>
    <dgm:pt modelId="{76B26F62-4B05-4B9A-8E5D-6F94C5D8B97A}" type="pres">
      <dgm:prSet presAssocID="{968AAD61-5925-4F25-8742-52289B78AAF8}" presName="parallelogram6" presStyleLbl="alignNode1" presStyleIdx="5" presStyleCnt="35"/>
      <dgm:spPr/>
    </dgm:pt>
    <dgm:pt modelId="{2DDFEE2F-2E95-40E3-8783-37B362EF193F}" type="pres">
      <dgm:prSet presAssocID="{968AAD61-5925-4F25-8742-52289B78AAF8}" presName="parallelogram7" presStyleLbl="alignNode1" presStyleIdx="6" presStyleCnt="35"/>
      <dgm:spPr/>
    </dgm:pt>
    <dgm:pt modelId="{6E3AF301-314A-4334-A9B8-AAEF690B1C1B}" type="pres">
      <dgm:prSet presAssocID="{4638A628-740B-416B-8A60-40E704B728ED}" presName="sibTrans" presStyleCnt="0"/>
      <dgm:spPr/>
    </dgm:pt>
    <dgm:pt modelId="{EA4861CD-309B-41FD-ABD7-295B960CF4F8}" type="pres">
      <dgm:prSet presAssocID="{BEDDCBAE-5B0A-4BFF-8CF4-59520964F6F1}" presName="parenttextcomposite" presStyleCnt="0"/>
      <dgm:spPr/>
    </dgm:pt>
    <dgm:pt modelId="{71903D4C-13C8-4B64-A726-F39054492CF4}" type="pres">
      <dgm:prSet presAssocID="{BEDDCBAE-5B0A-4BFF-8CF4-59520964F6F1}" presName="parenttext" presStyleLbl="revTx" presStyleIdx="1" presStyleCnt="5">
        <dgm:presLayoutVars>
          <dgm:chMax/>
          <dgm:chPref val="2"/>
          <dgm:bulletEnabled val="1"/>
        </dgm:presLayoutVars>
      </dgm:prSet>
      <dgm:spPr/>
    </dgm:pt>
    <dgm:pt modelId="{0E00B0E8-87A3-4441-862C-28EE131F70EB}" type="pres">
      <dgm:prSet presAssocID="{BEDDCBAE-5B0A-4BFF-8CF4-59520964F6F1}" presName="parallelogramComposite" presStyleCnt="0"/>
      <dgm:spPr/>
    </dgm:pt>
    <dgm:pt modelId="{9F38EABD-92A1-40DC-AF83-62FDD3C7E45A}" type="pres">
      <dgm:prSet presAssocID="{BEDDCBAE-5B0A-4BFF-8CF4-59520964F6F1}" presName="parallelogram1" presStyleLbl="alignNode1" presStyleIdx="7" presStyleCnt="35"/>
      <dgm:spPr/>
    </dgm:pt>
    <dgm:pt modelId="{58690879-2F66-413D-BBF7-00A6EEB3A8BA}" type="pres">
      <dgm:prSet presAssocID="{BEDDCBAE-5B0A-4BFF-8CF4-59520964F6F1}" presName="parallelogram2" presStyleLbl="alignNode1" presStyleIdx="8" presStyleCnt="35"/>
      <dgm:spPr/>
    </dgm:pt>
    <dgm:pt modelId="{99159314-14DA-4A17-9983-7B07E9257889}" type="pres">
      <dgm:prSet presAssocID="{BEDDCBAE-5B0A-4BFF-8CF4-59520964F6F1}" presName="parallelogram3" presStyleLbl="alignNode1" presStyleIdx="9" presStyleCnt="35"/>
      <dgm:spPr/>
    </dgm:pt>
    <dgm:pt modelId="{751AD443-669A-4BD8-B546-5B5D0250EECF}" type="pres">
      <dgm:prSet presAssocID="{BEDDCBAE-5B0A-4BFF-8CF4-59520964F6F1}" presName="parallelogram4" presStyleLbl="alignNode1" presStyleIdx="10" presStyleCnt="35"/>
      <dgm:spPr/>
    </dgm:pt>
    <dgm:pt modelId="{FF1C10E1-ABE6-484F-9CBD-2918F4282DBD}" type="pres">
      <dgm:prSet presAssocID="{BEDDCBAE-5B0A-4BFF-8CF4-59520964F6F1}" presName="parallelogram5" presStyleLbl="alignNode1" presStyleIdx="11" presStyleCnt="35"/>
      <dgm:spPr/>
    </dgm:pt>
    <dgm:pt modelId="{6B80896D-1E5D-4F8D-91C7-11E035369635}" type="pres">
      <dgm:prSet presAssocID="{BEDDCBAE-5B0A-4BFF-8CF4-59520964F6F1}" presName="parallelogram6" presStyleLbl="alignNode1" presStyleIdx="12" presStyleCnt="35"/>
      <dgm:spPr/>
    </dgm:pt>
    <dgm:pt modelId="{405D607C-E00C-434D-BF18-D565AD1D7372}" type="pres">
      <dgm:prSet presAssocID="{BEDDCBAE-5B0A-4BFF-8CF4-59520964F6F1}" presName="parallelogram7" presStyleLbl="alignNode1" presStyleIdx="13" presStyleCnt="35"/>
      <dgm:spPr/>
    </dgm:pt>
    <dgm:pt modelId="{5B4FFCDC-1321-44D5-8CE4-AC18F591B00F}" type="pres">
      <dgm:prSet presAssocID="{29867046-57AB-41F1-8590-EDF600966EA3}" presName="sibTrans" presStyleCnt="0"/>
      <dgm:spPr/>
    </dgm:pt>
    <dgm:pt modelId="{7AB89D18-F1C6-4C3E-9FE6-FA7482DC13D1}" type="pres">
      <dgm:prSet presAssocID="{8A8157C5-EF0C-43FE-8C06-A290C1362497}" presName="parenttextcomposite" presStyleCnt="0"/>
      <dgm:spPr/>
    </dgm:pt>
    <dgm:pt modelId="{7B786FD2-3990-43BE-8053-15D90AC72FBE}" type="pres">
      <dgm:prSet presAssocID="{8A8157C5-EF0C-43FE-8C06-A290C1362497}" presName="parenttext" presStyleLbl="revTx" presStyleIdx="2" presStyleCnt="5">
        <dgm:presLayoutVars>
          <dgm:chMax/>
          <dgm:chPref val="2"/>
          <dgm:bulletEnabled val="1"/>
        </dgm:presLayoutVars>
      </dgm:prSet>
      <dgm:spPr/>
    </dgm:pt>
    <dgm:pt modelId="{BD3B1D16-60D3-4D84-8F9F-F941061386C9}" type="pres">
      <dgm:prSet presAssocID="{8A8157C5-EF0C-43FE-8C06-A290C1362497}" presName="parallelogramComposite" presStyleCnt="0"/>
      <dgm:spPr/>
    </dgm:pt>
    <dgm:pt modelId="{B467D13C-8671-4E60-A61C-CC41C71A72C0}" type="pres">
      <dgm:prSet presAssocID="{8A8157C5-EF0C-43FE-8C06-A290C1362497}" presName="parallelogram1" presStyleLbl="alignNode1" presStyleIdx="14" presStyleCnt="35"/>
      <dgm:spPr/>
    </dgm:pt>
    <dgm:pt modelId="{11DEFB1B-2E21-4BC6-BDF1-3CC9A4F18582}" type="pres">
      <dgm:prSet presAssocID="{8A8157C5-EF0C-43FE-8C06-A290C1362497}" presName="parallelogram2" presStyleLbl="alignNode1" presStyleIdx="15" presStyleCnt="35"/>
      <dgm:spPr/>
    </dgm:pt>
    <dgm:pt modelId="{5C20E4B0-BA9A-405A-9D13-B6EC9E38BD42}" type="pres">
      <dgm:prSet presAssocID="{8A8157C5-EF0C-43FE-8C06-A290C1362497}" presName="parallelogram3" presStyleLbl="alignNode1" presStyleIdx="16" presStyleCnt="35"/>
      <dgm:spPr/>
    </dgm:pt>
    <dgm:pt modelId="{31A736F3-90D8-4D19-B97A-6E2342E6E19D}" type="pres">
      <dgm:prSet presAssocID="{8A8157C5-EF0C-43FE-8C06-A290C1362497}" presName="parallelogram4" presStyleLbl="alignNode1" presStyleIdx="17" presStyleCnt="35"/>
      <dgm:spPr/>
    </dgm:pt>
    <dgm:pt modelId="{79AE1DE4-EC60-466E-AE57-EB38AEB6A915}" type="pres">
      <dgm:prSet presAssocID="{8A8157C5-EF0C-43FE-8C06-A290C1362497}" presName="parallelogram5" presStyleLbl="alignNode1" presStyleIdx="18" presStyleCnt="35"/>
      <dgm:spPr/>
    </dgm:pt>
    <dgm:pt modelId="{E3583D10-7D34-40A2-A4DB-1D35CFEF2292}" type="pres">
      <dgm:prSet presAssocID="{8A8157C5-EF0C-43FE-8C06-A290C1362497}" presName="parallelogram6" presStyleLbl="alignNode1" presStyleIdx="19" presStyleCnt="35"/>
      <dgm:spPr/>
    </dgm:pt>
    <dgm:pt modelId="{7348EF0C-60D2-46F7-87F6-DD442F58C9DF}" type="pres">
      <dgm:prSet presAssocID="{8A8157C5-EF0C-43FE-8C06-A290C1362497}" presName="parallelogram7" presStyleLbl="alignNode1" presStyleIdx="20" presStyleCnt="35"/>
      <dgm:spPr/>
    </dgm:pt>
    <dgm:pt modelId="{EDA5052A-E929-45C7-BE6A-7C669F0F53CF}" type="pres">
      <dgm:prSet presAssocID="{D374F2FE-556E-44CB-A798-C9E33B404BE5}" presName="sibTrans" presStyleCnt="0"/>
      <dgm:spPr/>
    </dgm:pt>
    <dgm:pt modelId="{10AAB124-A29D-42F1-8A15-7F31FE9E7702}" type="pres">
      <dgm:prSet presAssocID="{5C1CFB78-99DF-4CE0-AFF0-F1A0B1BCAFD2}" presName="parenttextcomposite" presStyleCnt="0"/>
      <dgm:spPr/>
    </dgm:pt>
    <dgm:pt modelId="{D8FF4479-CE3C-4FD7-8649-7A8EBD6E8B62}" type="pres">
      <dgm:prSet presAssocID="{5C1CFB78-99DF-4CE0-AFF0-F1A0B1BCAFD2}" presName="parenttext" presStyleLbl="revTx" presStyleIdx="3" presStyleCnt="5">
        <dgm:presLayoutVars>
          <dgm:chMax/>
          <dgm:chPref val="2"/>
          <dgm:bulletEnabled val="1"/>
        </dgm:presLayoutVars>
      </dgm:prSet>
      <dgm:spPr/>
    </dgm:pt>
    <dgm:pt modelId="{8A0FA087-35AB-4F6F-A10A-47C3194DBA6E}" type="pres">
      <dgm:prSet presAssocID="{5C1CFB78-99DF-4CE0-AFF0-F1A0B1BCAFD2}" presName="parallelogramComposite" presStyleCnt="0"/>
      <dgm:spPr/>
    </dgm:pt>
    <dgm:pt modelId="{9A3F5DAF-7E91-4AA4-80A9-390F0062EC01}" type="pres">
      <dgm:prSet presAssocID="{5C1CFB78-99DF-4CE0-AFF0-F1A0B1BCAFD2}" presName="parallelogram1" presStyleLbl="alignNode1" presStyleIdx="21" presStyleCnt="35"/>
      <dgm:spPr/>
    </dgm:pt>
    <dgm:pt modelId="{A0606001-633D-4F74-AD37-69F5495895A4}" type="pres">
      <dgm:prSet presAssocID="{5C1CFB78-99DF-4CE0-AFF0-F1A0B1BCAFD2}" presName="parallelogram2" presStyleLbl="alignNode1" presStyleIdx="22" presStyleCnt="35"/>
      <dgm:spPr/>
    </dgm:pt>
    <dgm:pt modelId="{C150854D-B695-4D9B-A812-E5F5746B717E}" type="pres">
      <dgm:prSet presAssocID="{5C1CFB78-99DF-4CE0-AFF0-F1A0B1BCAFD2}" presName="parallelogram3" presStyleLbl="alignNode1" presStyleIdx="23" presStyleCnt="35"/>
      <dgm:spPr/>
    </dgm:pt>
    <dgm:pt modelId="{87167B42-18EA-4C05-B050-1BEC3C3623D5}" type="pres">
      <dgm:prSet presAssocID="{5C1CFB78-99DF-4CE0-AFF0-F1A0B1BCAFD2}" presName="parallelogram4" presStyleLbl="alignNode1" presStyleIdx="24" presStyleCnt="35"/>
      <dgm:spPr/>
    </dgm:pt>
    <dgm:pt modelId="{A9F40036-0B18-48D3-94B0-6DC224DBC5FC}" type="pres">
      <dgm:prSet presAssocID="{5C1CFB78-99DF-4CE0-AFF0-F1A0B1BCAFD2}" presName="parallelogram5" presStyleLbl="alignNode1" presStyleIdx="25" presStyleCnt="35"/>
      <dgm:spPr/>
    </dgm:pt>
    <dgm:pt modelId="{E82EA815-486C-4F5C-915A-E67A7EE8E142}" type="pres">
      <dgm:prSet presAssocID="{5C1CFB78-99DF-4CE0-AFF0-F1A0B1BCAFD2}" presName="parallelogram6" presStyleLbl="alignNode1" presStyleIdx="26" presStyleCnt="35"/>
      <dgm:spPr/>
    </dgm:pt>
    <dgm:pt modelId="{817B699B-1B48-4DD2-9D34-019397897B6A}" type="pres">
      <dgm:prSet presAssocID="{5C1CFB78-99DF-4CE0-AFF0-F1A0B1BCAFD2}" presName="parallelogram7" presStyleLbl="alignNode1" presStyleIdx="27" presStyleCnt="35"/>
      <dgm:spPr/>
    </dgm:pt>
    <dgm:pt modelId="{6F7975AD-B2D9-4DA1-A70A-5826ED5BE719}" type="pres">
      <dgm:prSet presAssocID="{D78BE2FC-2001-4352-8BE7-464C9063A046}" presName="sibTrans" presStyleCnt="0"/>
      <dgm:spPr/>
    </dgm:pt>
    <dgm:pt modelId="{F50708E5-E428-4614-808C-FB00CE7ACD58}" type="pres">
      <dgm:prSet presAssocID="{242EBE86-E768-4F4D-BB2A-FE1AA33F6CBF}" presName="parenttextcomposite" presStyleCnt="0"/>
      <dgm:spPr/>
    </dgm:pt>
    <dgm:pt modelId="{18340B4E-C5C0-4EC6-9E5F-33875EE02F09}" type="pres">
      <dgm:prSet presAssocID="{242EBE86-E768-4F4D-BB2A-FE1AA33F6CBF}" presName="parenttext" presStyleLbl="revTx" presStyleIdx="4" presStyleCnt="5">
        <dgm:presLayoutVars>
          <dgm:chMax/>
          <dgm:chPref val="2"/>
          <dgm:bulletEnabled val="1"/>
        </dgm:presLayoutVars>
      </dgm:prSet>
      <dgm:spPr/>
    </dgm:pt>
    <dgm:pt modelId="{6E33FA68-0C64-442B-A8B1-3D09DD926002}" type="pres">
      <dgm:prSet presAssocID="{242EBE86-E768-4F4D-BB2A-FE1AA33F6CBF}" presName="parallelogramComposite" presStyleCnt="0"/>
      <dgm:spPr/>
    </dgm:pt>
    <dgm:pt modelId="{8EAE8F77-1FDB-4934-B23C-A84B80A06A4E}" type="pres">
      <dgm:prSet presAssocID="{242EBE86-E768-4F4D-BB2A-FE1AA33F6CBF}" presName="parallelogram1" presStyleLbl="alignNode1" presStyleIdx="28" presStyleCnt="35"/>
      <dgm:spPr/>
    </dgm:pt>
    <dgm:pt modelId="{509C600F-7893-4543-A1B6-50ED2B12BEA1}" type="pres">
      <dgm:prSet presAssocID="{242EBE86-E768-4F4D-BB2A-FE1AA33F6CBF}" presName="parallelogram2" presStyleLbl="alignNode1" presStyleIdx="29" presStyleCnt="35"/>
      <dgm:spPr/>
    </dgm:pt>
    <dgm:pt modelId="{2EA45A87-1CCA-48E3-9FA5-C3CF6005EC2B}" type="pres">
      <dgm:prSet presAssocID="{242EBE86-E768-4F4D-BB2A-FE1AA33F6CBF}" presName="parallelogram3" presStyleLbl="alignNode1" presStyleIdx="30" presStyleCnt="35"/>
      <dgm:spPr/>
    </dgm:pt>
    <dgm:pt modelId="{2283E0F0-F6ED-43F8-A697-BEE222398BB1}" type="pres">
      <dgm:prSet presAssocID="{242EBE86-E768-4F4D-BB2A-FE1AA33F6CBF}" presName="parallelogram4" presStyleLbl="alignNode1" presStyleIdx="31" presStyleCnt="35"/>
      <dgm:spPr/>
    </dgm:pt>
    <dgm:pt modelId="{9BB7E26B-60A9-42C4-9BB3-0A13CA000A7D}" type="pres">
      <dgm:prSet presAssocID="{242EBE86-E768-4F4D-BB2A-FE1AA33F6CBF}" presName="parallelogram5" presStyleLbl="alignNode1" presStyleIdx="32" presStyleCnt="35"/>
      <dgm:spPr/>
    </dgm:pt>
    <dgm:pt modelId="{65F2AF93-B81D-4276-90AD-7F2C8A2C1BD4}" type="pres">
      <dgm:prSet presAssocID="{242EBE86-E768-4F4D-BB2A-FE1AA33F6CBF}" presName="parallelogram6" presStyleLbl="alignNode1" presStyleIdx="33" presStyleCnt="35"/>
      <dgm:spPr/>
    </dgm:pt>
    <dgm:pt modelId="{57F3E6D3-7425-4788-A2C5-DEB995776FD9}" type="pres">
      <dgm:prSet presAssocID="{242EBE86-E768-4F4D-BB2A-FE1AA33F6CBF}" presName="parallelogram7" presStyleLbl="alignNode1" presStyleIdx="34" presStyleCnt="35"/>
      <dgm:spPr/>
    </dgm:pt>
  </dgm:ptLst>
  <dgm:cxnLst>
    <dgm:cxn modelId="{FB6AA411-5905-42EB-B59F-633DC0DC1336}" type="presOf" srcId="{5C1CFB78-99DF-4CE0-AFF0-F1A0B1BCAFD2}" destId="{D8FF4479-CE3C-4FD7-8649-7A8EBD6E8B62}" srcOrd="0" destOrd="0" presId="urn:microsoft.com/office/officeart/2008/layout/VerticalAccentList"/>
    <dgm:cxn modelId="{FFD87625-5768-45D1-A668-F2B954C99683}" srcId="{A8991E44-A0D9-47D0-9C72-8C22B9836F72}" destId="{5C1CFB78-99DF-4CE0-AFF0-F1A0B1BCAFD2}" srcOrd="3" destOrd="0" parTransId="{CF774010-04D6-4DA4-B688-C7AEC1AF571F}" sibTransId="{D78BE2FC-2001-4352-8BE7-464C9063A046}"/>
    <dgm:cxn modelId="{DCCFFC26-1A0D-422A-98BA-3289B42B6F10}" srcId="{A8991E44-A0D9-47D0-9C72-8C22B9836F72}" destId="{968AAD61-5925-4F25-8742-52289B78AAF8}" srcOrd="0" destOrd="0" parTransId="{F0E76608-3F40-4CB5-BF23-4044CD8DBDE2}" sibTransId="{4638A628-740B-416B-8A60-40E704B728ED}"/>
    <dgm:cxn modelId="{0CCCD05D-A120-43EC-AEE4-01C6004044BE}" srcId="{A8991E44-A0D9-47D0-9C72-8C22B9836F72}" destId="{8A8157C5-EF0C-43FE-8C06-A290C1362497}" srcOrd="2" destOrd="0" parTransId="{536F398B-DEEA-4F54-A7D4-C24D52149F20}" sibTransId="{D374F2FE-556E-44CB-A798-C9E33B404BE5}"/>
    <dgm:cxn modelId="{CB2E1B5F-EE75-483C-99A4-A8FAE7904C74}" srcId="{A8991E44-A0D9-47D0-9C72-8C22B9836F72}" destId="{BEDDCBAE-5B0A-4BFF-8CF4-59520964F6F1}" srcOrd="1" destOrd="0" parTransId="{0F47F42D-B3F4-4D99-9E92-6D4B2C8A908E}" sibTransId="{29867046-57AB-41F1-8590-EDF600966EA3}"/>
    <dgm:cxn modelId="{AD56C577-C8B3-4D4D-8C65-782B004B79CE}" type="presOf" srcId="{242EBE86-E768-4F4D-BB2A-FE1AA33F6CBF}" destId="{18340B4E-C5C0-4EC6-9E5F-33875EE02F09}" srcOrd="0" destOrd="0" presId="urn:microsoft.com/office/officeart/2008/layout/VerticalAccentList"/>
    <dgm:cxn modelId="{B417199A-72E9-4DD1-9337-6240CF6AAF9D}" type="presOf" srcId="{968AAD61-5925-4F25-8742-52289B78AAF8}" destId="{79E61FAF-575D-4A1B-97D9-FC8FB56032A3}" srcOrd="0" destOrd="0" presId="urn:microsoft.com/office/officeart/2008/layout/VerticalAccentList"/>
    <dgm:cxn modelId="{2B0A2FA3-7AEC-4C24-8D34-1B06763710FD}" type="presOf" srcId="{A8991E44-A0D9-47D0-9C72-8C22B9836F72}" destId="{FA180B26-725A-4250-9D1F-67E3AC31A59E}" srcOrd="0" destOrd="0" presId="urn:microsoft.com/office/officeart/2008/layout/VerticalAccentList"/>
    <dgm:cxn modelId="{98B248A6-3965-45A6-B7B6-7E59C6E4B381}" type="presOf" srcId="{8A8157C5-EF0C-43FE-8C06-A290C1362497}" destId="{7B786FD2-3990-43BE-8053-15D90AC72FBE}" srcOrd="0" destOrd="0" presId="urn:microsoft.com/office/officeart/2008/layout/VerticalAccentList"/>
    <dgm:cxn modelId="{035A73AB-5303-4158-A56F-B47D12D7B96D}" srcId="{A8991E44-A0D9-47D0-9C72-8C22B9836F72}" destId="{242EBE86-E768-4F4D-BB2A-FE1AA33F6CBF}" srcOrd="4" destOrd="0" parTransId="{84CEBAEA-1BFF-4EE6-8936-FD52E6BA67E4}" sibTransId="{22EF90A5-30C7-4063-9D87-EDC219219C36}"/>
    <dgm:cxn modelId="{5DEDD9C2-FEAE-4E4D-AEA7-EC41364D2FAA}" type="presOf" srcId="{BEDDCBAE-5B0A-4BFF-8CF4-59520964F6F1}" destId="{71903D4C-13C8-4B64-A726-F39054492CF4}" srcOrd="0" destOrd="0" presId="urn:microsoft.com/office/officeart/2008/layout/VerticalAccentList"/>
    <dgm:cxn modelId="{E05DF44D-D36F-4BFC-89E6-DF0C8138D68C}" type="presParOf" srcId="{FA180B26-725A-4250-9D1F-67E3AC31A59E}" destId="{C69D86D4-55F2-4E52-B830-AE79CE52A0D1}" srcOrd="0" destOrd="0" presId="urn:microsoft.com/office/officeart/2008/layout/VerticalAccentList"/>
    <dgm:cxn modelId="{E7F90031-2957-413B-B1B6-481CF877FDDD}" type="presParOf" srcId="{C69D86D4-55F2-4E52-B830-AE79CE52A0D1}" destId="{79E61FAF-575D-4A1B-97D9-FC8FB56032A3}" srcOrd="0" destOrd="0" presId="urn:microsoft.com/office/officeart/2008/layout/VerticalAccentList"/>
    <dgm:cxn modelId="{3844A824-EEE3-43CD-BF0B-C858A0372C06}" type="presParOf" srcId="{FA180B26-725A-4250-9D1F-67E3AC31A59E}" destId="{7D5414AF-53A3-4C82-B120-6A99D7CDA0E7}" srcOrd="1" destOrd="0" presId="urn:microsoft.com/office/officeart/2008/layout/VerticalAccentList"/>
    <dgm:cxn modelId="{C01C1B8D-821B-4ECE-A32C-BDF101F6EBE0}" type="presParOf" srcId="{7D5414AF-53A3-4C82-B120-6A99D7CDA0E7}" destId="{1710A9E6-48B4-43D4-A2DE-0FEC688FA388}" srcOrd="0" destOrd="0" presId="urn:microsoft.com/office/officeart/2008/layout/VerticalAccentList"/>
    <dgm:cxn modelId="{9D8A43DA-1000-48DA-A862-181E645B6203}" type="presParOf" srcId="{7D5414AF-53A3-4C82-B120-6A99D7CDA0E7}" destId="{B4D02282-D556-403B-A75E-7902C964BA13}" srcOrd="1" destOrd="0" presId="urn:microsoft.com/office/officeart/2008/layout/VerticalAccentList"/>
    <dgm:cxn modelId="{B2847B72-778C-422B-9E86-A0D2B6305D4F}" type="presParOf" srcId="{7D5414AF-53A3-4C82-B120-6A99D7CDA0E7}" destId="{132E990D-AA9E-4E7D-A740-CFEEF8EC0387}" srcOrd="2" destOrd="0" presId="urn:microsoft.com/office/officeart/2008/layout/VerticalAccentList"/>
    <dgm:cxn modelId="{600D49EE-D2A2-4EE1-B5C7-F3214E1E28C9}" type="presParOf" srcId="{7D5414AF-53A3-4C82-B120-6A99D7CDA0E7}" destId="{8E86CB77-71D6-4326-A904-F2C32C8EE3DA}" srcOrd="3" destOrd="0" presId="urn:microsoft.com/office/officeart/2008/layout/VerticalAccentList"/>
    <dgm:cxn modelId="{00574E69-19CB-407E-987F-59E49CA69F91}" type="presParOf" srcId="{7D5414AF-53A3-4C82-B120-6A99D7CDA0E7}" destId="{8A05AB2E-9490-4F24-8C3C-DF00FEDAC88C}" srcOrd="4" destOrd="0" presId="urn:microsoft.com/office/officeart/2008/layout/VerticalAccentList"/>
    <dgm:cxn modelId="{D59FAC3B-EE24-4DFD-B368-4B0B4783129F}" type="presParOf" srcId="{7D5414AF-53A3-4C82-B120-6A99D7CDA0E7}" destId="{76B26F62-4B05-4B9A-8E5D-6F94C5D8B97A}" srcOrd="5" destOrd="0" presId="urn:microsoft.com/office/officeart/2008/layout/VerticalAccentList"/>
    <dgm:cxn modelId="{D79EE575-2CE5-4E80-A2E8-0ABCD045B184}" type="presParOf" srcId="{7D5414AF-53A3-4C82-B120-6A99D7CDA0E7}" destId="{2DDFEE2F-2E95-40E3-8783-37B362EF193F}" srcOrd="6" destOrd="0" presId="urn:microsoft.com/office/officeart/2008/layout/VerticalAccentList"/>
    <dgm:cxn modelId="{89E5A830-41DD-4A38-A8B2-5E37E33D24B9}" type="presParOf" srcId="{FA180B26-725A-4250-9D1F-67E3AC31A59E}" destId="{6E3AF301-314A-4334-A9B8-AAEF690B1C1B}" srcOrd="2" destOrd="0" presId="urn:microsoft.com/office/officeart/2008/layout/VerticalAccentList"/>
    <dgm:cxn modelId="{230D45E3-B425-45F4-9ED0-A655B9E48F0E}" type="presParOf" srcId="{FA180B26-725A-4250-9D1F-67E3AC31A59E}" destId="{EA4861CD-309B-41FD-ABD7-295B960CF4F8}" srcOrd="3" destOrd="0" presId="urn:microsoft.com/office/officeart/2008/layout/VerticalAccentList"/>
    <dgm:cxn modelId="{3D04E1F4-36B4-4152-95F7-A7B7F76A4A50}" type="presParOf" srcId="{EA4861CD-309B-41FD-ABD7-295B960CF4F8}" destId="{71903D4C-13C8-4B64-A726-F39054492CF4}" srcOrd="0" destOrd="0" presId="urn:microsoft.com/office/officeart/2008/layout/VerticalAccentList"/>
    <dgm:cxn modelId="{699BE1E5-C735-405D-8BCB-B363752D447D}" type="presParOf" srcId="{FA180B26-725A-4250-9D1F-67E3AC31A59E}" destId="{0E00B0E8-87A3-4441-862C-28EE131F70EB}" srcOrd="4" destOrd="0" presId="urn:microsoft.com/office/officeart/2008/layout/VerticalAccentList"/>
    <dgm:cxn modelId="{FBF7FD44-1D3E-4518-A34F-6A15874854A7}" type="presParOf" srcId="{0E00B0E8-87A3-4441-862C-28EE131F70EB}" destId="{9F38EABD-92A1-40DC-AF83-62FDD3C7E45A}" srcOrd="0" destOrd="0" presId="urn:microsoft.com/office/officeart/2008/layout/VerticalAccentList"/>
    <dgm:cxn modelId="{FF9E2344-1CEA-46D8-B94D-56212C602E8D}" type="presParOf" srcId="{0E00B0E8-87A3-4441-862C-28EE131F70EB}" destId="{58690879-2F66-413D-BBF7-00A6EEB3A8BA}" srcOrd="1" destOrd="0" presId="urn:microsoft.com/office/officeart/2008/layout/VerticalAccentList"/>
    <dgm:cxn modelId="{40D0C0A8-2370-4CFF-B50E-52A15DC2DDA1}" type="presParOf" srcId="{0E00B0E8-87A3-4441-862C-28EE131F70EB}" destId="{99159314-14DA-4A17-9983-7B07E9257889}" srcOrd="2" destOrd="0" presId="urn:microsoft.com/office/officeart/2008/layout/VerticalAccentList"/>
    <dgm:cxn modelId="{B081D441-C07C-403A-B00E-EA3AF40B5195}" type="presParOf" srcId="{0E00B0E8-87A3-4441-862C-28EE131F70EB}" destId="{751AD443-669A-4BD8-B546-5B5D0250EECF}" srcOrd="3" destOrd="0" presId="urn:microsoft.com/office/officeart/2008/layout/VerticalAccentList"/>
    <dgm:cxn modelId="{87EBE747-618D-4587-B61F-ECF0F905C8D4}" type="presParOf" srcId="{0E00B0E8-87A3-4441-862C-28EE131F70EB}" destId="{FF1C10E1-ABE6-484F-9CBD-2918F4282DBD}" srcOrd="4" destOrd="0" presId="urn:microsoft.com/office/officeart/2008/layout/VerticalAccentList"/>
    <dgm:cxn modelId="{B0877357-3791-46E0-9036-8F1DA7ECE46F}" type="presParOf" srcId="{0E00B0E8-87A3-4441-862C-28EE131F70EB}" destId="{6B80896D-1E5D-4F8D-91C7-11E035369635}" srcOrd="5" destOrd="0" presId="urn:microsoft.com/office/officeart/2008/layout/VerticalAccentList"/>
    <dgm:cxn modelId="{10919D50-8E85-4192-8B6E-AB19D0C1AECC}" type="presParOf" srcId="{0E00B0E8-87A3-4441-862C-28EE131F70EB}" destId="{405D607C-E00C-434D-BF18-D565AD1D7372}" srcOrd="6" destOrd="0" presId="urn:microsoft.com/office/officeart/2008/layout/VerticalAccentList"/>
    <dgm:cxn modelId="{F4EBAD63-0970-4FE3-9AAF-93F8CFAC997D}" type="presParOf" srcId="{FA180B26-725A-4250-9D1F-67E3AC31A59E}" destId="{5B4FFCDC-1321-44D5-8CE4-AC18F591B00F}" srcOrd="5" destOrd="0" presId="urn:microsoft.com/office/officeart/2008/layout/VerticalAccentList"/>
    <dgm:cxn modelId="{774BC5B9-94E7-4429-A2D1-B3EB327E0543}" type="presParOf" srcId="{FA180B26-725A-4250-9D1F-67E3AC31A59E}" destId="{7AB89D18-F1C6-4C3E-9FE6-FA7482DC13D1}" srcOrd="6" destOrd="0" presId="urn:microsoft.com/office/officeart/2008/layout/VerticalAccentList"/>
    <dgm:cxn modelId="{AB2C3F52-7231-4CB6-A54A-6BA7BC6C2084}" type="presParOf" srcId="{7AB89D18-F1C6-4C3E-9FE6-FA7482DC13D1}" destId="{7B786FD2-3990-43BE-8053-15D90AC72FBE}" srcOrd="0" destOrd="0" presId="urn:microsoft.com/office/officeart/2008/layout/VerticalAccentList"/>
    <dgm:cxn modelId="{40EAA744-AE9F-4F0A-8BFC-E8524D042FF1}" type="presParOf" srcId="{FA180B26-725A-4250-9D1F-67E3AC31A59E}" destId="{BD3B1D16-60D3-4D84-8F9F-F941061386C9}" srcOrd="7" destOrd="0" presId="urn:microsoft.com/office/officeart/2008/layout/VerticalAccentList"/>
    <dgm:cxn modelId="{0F01AC5A-AE56-4A6F-8E04-5A9CCFD2F79B}" type="presParOf" srcId="{BD3B1D16-60D3-4D84-8F9F-F941061386C9}" destId="{B467D13C-8671-4E60-A61C-CC41C71A72C0}" srcOrd="0" destOrd="0" presId="urn:microsoft.com/office/officeart/2008/layout/VerticalAccentList"/>
    <dgm:cxn modelId="{794AF69C-7920-42FB-B8E6-87F9B99144F0}" type="presParOf" srcId="{BD3B1D16-60D3-4D84-8F9F-F941061386C9}" destId="{11DEFB1B-2E21-4BC6-BDF1-3CC9A4F18582}" srcOrd="1" destOrd="0" presId="urn:microsoft.com/office/officeart/2008/layout/VerticalAccentList"/>
    <dgm:cxn modelId="{CC20AC36-360F-4E1F-865C-DC428E65BCA2}" type="presParOf" srcId="{BD3B1D16-60D3-4D84-8F9F-F941061386C9}" destId="{5C20E4B0-BA9A-405A-9D13-B6EC9E38BD42}" srcOrd="2" destOrd="0" presId="urn:microsoft.com/office/officeart/2008/layout/VerticalAccentList"/>
    <dgm:cxn modelId="{AD005D4F-BAA9-4315-9AF9-80F6D74845BE}" type="presParOf" srcId="{BD3B1D16-60D3-4D84-8F9F-F941061386C9}" destId="{31A736F3-90D8-4D19-B97A-6E2342E6E19D}" srcOrd="3" destOrd="0" presId="urn:microsoft.com/office/officeart/2008/layout/VerticalAccentList"/>
    <dgm:cxn modelId="{11428D14-0662-4A9F-8640-7E2297E9560E}" type="presParOf" srcId="{BD3B1D16-60D3-4D84-8F9F-F941061386C9}" destId="{79AE1DE4-EC60-466E-AE57-EB38AEB6A915}" srcOrd="4" destOrd="0" presId="urn:microsoft.com/office/officeart/2008/layout/VerticalAccentList"/>
    <dgm:cxn modelId="{6AD2ECBD-BA82-4960-BF93-D6933575C50B}" type="presParOf" srcId="{BD3B1D16-60D3-4D84-8F9F-F941061386C9}" destId="{E3583D10-7D34-40A2-A4DB-1D35CFEF2292}" srcOrd="5" destOrd="0" presId="urn:microsoft.com/office/officeart/2008/layout/VerticalAccentList"/>
    <dgm:cxn modelId="{B10FA9FE-A36A-44F1-ADE3-9B97D08C9078}" type="presParOf" srcId="{BD3B1D16-60D3-4D84-8F9F-F941061386C9}" destId="{7348EF0C-60D2-46F7-87F6-DD442F58C9DF}" srcOrd="6" destOrd="0" presId="urn:microsoft.com/office/officeart/2008/layout/VerticalAccentList"/>
    <dgm:cxn modelId="{D7339958-A774-440C-B656-97C83435B96C}" type="presParOf" srcId="{FA180B26-725A-4250-9D1F-67E3AC31A59E}" destId="{EDA5052A-E929-45C7-BE6A-7C669F0F53CF}" srcOrd="8" destOrd="0" presId="urn:microsoft.com/office/officeart/2008/layout/VerticalAccentList"/>
    <dgm:cxn modelId="{DA8DFF39-CBCD-4746-8DFB-35FB69C16806}" type="presParOf" srcId="{FA180B26-725A-4250-9D1F-67E3AC31A59E}" destId="{10AAB124-A29D-42F1-8A15-7F31FE9E7702}" srcOrd="9" destOrd="0" presId="urn:microsoft.com/office/officeart/2008/layout/VerticalAccentList"/>
    <dgm:cxn modelId="{212112D8-CA2F-46F1-9C28-BA99679A0E92}" type="presParOf" srcId="{10AAB124-A29D-42F1-8A15-7F31FE9E7702}" destId="{D8FF4479-CE3C-4FD7-8649-7A8EBD6E8B62}" srcOrd="0" destOrd="0" presId="urn:microsoft.com/office/officeart/2008/layout/VerticalAccentList"/>
    <dgm:cxn modelId="{F5F753B6-2CAF-4431-9607-E6E262FB3176}" type="presParOf" srcId="{FA180B26-725A-4250-9D1F-67E3AC31A59E}" destId="{8A0FA087-35AB-4F6F-A10A-47C3194DBA6E}" srcOrd="10" destOrd="0" presId="urn:microsoft.com/office/officeart/2008/layout/VerticalAccentList"/>
    <dgm:cxn modelId="{28FA039A-BF78-4B48-92B6-B052FF01069A}" type="presParOf" srcId="{8A0FA087-35AB-4F6F-A10A-47C3194DBA6E}" destId="{9A3F5DAF-7E91-4AA4-80A9-390F0062EC01}" srcOrd="0" destOrd="0" presId="urn:microsoft.com/office/officeart/2008/layout/VerticalAccentList"/>
    <dgm:cxn modelId="{01579AB2-E4BF-4DA8-B4DD-CECBEB2E41F0}" type="presParOf" srcId="{8A0FA087-35AB-4F6F-A10A-47C3194DBA6E}" destId="{A0606001-633D-4F74-AD37-69F5495895A4}" srcOrd="1" destOrd="0" presId="urn:microsoft.com/office/officeart/2008/layout/VerticalAccentList"/>
    <dgm:cxn modelId="{2EA53EF4-0E5B-4B27-A258-3CCF051078CE}" type="presParOf" srcId="{8A0FA087-35AB-4F6F-A10A-47C3194DBA6E}" destId="{C150854D-B695-4D9B-A812-E5F5746B717E}" srcOrd="2" destOrd="0" presId="urn:microsoft.com/office/officeart/2008/layout/VerticalAccentList"/>
    <dgm:cxn modelId="{51104A44-E0B9-406B-84C3-47E3D96B2C4F}" type="presParOf" srcId="{8A0FA087-35AB-4F6F-A10A-47C3194DBA6E}" destId="{87167B42-18EA-4C05-B050-1BEC3C3623D5}" srcOrd="3" destOrd="0" presId="urn:microsoft.com/office/officeart/2008/layout/VerticalAccentList"/>
    <dgm:cxn modelId="{92E92487-297D-4620-A652-AAB5B5686BE6}" type="presParOf" srcId="{8A0FA087-35AB-4F6F-A10A-47C3194DBA6E}" destId="{A9F40036-0B18-48D3-94B0-6DC224DBC5FC}" srcOrd="4" destOrd="0" presId="urn:microsoft.com/office/officeart/2008/layout/VerticalAccentList"/>
    <dgm:cxn modelId="{726BADD1-D4CB-4DAA-B663-27701891B074}" type="presParOf" srcId="{8A0FA087-35AB-4F6F-A10A-47C3194DBA6E}" destId="{E82EA815-486C-4F5C-915A-E67A7EE8E142}" srcOrd="5" destOrd="0" presId="urn:microsoft.com/office/officeart/2008/layout/VerticalAccentList"/>
    <dgm:cxn modelId="{3F014134-0611-4FBD-84E8-E5C254FA1F07}" type="presParOf" srcId="{8A0FA087-35AB-4F6F-A10A-47C3194DBA6E}" destId="{817B699B-1B48-4DD2-9D34-019397897B6A}" srcOrd="6" destOrd="0" presId="urn:microsoft.com/office/officeart/2008/layout/VerticalAccentList"/>
    <dgm:cxn modelId="{72DDA678-6679-482A-961B-2B9A36A2964C}" type="presParOf" srcId="{FA180B26-725A-4250-9D1F-67E3AC31A59E}" destId="{6F7975AD-B2D9-4DA1-A70A-5826ED5BE719}" srcOrd="11" destOrd="0" presId="urn:microsoft.com/office/officeart/2008/layout/VerticalAccentList"/>
    <dgm:cxn modelId="{C32DBBE4-CD28-4D1F-8728-75CDD4570AD6}" type="presParOf" srcId="{FA180B26-725A-4250-9D1F-67E3AC31A59E}" destId="{F50708E5-E428-4614-808C-FB00CE7ACD58}" srcOrd="12" destOrd="0" presId="urn:microsoft.com/office/officeart/2008/layout/VerticalAccentList"/>
    <dgm:cxn modelId="{0932C164-E04D-474A-BC4A-ACF3EBA79B9F}" type="presParOf" srcId="{F50708E5-E428-4614-808C-FB00CE7ACD58}" destId="{18340B4E-C5C0-4EC6-9E5F-33875EE02F09}" srcOrd="0" destOrd="0" presId="urn:microsoft.com/office/officeart/2008/layout/VerticalAccentList"/>
    <dgm:cxn modelId="{EB3EC288-B076-4B7C-B584-E7F6AF19BF4C}" type="presParOf" srcId="{FA180B26-725A-4250-9D1F-67E3AC31A59E}" destId="{6E33FA68-0C64-442B-A8B1-3D09DD926002}" srcOrd="13" destOrd="0" presId="urn:microsoft.com/office/officeart/2008/layout/VerticalAccentList"/>
    <dgm:cxn modelId="{789EA8FB-2E33-4AB0-99F2-3B35662DB5A2}" type="presParOf" srcId="{6E33FA68-0C64-442B-A8B1-3D09DD926002}" destId="{8EAE8F77-1FDB-4934-B23C-A84B80A06A4E}" srcOrd="0" destOrd="0" presId="urn:microsoft.com/office/officeart/2008/layout/VerticalAccentList"/>
    <dgm:cxn modelId="{DE457559-519C-4020-B74C-2CAABA2549DA}" type="presParOf" srcId="{6E33FA68-0C64-442B-A8B1-3D09DD926002}" destId="{509C600F-7893-4543-A1B6-50ED2B12BEA1}" srcOrd="1" destOrd="0" presId="urn:microsoft.com/office/officeart/2008/layout/VerticalAccentList"/>
    <dgm:cxn modelId="{5A93DC6C-FCCD-4663-BDF5-151F2FF9400B}" type="presParOf" srcId="{6E33FA68-0C64-442B-A8B1-3D09DD926002}" destId="{2EA45A87-1CCA-48E3-9FA5-C3CF6005EC2B}" srcOrd="2" destOrd="0" presId="urn:microsoft.com/office/officeart/2008/layout/VerticalAccentList"/>
    <dgm:cxn modelId="{379411C6-EA62-4D76-B53A-456B9366BFBB}" type="presParOf" srcId="{6E33FA68-0C64-442B-A8B1-3D09DD926002}" destId="{2283E0F0-F6ED-43F8-A697-BEE222398BB1}" srcOrd="3" destOrd="0" presId="urn:microsoft.com/office/officeart/2008/layout/VerticalAccentList"/>
    <dgm:cxn modelId="{B5070AB1-A25D-492B-9122-ACD30484836D}" type="presParOf" srcId="{6E33FA68-0C64-442B-A8B1-3D09DD926002}" destId="{9BB7E26B-60A9-42C4-9BB3-0A13CA000A7D}" srcOrd="4" destOrd="0" presId="urn:microsoft.com/office/officeart/2008/layout/VerticalAccentList"/>
    <dgm:cxn modelId="{1176358B-5F95-49FA-AD3B-F8D8BE27B870}" type="presParOf" srcId="{6E33FA68-0C64-442B-A8B1-3D09DD926002}" destId="{65F2AF93-B81D-4276-90AD-7F2C8A2C1BD4}" srcOrd="5" destOrd="0" presId="urn:microsoft.com/office/officeart/2008/layout/VerticalAccentList"/>
    <dgm:cxn modelId="{D0FEC5EC-3433-461C-9059-745D2E47AC0B}" type="presParOf" srcId="{6E33FA68-0C64-442B-A8B1-3D09DD926002}" destId="{57F3E6D3-7425-4788-A2C5-DEB995776FD9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B219C619-0917-4884-9203-CF9273EB3B5B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401599C9-74B1-43C7-8C31-A66AC8111AF9}">
      <dgm:prSet/>
      <dgm:spPr/>
      <dgm:t>
        <a:bodyPr anchor="ctr"/>
        <a:lstStyle/>
        <a:p>
          <a:pPr algn="ctr"/>
          <a:r>
            <a:rPr lang="cs-CZ" dirty="0"/>
            <a:t>Node.js aplikace</a:t>
          </a:r>
        </a:p>
      </dgm:t>
    </dgm:pt>
    <dgm:pt modelId="{B6FD6604-98AC-4B47-840E-C539A44D5319}" type="parTrans" cxnId="{068CBE73-0BE8-41C1-AD3F-C2A85C06A667}">
      <dgm:prSet/>
      <dgm:spPr/>
      <dgm:t>
        <a:bodyPr/>
        <a:lstStyle/>
        <a:p>
          <a:pPr algn="ctr"/>
          <a:endParaRPr lang="cs-CZ"/>
        </a:p>
      </dgm:t>
    </dgm:pt>
    <dgm:pt modelId="{288F3F6C-F3DD-4F36-826A-A2F77C32AFF2}" type="sibTrans" cxnId="{068CBE73-0BE8-41C1-AD3F-C2A85C06A667}">
      <dgm:prSet/>
      <dgm:spPr/>
      <dgm:t>
        <a:bodyPr/>
        <a:lstStyle/>
        <a:p>
          <a:pPr algn="ctr"/>
          <a:endParaRPr lang="cs-CZ"/>
        </a:p>
      </dgm:t>
    </dgm:pt>
    <dgm:pt modelId="{0E6A6778-11E9-4778-986F-61FB8381D334}">
      <dgm:prSet/>
      <dgm:spPr/>
      <dgm:t>
        <a:bodyPr anchor="ctr"/>
        <a:lstStyle/>
        <a:p>
          <a:pPr algn="ctr"/>
          <a:r>
            <a:rPr lang="en-US" dirty="0"/>
            <a:t>Sy</a:t>
          </a:r>
          <a:r>
            <a:rPr lang="cs-CZ" dirty="0"/>
            <a:t>stém pro správu školních webových stránek</a:t>
          </a:r>
        </a:p>
      </dgm:t>
    </dgm:pt>
    <dgm:pt modelId="{8E05604D-46DB-440F-A6EF-91787BB0EDD1}" type="parTrans" cxnId="{F401CD5F-39F8-4986-BBAF-894A8B40D854}">
      <dgm:prSet/>
      <dgm:spPr/>
      <dgm:t>
        <a:bodyPr/>
        <a:lstStyle/>
        <a:p>
          <a:pPr algn="ctr"/>
          <a:endParaRPr lang="cs-CZ"/>
        </a:p>
      </dgm:t>
    </dgm:pt>
    <dgm:pt modelId="{C3BA374B-DE2C-4FD6-A909-17DEA3697743}" type="sibTrans" cxnId="{F401CD5F-39F8-4986-BBAF-894A8B40D854}">
      <dgm:prSet/>
      <dgm:spPr/>
      <dgm:t>
        <a:bodyPr/>
        <a:lstStyle/>
        <a:p>
          <a:pPr algn="ctr"/>
          <a:endParaRPr lang="cs-CZ"/>
        </a:p>
      </dgm:t>
    </dgm:pt>
    <dgm:pt modelId="{B55317B7-E8B6-4983-8BE5-CF0325FBC6B0}">
      <dgm:prSet/>
      <dgm:spPr/>
      <dgm:t>
        <a:bodyPr anchor="ctr"/>
        <a:lstStyle/>
        <a:p>
          <a:pPr algn="ctr"/>
          <a:r>
            <a:rPr lang="cs-CZ" dirty="0"/>
            <a:t>Maturitní projekt spolužáka</a:t>
          </a:r>
        </a:p>
      </dgm:t>
    </dgm:pt>
    <dgm:pt modelId="{106C2196-0E29-4938-BAF6-BF5092CAFCE4}" type="parTrans" cxnId="{AC122E61-E66E-4D3B-9164-7B326EAA3444}">
      <dgm:prSet/>
      <dgm:spPr/>
      <dgm:t>
        <a:bodyPr/>
        <a:lstStyle/>
        <a:p>
          <a:pPr algn="ctr"/>
          <a:endParaRPr lang="cs-CZ"/>
        </a:p>
      </dgm:t>
    </dgm:pt>
    <dgm:pt modelId="{D0504328-1E88-4EF5-AC7C-2CDDBEF449B5}" type="sibTrans" cxnId="{AC122E61-E66E-4D3B-9164-7B326EAA3444}">
      <dgm:prSet/>
      <dgm:spPr/>
      <dgm:t>
        <a:bodyPr/>
        <a:lstStyle/>
        <a:p>
          <a:pPr algn="ctr"/>
          <a:endParaRPr lang="cs-CZ"/>
        </a:p>
      </dgm:t>
    </dgm:pt>
    <dgm:pt modelId="{187C0E47-ACB9-4913-B3A4-74CE11887140}">
      <dgm:prSet/>
      <dgm:spPr/>
      <dgm:t>
        <a:bodyPr anchor="ctr"/>
        <a:lstStyle/>
        <a:p>
          <a:pPr algn="ctr"/>
          <a:r>
            <a:rPr lang="cs-CZ" dirty="0"/>
            <a:t>Zaměřený na rychlost, bezpečnost a spolehlivost</a:t>
          </a:r>
        </a:p>
      </dgm:t>
    </dgm:pt>
    <dgm:pt modelId="{140747A9-DF15-4668-9233-7C570BE18CD2}" type="parTrans" cxnId="{70B32022-ED35-45AF-A0F5-8942C625D088}">
      <dgm:prSet/>
      <dgm:spPr/>
      <dgm:t>
        <a:bodyPr/>
        <a:lstStyle/>
        <a:p>
          <a:pPr algn="ctr"/>
          <a:endParaRPr lang="cs-CZ"/>
        </a:p>
      </dgm:t>
    </dgm:pt>
    <dgm:pt modelId="{9421457C-ED5B-4669-8881-30C7A608B7F9}" type="sibTrans" cxnId="{70B32022-ED35-45AF-A0F5-8942C625D088}">
      <dgm:prSet/>
      <dgm:spPr/>
      <dgm:t>
        <a:bodyPr/>
        <a:lstStyle/>
        <a:p>
          <a:pPr algn="ctr"/>
          <a:endParaRPr lang="cs-CZ"/>
        </a:p>
      </dgm:t>
    </dgm:pt>
    <dgm:pt modelId="{C27E60A2-9241-4373-8B30-9A890F019488}">
      <dgm:prSet/>
      <dgm:spPr/>
      <dgm:t>
        <a:bodyPr anchor="ctr"/>
        <a:lstStyle/>
        <a:p>
          <a:pPr algn="ctr"/>
          <a:r>
            <a:rPr lang="cs-CZ" dirty="0"/>
            <a:t>Použití nejmodernějších webových technologií</a:t>
          </a:r>
        </a:p>
      </dgm:t>
    </dgm:pt>
    <dgm:pt modelId="{ACE044FA-06FD-4939-BF9D-4C4FFB265EFB}" type="parTrans" cxnId="{1A6D3D7B-ECB6-49AD-922A-7C28D2B12211}">
      <dgm:prSet/>
      <dgm:spPr/>
      <dgm:t>
        <a:bodyPr/>
        <a:lstStyle/>
        <a:p>
          <a:pPr algn="ctr"/>
          <a:endParaRPr lang="cs-CZ"/>
        </a:p>
      </dgm:t>
    </dgm:pt>
    <dgm:pt modelId="{951644AE-6B4D-4608-91C4-1AFE0D226C58}" type="sibTrans" cxnId="{1A6D3D7B-ECB6-49AD-922A-7C28D2B12211}">
      <dgm:prSet/>
      <dgm:spPr/>
      <dgm:t>
        <a:bodyPr/>
        <a:lstStyle/>
        <a:p>
          <a:pPr algn="ctr"/>
          <a:endParaRPr lang="cs-CZ"/>
        </a:p>
      </dgm:t>
    </dgm:pt>
    <dgm:pt modelId="{01AD644F-CB7A-48DC-9E83-5D48EA0264CC}" type="pres">
      <dgm:prSet presAssocID="{B219C619-0917-4884-9203-CF9273EB3B5B}" presName="vert0" presStyleCnt="0">
        <dgm:presLayoutVars>
          <dgm:dir/>
          <dgm:animOne val="branch"/>
          <dgm:animLvl val="lvl"/>
        </dgm:presLayoutVars>
      </dgm:prSet>
      <dgm:spPr/>
    </dgm:pt>
    <dgm:pt modelId="{C544939D-D09A-40B6-898E-A4836163DE53}" type="pres">
      <dgm:prSet presAssocID="{401599C9-74B1-43C7-8C31-A66AC8111AF9}" presName="thickLine" presStyleLbl="alignNode1" presStyleIdx="0" presStyleCnt="5"/>
      <dgm:spPr/>
    </dgm:pt>
    <dgm:pt modelId="{40AFC4AC-375C-41C5-8C16-E00AB8437954}" type="pres">
      <dgm:prSet presAssocID="{401599C9-74B1-43C7-8C31-A66AC8111AF9}" presName="horz1" presStyleCnt="0"/>
      <dgm:spPr/>
    </dgm:pt>
    <dgm:pt modelId="{B955B617-6D64-4BA3-B78B-0A54CB176CE2}" type="pres">
      <dgm:prSet presAssocID="{401599C9-74B1-43C7-8C31-A66AC8111AF9}" presName="tx1" presStyleLbl="revTx" presStyleIdx="0" presStyleCnt="5"/>
      <dgm:spPr/>
    </dgm:pt>
    <dgm:pt modelId="{60B538AA-81CA-4BC4-B17A-6601BA6AEC79}" type="pres">
      <dgm:prSet presAssocID="{401599C9-74B1-43C7-8C31-A66AC8111AF9}" presName="vert1" presStyleCnt="0"/>
      <dgm:spPr/>
    </dgm:pt>
    <dgm:pt modelId="{5E55C13E-A5B4-48CD-B887-B71B1B52B0F2}" type="pres">
      <dgm:prSet presAssocID="{0E6A6778-11E9-4778-986F-61FB8381D334}" presName="thickLine" presStyleLbl="alignNode1" presStyleIdx="1" presStyleCnt="5"/>
      <dgm:spPr/>
    </dgm:pt>
    <dgm:pt modelId="{9AAC40B8-4517-4DA8-A35B-E8A8532BC34F}" type="pres">
      <dgm:prSet presAssocID="{0E6A6778-11E9-4778-986F-61FB8381D334}" presName="horz1" presStyleCnt="0"/>
      <dgm:spPr/>
    </dgm:pt>
    <dgm:pt modelId="{066F83AF-2004-4BCD-9055-8AA9AF270C56}" type="pres">
      <dgm:prSet presAssocID="{0E6A6778-11E9-4778-986F-61FB8381D334}" presName="tx1" presStyleLbl="revTx" presStyleIdx="1" presStyleCnt="5"/>
      <dgm:spPr/>
    </dgm:pt>
    <dgm:pt modelId="{4044E16A-DC5F-4657-9D9A-BA5590F02AC8}" type="pres">
      <dgm:prSet presAssocID="{0E6A6778-11E9-4778-986F-61FB8381D334}" presName="vert1" presStyleCnt="0"/>
      <dgm:spPr/>
    </dgm:pt>
    <dgm:pt modelId="{10BBF586-DA27-43B8-814B-1F513CD88E45}" type="pres">
      <dgm:prSet presAssocID="{B55317B7-E8B6-4983-8BE5-CF0325FBC6B0}" presName="thickLine" presStyleLbl="alignNode1" presStyleIdx="2" presStyleCnt="5"/>
      <dgm:spPr/>
    </dgm:pt>
    <dgm:pt modelId="{67A13DFF-711F-45F9-943B-F3D314D5A385}" type="pres">
      <dgm:prSet presAssocID="{B55317B7-E8B6-4983-8BE5-CF0325FBC6B0}" presName="horz1" presStyleCnt="0"/>
      <dgm:spPr/>
    </dgm:pt>
    <dgm:pt modelId="{CC24CB95-DF9C-4250-8290-AA5DFB4AFB79}" type="pres">
      <dgm:prSet presAssocID="{B55317B7-E8B6-4983-8BE5-CF0325FBC6B0}" presName="tx1" presStyleLbl="revTx" presStyleIdx="2" presStyleCnt="5"/>
      <dgm:spPr/>
    </dgm:pt>
    <dgm:pt modelId="{9945EE76-DFBB-4C32-94CF-80F4F5780258}" type="pres">
      <dgm:prSet presAssocID="{B55317B7-E8B6-4983-8BE5-CF0325FBC6B0}" presName="vert1" presStyleCnt="0"/>
      <dgm:spPr/>
    </dgm:pt>
    <dgm:pt modelId="{6A8EA38A-B8AA-45CA-9745-61BD34F17871}" type="pres">
      <dgm:prSet presAssocID="{187C0E47-ACB9-4913-B3A4-74CE11887140}" presName="thickLine" presStyleLbl="alignNode1" presStyleIdx="3" presStyleCnt="5"/>
      <dgm:spPr/>
    </dgm:pt>
    <dgm:pt modelId="{306CB51B-D5CE-44EA-B9E1-441E9C8207D6}" type="pres">
      <dgm:prSet presAssocID="{187C0E47-ACB9-4913-B3A4-74CE11887140}" presName="horz1" presStyleCnt="0"/>
      <dgm:spPr/>
    </dgm:pt>
    <dgm:pt modelId="{0D8081C7-F1A0-41E2-94BB-865858328293}" type="pres">
      <dgm:prSet presAssocID="{187C0E47-ACB9-4913-B3A4-74CE11887140}" presName="tx1" presStyleLbl="revTx" presStyleIdx="3" presStyleCnt="5"/>
      <dgm:spPr/>
    </dgm:pt>
    <dgm:pt modelId="{40E851F9-DBCA-45C8-8963-F4DC2D97A130}" type="pres">
      <dgm:prSet presAssocID="{187C0E47-ACB9-4913-B3A4-74CE11887140}" presName="vert1" presStyleCnt="0"/>
      <dgm:spPr/>
    </dgm:pt>
    <dgm:pt modelId="{AAB34AD8-C7BC-4755-91AA-3D07021F3578}" type="pres">
      <dgm:prSet presAssocID="{C27E60A2-9241-4373-8B30-9A890F019488}" presName="thickLine" presStyleLbl="alignNode1" presStyleIdx="4" presStyleCnt="5"/>
      <dgm:spPr/>
    </dgm:pt>
    <dgm:pt modelId="{C43AF28E-275D-4E2C-BCCB-C567F70A6720}" type="pres">
      <dgm:prSet presAssocID="{C27E60A2-9241-4373-8B30-9A890F019488}" presName="horz1" presStyleCnt="0"/>
      <dgm:spPr/>
    </dgm:pt>
    <dgm:pt modelId="{15B524B0-867A-46EF-BBE3-A93E17FC4976}" type="pres">
      <dgm:prSet presAssocID="{C27E60A2-9241-4373-8B30-9A890F019488}" presName="tx1" presStyleLbl="revTx" presStyleIdx="4" presStyleCnt="5"/>
      <dgm:spPr/>
    </dgm:pt>
    <dgm:pt modelId="{F1F1C955-52DE-44CA-A614-5518B86B7B30}" type="pres">
      <dgm:prSet presAssocID="{C27E60A2-9241-4373-8B30-9A890F019488}" presName="vert1" presStyleCnt="0"/>
      <dgm:spPr/>
    </dgm:pt>
  </dgm:ptLst>
  <dgm:cxnLst>
    <dgm:cxn modelId="{90733415-19EE-4844-B0FC-8D62F3FDCDD9}" type="presOf" srcId="{C27E60A2-9241-4373-8B30-9A890F019488}" destId="{15B524B0-867A-46EF-BBE3-A93E17FC4976}" srcOrd="0" destOrd="0" presId="urn:microsoft.com/office/officeart/2008/layout/LinedList"/>
    <dgm:cxn modelId="{70B32022-ED35-45AF-A0F5-8942C625D088}" srcId="{B219C619-0917-4884-9203-CF9273EB3B5B}" destId="{187C0E47-ACB9-4913-B3A4-74CE11887140}" srcOrd="3" destOrd="0" parTransId="{140747A9-DF15-4668-9233-7C570BE18CD2}" sibTransId="{9421457C-ED5B-4669-8881-30C7A608B7F9}"/>
    <dgm:cxn modelId="{F401CD5F-39F8-4986-BBAF-894A8B40D854}" srcId="{B219C619-0917-4884-9203-CF9273EB3B5B}" destId="{0E6A6778-11E9-4778-986F-61FB8381D334}" srcOrd="1" destOrd="0" parTransId="{8E05604D-46DB-440F-A6EF-91787BB0EDD1}" sibTransId="{C3BA374B-DE2C-4FD6-A909-17DEA3697743}"/>
    <dgm:cxn modelId="{AC122E61-E66E-4D3B-9164-7B326EAA3444}" srcId="{B219C619-0917-4884-9203-CF9273EB3B5B}" destId="{B55317B7-E8B6-4983-8BE5-CF0325FBC6B0}" srcOrd="2" destOrd="0" parTransId="{106C2196-0E29-4938-BAF6-BF5092CAFCE4}" sibTransId="{D0504328-1E88-4EF5-AC7C-2CDDBEF449B5}"/>
    <dgm:cxn modelId="{CB6AD343-F8ED-4A80-B032-4818AFF52726}" type="presOf" srcId="{0E6A6778-11E9-4778-986F-61FB8381D334}" destId="{066F83AF-2004-4BCD-9055-8AA9AF270C56}" srcOrd="0" destOrd="0" presId="urn:microsoft.com/office/officeart/2008/layout/LinedList"/>
    <dgm:cxn modelId="{AFA97D6F-8606-460F-899C-EC83B8865783}" type="presOf" srcId="{187C0E47-ACB9-4913-B3A4-74CE11887140}" destId="{0D8081C7-F1A0-41E2-94BB-865858328293}" srcOrd="0" destOrd="0" presId="urn:microsoft.com/office/officeart/2008/layout/LinedList"/>
    <dgm:cxn modelId="{068CBE73-0BE8-41C1-AD3F-C2A85C06A667}" srcId="{B219C619-0917-4884-9203-CF9273EB3B5B}" destId="{401599C9-74B1-43C7-8C31-A66AC8111AF9}" srcOrd="0" destOrd="0" parTransId="{B6FD6604-98AC-4B47-840E-C539A44D5319}" sibTransId="{288F3F6C-F3DD-4F36-826A-A2F77C32AFF2}"/>
    <dgm:cxn modelId="{1A6D3D7B-ECB6-49AD-922A-7C28D2B12211}" srcId="{B219C619-0917-4884-9203-CF9273EB3B5B}" destId="{C27E60A2-9241-4373-8B30-9A890F019488}" srcOrd="4" destOrd="0" parTransId="{ACE044FA-06FD-4939-BF9D-4C4FFB265EFB}" sibTransId="{951644AE-6B4D-4608-91C4-1AFE0D226C58}"/>
    <dgm:cxn modelId="{3B39FC86-F249-4209-8F14-0AB837D47323}" type="presOf" srcId="{B55317B7-E8B6-4983-8BE5-CF0325FBC6B0}" destId="{CC24CB95-DF9C-4250-8290-AA5DFB4AFB79}" srcOrd="0" destOrd="0" presId="urn:microsoft.com/office/officeart/2008/layout/LinedList"/>
    <dgm:cxn modelId="{F5E44292-D95E-4F39-8082-7C8A7C3045D8}" type="presOf" srcId="{B219C619-0917-4884-9203-CF9273EB3B5B}" destId="{01AD644F-CB7A-48DC-9E83-5D48EA0264CC}" srcOrd="0" destOrd="0" presId="urn:microsoft.com/office/officeart/2008/layout/LinedList"/>
    <dgm:cxn modelId="{CBAAC2D7-6C43-4A03-862C-8ADA1D2E9876}" type="presOf" srcId="{401599C9-74B1-43C7-8C31-A66AC8111AF9}" destId="{B955B617-6D64-4BA3-B78B-0A54CB176CE2}" srcOrd="0" destOrd="0" presId="urn:microsoft.com/office/officeart/2008/layout/LinedList"/>
    <dgm:cxn modelId="{61A7657B-F54E-4A56-805F-FCFE21EBCF95}" type="presParOf" srcId="{01AD644F-CB7A-48DC-9E83-5D48EA0264CC}" destId="{C544939D-D09A-40B6-898E-A4836163DE53}" srcOrd="0" destOrd="0" presId="urn:microsoft.com/office/officeart/2008/layout/LinedList"/>
    <dgm:cxn modelId="{27CC45C5-753C-4DA9-A75F-C8738BCBE26C}" type="presParOf" srcId="{01AD644F-CB7A-48DC-9E83-5D48EA0264CC}" destId="{40AFC4AC-375C-41C5-8C16-E00AB8437954}" srcOrd="1" destOrd="0" presId="urn:microsoft.com/office/officeart/2008/layout/LinedList"/>
    <dgm:cxn modelId="{3B83C3A5-876E-4092-8901-E6EB19FB712E}" type="presParOf" srcId="{40AFC4AC-375C-41C5-8C16-E00AB8437954}" destId="{B955B617-6D64-4BA3-B78B-0A54CB176CE2}" srcOrd="0" destOrd="0" presId="urn:microsoft.com/office/officeart/2008/layout/LinedList"/>
    <dgm:cxn modelId="{7AE35B44-7CAD-44E2-B80C-8CF4280A8209}" type="presParOf" srcId="{40AFC4AC-375C-41C5-8C16-E00AB8437954}" destId="{60B538AA-81CA-4BC4-B17A-6601BA6AEC79}" srcOrd="1" destOrd="0" presId="urn:microsoft.com/office/officeart/2008/layout/LinedList"/>
    <dgm:cxn modelId="{F1BEA59C-7726-4B61-9729-F3E467C9CAEB}" type="presParOf" srcId="{01AD644F-CB7A-48DC-9E83-5D48EA0264CC}" destId="{5E55C13E-A5B4-48CD-B887-B71B1B52B0F2}" srcOrd="2" destOrd="0" presId="urn:microsoft.com/office/officeart/2008/layout/LinedList"/>
    <dgm:cxn modelId="{8F043A6B-EF16-42A6-AFFC-1402F5B259AB}" type="presParOf" srcId="{01AD644F-CB7A-48DC-9E83-5D48EA0264CC}" destId="{9AAC40B8-4517-4DA8-A35B-E8A8532BC34F}" srcOrd="3" destOrd="0" presId="urn:microsoft.com/office/officeart/2008/layout/LinedList"/>
    <dgm:cxn modelId="{B052BE2E-C310-4A48-954B-6EA8F5B0AF09}" type="presParOf" srcId="{9AAC40B8-4517-4DA8-A35B-E8A8532BC34F}" destId="{066F83AF-2004-4BCD-9055-8AA9AF270C56}" srcOrd="0" destOrd="0" presId="urn:microsoft.com/office/officeart/2008/layout/LinedList"/>
    <dgm:cxn modelId="{90EDCEDB-859E-4BA0-9898-C7D59D3D9492}" type="presParOf" srcId="{9AAC40B8-4517-4DA8-A35B-E8A8532BC34F}" destId="{4044E16A-DC5F-4657-9D9A-BA5590F02AC8}" srcOrd="1" destOrd="0" presId="urn:microsoft.com/office/officeart/2008/layout/LinedList"/>
    <dgm:cxn modelId="{4F6BDF25-30E2-42DD-984F-47A041A57A98}" type="presParOf" srcId="{01AD644F-CB7A-48DC-9E83-5D48EA0264CC}" destId="{10BBF586-DA27-43B8-814B-1F513CD88E45}" srcOrd="4" destOrd="0" presId="urn:microsoft.com/office/officeart/2008/layout/LinedList"/>
    <dgm:cxn modelId="{FF2E4D39-7905-4EE1-ADDB-19B681A5F59E}" type="presParOf" srcId="{01AD644F-CB7A-48DC-9E83-5D48EA0264CC}" destId="{67A13DFF-711F-45F9-943B-F3D314D5A385}" srcOrd="5" destOrd="0" presId="urn:microsoft.com/office/officeart/2008/layout/LinedList"/>
    <dgm:cxn modelId="{8859A910-DD9A-4F80-A7D8-DFE1CCAB3092}" type="presParOf" srcId="{67A13DFF-711F-45F9-943B-F3D314D5A385}" destId="{CC24CB95-DF9C-4250-8290-AA5DFB4AFB79}" srcOrd="0" destOrd="0" presId="urn:microsoft.com/office/officeart/2008/layout/LinedList"/>
    <dgm:cxn modelId="{8979A5AD-D81B-4919-91F9-AAC27F39908A}" type="presParOf" srcId="{67A13DFF-711F-45F9-943B-F3D314D5A385}" destId="{9945EE76-DFBB-4C32-94CF-80F4F5780258}" srcOrd="1" destOrd="0" presId="urn:microsoft.com/office/officeart/2008/layout/LinedList"/>
    <dgm:cxn modelId="{2C284932-C761-4B7E-BD83-A4F56878DE9E}" type="presParOf" srcId="{01AD644F-CB7A-48DC-9E83-5D48EA0264CC}" destId="{6A8EA38A-B8AA-45CA-9745-61BD34F17871}" srcOrd="6" destOrd="0" presId="urn:microsoft.com/office/officeart/2008/layout/LinedList"/>
    <dgm:cxn modelId="{166C6BC1-C349-4FF4-A04B-8049137EF58B}" type="presParOf" srcId="{01AD644F-CB7A-48DC-9E83-5D48EA0264CC}" destId="{306CB51B-D5CE-44EA-B9E1-441E9C8207D6}" srcOrd="7" destOrd="0" presId="urn:microsoft.com/office/officeart/2008/layout/LinedList"/>
    <dgm:cxn modelId="{ADD0D5F7-CD34-4122-9815-650F63AD3660}" type="presParOf" srcId="{306CB51B-D5CE-44EA-B9E1-441E9C8207D6}" destId="{0D8081C7-F1A0-41E2-94BB-865858328293}" srcOrd="0" destOrd="0" presId="urn:microsoft.com/office/officeart/2008/layout/LinedList"/>
    <dgm:cxn modelId="{1237640C-210A-4C10-9F7D-8190678844AE}" type="presParOf" srcId="{306CB51B-D5CE-44EA-B9E1-441E9C8207D6}" destId="{40E851F9-DBCA-45C8-8963-F4DC2D97A130}" srcOrd="1" destOrd="0" presId="urn:microsoft.com/office/officeart/2008/layout/LinedList"/>
    <dgm:cxn modelId="{A69E8E52-E8CB-4D73-BAF2-E5545E31FA8C}" type="presParOf" srcId="{01AD644F-CB7A-48DC-9E83-5D48EA0264CC}" destId="{AAB34AD8-C7BC-4755-91AA-3D07021F3578}" srcOrd="8" destOrd="0" presId="urn:microsoft.com/office/officeart/2008/layout/LinedList"/>
    <dgm:cxn modelId="{314D1D2A-F26B-487B-8E33-DA278C1F5F7D}" type="presParOf" srcId="{01AD644F-CB7A-48DC-9E83-5D48EA0264CC}" destId="{C43AF28E-275D-4E2C-BCCB-C567F70A6720}" srcOrd="9" destOrd="0" presId="urn:microsoft.com/office/officeart/2008/layout/LinedList"/>
    <dgm:cxn modelId="{33C5062F-4BF0-4005-986F-807CB6F19E30}" type="presParOf" srcId="{C43AF28E-275D-4E2C-BCCB-C567F70A6720}" destId="{15B524B0-867A-46EF-BBE3-A93E17FC4976}" srcOrd="0" destOrd="0" presId="urn:microsoft.com/office/officeart/2008/layout/LinedList"/>
    <dgm:cxn modelId="{23CBDD83-00CA-48FD-9F49-5289BB746C67}" type="presParOf" srcId="{C43AF28E-275D-4E2C-BCCB-C567F70A6720}" destId="{F1F1C955-52DE-44CA-A614-5518B86B7B3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01FDC6-9DD3-418C-932F-51612E6BAFD4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8DF43926-5F14-48AA-BC4E-D55BDEF62693}">
      <dgm:prSet/>
      <dgm:spPr/>
      <dgm:t>
        <a:bodyPr anchor="ctr"/>
        <a:lstStyle/>
        <a:p>
          <a:pPr algn="ctr"/>
          <a:r>
            <a:rPr lang="cs-CZ" dirty="0"/>
            <a:t>Jednodušší</a:t>
          </a:r>
        </a:p>
      </dgm:t>
    </dgm:pt>
    <dgm:pt modelId="{EEC38EB4-D647-4BBD-BBD1-5546AA5C0482}" type="parTrans" cxnId="{8B10276F-4BF8-48FA-9C99-87004A98F246}">
      <dgm:prSet/>
      <dgm:spPr/>
      <dgm:t>
        <a:bodyPr/>
        <a:lstStyle/>
        <a:p>
          <a:endParaRPr lang="cs-CZ"/>
        </a:p>
      </dgm:t>
    </dgm:pt>
    <dgm:pt modelId="{59A5D0DA-2B89-405A-AD37-7E02513B9BF5}" type="sibTrans" cxnId="{8B10276F-4BF8-48FA-9C99-87004A98F246}">
      <dgm:prSet/>
      <dgm:spPr/>
      <dgm:t>
        <a:bodyPr/>
        <a:lstStyle/>
        <a:p>
          <a:endParaRPr lang="cs-CZ"/>
        </a:p>
      </dgm:t>
    </dgm:pt>
    <dgm:pt modelId="{0C587C33-EC12-4063-94AA-45DAB93E6DED}">
      <dgm:prSet/>
      <dgm:spPr/>
      <dgm:t>
        <a:bodyPr anchor="ctr"/>
        <a:lstStyle/>
        <a:p>
          <a:pPr algn="ctr"/>
          <a:r>
            <a:rPr lang="cs-CZ" dirty="0"/>
            <a:t>Vyšší výkon</a:t>
          </a:r>
        </a:p>
      </dgm:t>
    </dgm:pt>
    <dgm:pt modelId="{EF8B0A62-7545-4091-A089-8DBBE7F7FF42}" type="parTrans" cxnId="{07DE419C-C5DB-416C-A0D4-B55DDA161C66}">
      <dgm:prSet/>
      <dgm:spPr/>
      <dgm:t>
        <a:bodyPr/>
        <a:lstStyle/>
        <a:p>
          <a:endParaRPr lang="cs-CZ"/>
        </a:p>
      </dgm:t>
    </dgm:pt>
    <dgm:pt modelId="{E667EF23-C753-40FC-9981-C79B18264AEF}" type="sibTrans" cxnId="{07DE419C-C5DB-416C-A0D4-B55DDA161C66}">
      <dgm:prSet/>
      <dgm:spPr/>
      <dgm:t>
        <a:bodyPr/>
        <a:lstStyle/>
        <a:p>
          <a:endParaRPr lang="cs-CZ"/>
        </a:p>
      </dgm:t>
    </dgm:pt>
    <dgm:pt modelId="{213534C6-F64A-4CB2-A04E-D31A0851070D}">
      <dgm:prSet/>
      <dgm:spPr/>
      <dgm:t>
        <a:bodyPr anchor="ctr"/>
        <a:lstStyle/>
        <a:p>
          <a:pPr algn="ctr"/>
          <a:r>
            <a:rPr lang="cs-CZ" dirty="0"/>
            <a:t>Levnější</a:t>
          </a:r>
        </a:p>
      </dgm:t>
    </dgm:pt>
    <dgm:pt modelId="{6A5F52BC-B203-4C06-B1AD-2B2605DB1C69}" type="parTrans" cxnId="{6541D89E-2DF7-46CA-8289-09827E2D8FE8}">
      <dgm:prSet/>
      <dgm:spPr/>
      <dgm:t>
        <a:bodyPr/>
        <a:lstStyle/>
        <a:p>
          <a:endParaRPr lang="cs-CZ"/>
        </a:p>
      </dgm:t>
    </dgm:pt>
    <dgm:pt modelId="{16F5F75C-B375-487A-AC50-E34F36CC6748}" type="sibTrans" cxnId="{6541D89E-2DF7-46CA-8289-09827E2D8FE8}">
      <dgm:prSet/>
      <dgm:spPr/>
      <dgm:t>
        <a:bodyPr/>
        <a:lstStyle/>
        <a:p>
          <a:endParaRPr lang="cs-CZ"/>
        </a:p>
      </dgm:t>
    </dgm:pt>
    <dgm:pt modelId="{559E5006-0F39-4866-9399-072574D02D22}">
      <dgm:prSet/>
      <dgm:spPr/>
      <dgm:t>
        <a:bodyPr anchor="ctr"/>
        <a:lstStyle/>
        <a:p>
          <a:pPr algn="ctr"/>
          <a:r>
            <a:rPr lang="cs-CZ" dirty="0"/>
            <a:t>Elektricky Decentralizovaný</a:t>
          </a:r>
        </a:p>
      </dgm:t>
    </dgm:pt>
    <dgm:pt modelId="{963C3A81-9413-4DE9-977C-009C0238DFDA}" type="parTrans" cxnId="{907B5C4C-7725-4579-B072-D052B411979E}">
      <dgm:prSet/>
      <dgm:spPr/>
      <dgm:t>
        <a:bodyPr/>
        <a:lstStyle/>
        <a:p>
          <a:endParaRPr lang="cs-CZ"/>
        </a:p>
      </dgm:t>
    </dgm:pt>
    <dgm:pt modelId="{4A2755F4-3D89-4428-88B5-1D1DFA215E55}" type="sibTrans" cxnId="{907B5C4C-7725-4579-B072-D052B411979E}">
      <dgm:prSet/>
      <dgm:spPr/>
      <dgm:t>
        <a:bodyPr/>
        <a:lstStyle/>
        <a:p>
          <a:endParaRPr lang="cs-CZ"/>
        </a:p>
      </dgm:t>
    </dgm:pt>
    <dgm:pt modelId="{AD384F72-5EA0-4293-A4F0-57EF82594295}" type="pres">
      <dgm:prSet presAssocID="{7001FDC6-9DD3-418C-932F-51612E6BAFD4}" presName="vert0" presStyleCnt="0">
        <dgm:presLayoutVars>
          <dgm:dir/>
          <dgm:animOne val="branch"/>
          <dgm:animLvl val="lvl"/>
        </dgm:presLayoutVars>
      </dgm:prSet>
      <dgm:spPr/>
    </dgm:pt>
    <dgm:pt modelId="{A0F5F014-F742-43F6-887A-316D968DAB08}" type="pres">
      <dgm:prSet presAssocID="{8DF43926-5F14-48AA-BC4E-D55BDEF62693}" presName="thickLine" presStyleLbl="alignNode1" presStyleIdx="0" presStyleCnt="4"/>
      <dgm:spPr/>
    </dgm:pt>
    <dgm:pt modelId="{00697911-5884-4488-B6F5-79A38A8A8909}" type="pres">
      <dgm:prSet presAssocID="{8DF43926-5F14-48AA-BC4E-D55BDEF62693}" presName="horz1" presStyleCnt="0"/>
      <dgm:spPr/>
    </dgm:pt>
    <dgm:pt modelId="{93624CB4-FE26-4FDD-8B76-E07E7AAFE143}" type="pres">
      <dgm:prSet presAssocID="{8DF43926-5F14-48AA-BC4E-D55BDEF62693}" presName="tx1" presStyleLbl="revTx" presStyleIdx="0" presStyleCnt="4"/>
      <dgm:spPr/>
    </dgm:pt>
    <dgm:pt modelId="{ED071C07-7EE4-4FA9-B637-C28F391C2E89}" type="pres">
      <dgm:prSet presAssocID="{8DF43926-5F14-48AA-BC4E-D55BDEF62693}" presName="vert1" presStyleCnt="0"/>
      <dgm:spPr/>
    </dgm:pt>
    <dgm:pt modelId="{22E15ED4-5858-4789-AA8E-22882089EDED}" type="pres">
      <dgm:prSet presAssocID="{0C587C33-EC12-4063-94AA-45DAB93E6DED}" presName="thickLine" presStyleLbl="alignNode1" presStyleIdx="1" presStyleCnt="4"/>
      <dgm:spPr/>
    </dgm:pt>
    <dgm:pt modelId="{C9D8E523-F100-447B-90EB-1E159FB64F8C}" type="pres">
      <dgm:prSet presAssocID="{0C587C33-EC12-4063-94AA-45DAB93E6DED}" presName="horz1" presStyleCnt="0"/>
      <dgm:spPr/>
    </dgm:pt>
    <dgm:pt modelId="{2D302548-2C3D-4659-B8B2-F3E7F16A3926}" type="pres">
      <dgm:prSet presAssocID="{0C587C33-EC12-4063-94AA-45DAB93E6DED}" presName="tx1" presStyleLbl="revTx" presStyleIdx="1" presStyleCnt="4"/>
      <dgm:spPr/>
    </dgm:pt>
    <dgm:pt modelId="{8685A32F-A613-4988-9C45-828AA0D2C9D0}" type="pres">
      <dgm:prSet presAssocID="{0C587C33-EC12-4063-94AA-45DAB93E6DED}" presName="vert1" presStyleCnt="0"/>
      <dgm:spPr/>
    </dgm:pt>
    <dgm:pt modelId="{F5BC1372-501C-4487-95F8-EB52A21C1718}" type="pres">
      <dgm:prSet presAssocID="{213534C6-F64A-4CB2-A04E-D31A0851070D}" presName="thickLine" presStyleLbl="alignNode1" presStyleIdx="2" presStyleCnt="4"/>
      <dgm:spPr/>
    </dgm:pt>
    <dgm:pt modelId="{7CCA0649-6FCF-43E8-92E8-A32CCDF47CAD}" type="pres">
      <dgm:prSet presAssocID="{213534C6-F64A-4CB2-A04E-D31A0851070D}" presName="horz1" presStyleCnt="0"/>
      <dgm:spPr/>
    </dgm:pt>
    <dgm:pt modelId="{D31ED59C-C590-4D5E-B92B-07E52020BBBF}" type="pres">
      <dgm:prSet presAssocID="{213534C6-F64A-4CB2-A04E-D31A0851070D}" presName="tx1" presStyleLbl="revTx" presStyleIdx="2" presStyleCnt="4"/>
      <dgm:spPr/>
    </dgm:pt>
    <dgm:pt modelId="{5A15EFEB-FDDC-4F12-95CD-E206059F56F5}" type="pres">
      <dgm:prSet presAssocID="{213534C6-F64A-4CB2-A04E-D31A0851070D}" presName="vert1" presStyleCnt="0"/>
      <dgm:spPr/>
    </dgm:pt>
    <dgm:pt modelId="{F1653931-83F6-4F89-BAB3-9048EC00E60E}" type="pres">
      <dgm:prSet presAssocID="{559E5006-0F39-4866-9399-072574D02D22}" presName="thickLine" presStyleLbl="alignNode1" presStyleIdx="3" presStyleCnt="4"/>
      <dgm:spPr/>
    </dgm:pt>
    <dgm:pt modelId="{CA915EDC-620A-467B-8A4E-DF9175622DF9}" type="pres">
      <dgm:prSet presAssocID="{559E5006-0F39-4866-9399-072574D02D22}" presName="horz1" presStyleCnt="0"/>
      <dgm:spPr/>
    </dgm:pt>
    <dgm:pt modelId="{F7F0A309-83E0-46B2-A500-78096FBDA67E}" type="pres">
      <dgm:prSet presAssocID="{559E5006-0F39-4866-9399-072574D02D22}" presName="tx1" presStyleLbl="revTx" presStyleIdx="3" presStyleCnt="4"/>
      <dgm:spPr/>
    </dgm:pt>
    <dgm:pt modelId="{B7A87C9B-2602-4912-B9B8-D1C512A35107}" type="pres">
      <dgm:prSet presAssocID="{559E5006-0F39-4866-9399-072574D02D22}" presName="vert1" presStyleCnt="0"/>
      <dgm:spPr/>
    </dgm:pt>
  </dgm:ptLst>
  <dgm:cxnLst>
    <dgm:cxn modelId="{18488C0F-88AD-477A-AA31-F98C40E445F3}" type="presOf" srcId="{8DF43926-5F14-48AA-BC4E-D55BDEF62693}" destId="{93624CB4-FE26-4FDD-8B76-E07E7AAFE143}" srcOrd="0" destOrd="0" presId="urn:microsoft.com/office/officeart/2008/layout/LinedList"/>
    <dgm:cxn modelId="{85889838-293E-4477-A557-E2FBA35BA062}" type="presOf" srcId="{0C587C33-EC12-4063-94AA-45DAB93E6DED}" destId="{2D302548-2C3D-4659-B8B2-F3E7F16A3926}" srcOrd="0" destOrd="0" presId="urn:microsoft.com/office/officeart/2008/layout/LinedList"/>
    <dgm:cxn modelId="{907B5C4C-7725-4579-B072-D052B411979E}" srcId="{7001FDC6-9DD3-418C-932F-51612E6BAFD4}" destId="{559E5006-0F39-4866-9399-072574D02D22}" srcOrd="3" destOrd="0" parTransId="{963C3A81-9413-4DE9-977C-009C0238DFDA}" sibTransId="{4A2755F4-3D89-4428-88B5-1D1DFA215E55}"/>
    <dgm:cxn modelId="{3EB99F6D-247C-40E0-A758-B1D9D9F4210F}" type="presOf" srcId="{559E5006-0F39-4866-9399-072574D02D22}" destId="{F7F0A309-83E0-46B2-A500-78096FBDA67E}" srcOrd="0" destOrd="0" presId="urn:microsoft.com/office/officeart/2008/layout/LinedList"/>
    <dgm:cxn modelId="{0C34154E-1CC6-465B-AF9A-78A119F5D2CB}" type="presOf" srcId="{7001FDC6-9DD3-418C-932F-51612E6BAFD4}" destId="{AD384F72-5EA0-4293-A4F0-57EF82594295}" srcOrd="0" destOrd="0" presId="urn:microsoft.com/office/officeart/2008/layout/LinedList"/>
    <dgm:cxn modelId="{8B10276F-4BF8-48FA-9C99-87004A98F246}" srcId="{7001FDC6-9DD3-418C-932F-51612E6BAFD4}" destId="{8DF43926-5F14-48AA-BC4E-D55BDEF62693}" srcOrd="0" destOrd="0" parTransId="{EEC38EB4-D647-4BBD-BBD1-5546AA5C0482}" sibTransId="{59A5D0DA-2B89-405A-AD37-7E02513B9BF5}"/>
    <dgm:cxn modelId="{D9602753-6803-45B3-B931-B0FDC0721A5F}" type="presOf" srcId="{213534C6-F64A-4CB2-A04E-D31A0851070D}" destId="{D31ED59C-C590-4D5E-B92B-07E52020BBBF}" srcOrd="0" destOrd="0" presId="urn:microsoft.com/office/officeart/2008/layout/LinedList"/>
    <dgm:cxn modelId="{07DE419C-C5DB-416C-A0D4-B55DDA161C66}" srcId="{7001FDC6-9DD3-418C-932F-51612E6BAFD4}" destId="{0C587C33-EC12-4063-94AA-45DAB93E6DED}" srcOrd="1" destOrd="0" parTransId="{EF8B0A62-7545-4091-A089-8DBBE7F7FF42}" sibTransId="{E667EF23-C753-40FC-9981-C79B18264AEF}"/>
    <dgm:cxn modelId="{6541D89E-2DF7-46CA-8289-09827E2D8FE8}" srcId="{7001FDC6-9DD3-418C-932F-51612E6BAFD4}" destId="{213534C6-F64A-4CB2-A04E-D31A0851070D}" srcOrd="2" destOrd="0" parTransId="{6A5F52BC-B203-4C06-B1AD-2B2605DB1C69}" sibTransId="{16F5F75C-B375-487A-AC50-E34F36CC6748}"/>
    <dgm:cxn modelId="{7CF94362-5687-460F-9127-DB9662934B51}" type="presParOf" srcId="{AD384F72-5EA0-4293-A4F0-57EF82594295}" destId="{A0F5F014-F742-43F6-887A-316D968DAB08}" srcOrd="0" destOrd="0" presId="urn:microsoft.com/office/officeart/2008/layout/LinedList"/>
    <dgm:cxn modelId="{E82B083A-0AE5-4859-93DC-58F6EF058998}" type="presParOf" srcId="{AD384F72-5EA0-4293-A4F0-57EF82594295}" destId="{00697911-5884-4488-B6F5-79A38A8A8909}" srcOrd="1" destOrd="0" presId="urn:microsoft.com/office/officeart/2008/layout/LinedList"/>
    <dgm:cxn modelId="{3A0F0BCA-8BEC-42DA-ABD4-1AF7B7A4D531}" type="presParOf" srcId="{00697911-5884-4488-B6F5-79A38A8A8909}" destId="{93624CB4-FE26-4FDD-8B76-E07E7AAFE143}" srcOrd="0" destOrd="0" presId="urn:microsoft.com/office/officeart/2008/layout/LinedList"/>
    <dgm:cxn modelId="{4757E8B3-8E2B-4DF9-9D6B-6227883163B5}" type="presParOf" srcId="{00697911-5884-4488-B6F5-79A38A8A8909}" destId="{ED071C07-7EE4-4FA9-B637-C28F391C2E89}" srcOrd="1" destOrd="0" presId="urn:microsoft.com/office/officeart/2008/layout/LinedList"/>
    <dgm:cxn modelId="{2D53F28C-00B2-4E47-938A-F6C51857BBF2}" type="presParOf" srcId="{AD384F72-5EA0-4293-A4F0-57EF82594295}" destId="{22E15ED4-5858-4789-AA8E-22882089EDED}" srcOrd="2" destOrd="0" presId="urn:microsoft.com/office/officeart/2008/layout/LinedList"/>
    <dgm:cxn modelId="{0EB09633-B63A-4D8A-9924-E4000D9A0364}" type="presParOf" srcId="{AD384F72-5EA0-4293-A4F0-57EF82594295}" destId="{C9D8E523-F100-447B-90EB-1E159FB64F8C}" srcOrd="3" destOrd="0" presId="urn:microsoft.com/office/officeart/2008/layout/LinedList"/>
    <dgm:cxn modelId="{8C738D65-A8D7-4465-8D0D-76A5129772BB}" type="presParOf" srcId="{C9D8E523-F100-447B-90EB-1E159FB64F8C}" destId="{2D302548-2C3D-4659-B8B2-F3E7F16A3926}" srcOrd="0" destOrd="0" presId="urn:microsoft.com/office/officeart/2008/layout/LinedList"/>
    <dgm:cxn modelId="{6866C587-51D2-44A7-89AB-2E7405837745}" type="presParOf" srcId="{C9D8E523-F100-447B-90EB-1E159FB64F8C}" destId="{8685A32F-A613-4988-9C45-828AA0D2C9D0}" srcOrd="1" destOrd="0" presId="urn:microsoft.com/office/officeart/2008/layout/LinedList"/>
    <dgm:cxn modelId="{41B758A9-E646-42E0-BC81-E8C866D0B06B}" type="presParOf" srcId="{AD384F72-5EA0-4293-A4F0-57EF82594295}" destId="{F5BC1372-501C-4487-95F8-EB52A21C1718}" srcOrd="4" destOrd="0" presId="urn:microsoft.com/office/officeart/2008/layout/LinedList"/>
    <dgm:cxn modelId="{9CE1B983-3E84-4611-837F-1705CAF3C826}" type="presParOf" srcId="{AD384F72-5EA0-4293-A4F0-57EF82594295}" destId="{7CCA0649-6FCF-43E8-92E8-A32CCDF47CAD}" srcOrd="5" destOrd="0" presId="urn:microsoft.com/office/officeart/2008/layout/LinedList"/>
    <dgm:cxn modelId="{56E90860-31D1-48DF-B56E-19DB0E4D349A}" type="presParOf" srcId="{7CCA0649-6FCF-43E8-92E8-A32CCDF47CAD}" destId="{D31ED59C-C590-4D5E-B92B-07E52020BBBF}" srcOrd="0" destOrd="0" presId="urn:microsoft.com/office/officeart/2008/layout/LinedList"/>
    <dgm:cxn modelId="{9DC431A8-3D12-4EB2-B372-04731BFEE8BD}" type="presParOf" srcId="{7CCA0649-6FCF-43E8-92E8-A32CCDF47CAD}" destId="{5A15EFEB-FDDC-4F12-95CD-E206059F56F5}" srcOrd="1" destOrd="0" presId="urn:microsoft.com/office/officeart/2008/layout/LinedList"/>
    <dgm:cxn modelId="{610B23F9-4071-4036-9306-13C912A4E0E8}" type="presParOf" srcId="{AD384F72-5EA0-4293-A4F0-57EF82594295}" destId="{F1653931-83F6-4F89-BAB3-9048EC00E60E}" srcOrd="6" destOrd="0" presId="urn:microsoft.com/office/officeart/2008/layout/LinedList"/>
    <dgm:cxn modelId="{737F09F9-7E10-4AE8-85D7-91DED45376F9}" type="presParOf" srcId="{AD384F72-5EA0-4293-A4F0-57EF82594295}" destId="{CA915EDC-620A-467B-8A4E-DF9175622DF9}" srcOrd="7" destOrd="0" presId="urn:microsoft.com/office/officeart/2008/layout/LinedList"/>
    <dgm:cxn modelId="{83487DDB-71FD-41CB-B5D3-876D089B5A50}" type="presParOf" srcId="{CA915EDC-620A-467B-8A4E-DF9175622DF9}" destId="{F7F0A309-83E0-46B2-A500-78096FBDA67E}" srcOrd="0" destOrd="0" presId="urn:microsoft.com/office/officeart/2008/layout/LinedList"/>
    <dgm:cxn modelId="{703EABAA-FAE3-4404-A40F-35847D5E009C}" type="presParOf" srcId="{CA915EDC-620A-467B-8A4E-DF9175622DF9}" destId="{B7A87C9B-2602-4912-B9B8-D1C512A3510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F7C41F97-E16F-4762-BDF0-02B216D6131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cs-CZ"/>
        </a:p>
      </dgm:t>
    </dgm:pt>
    <dgm:pt modelId="{978216FD-0444-47AF-AEC4-11A5F404FBEC}">
      <dgm:prSet/>
      <dgm:spPr/>
      <dgm:t>
        <a:bodyPr anchor="ctr"/>
        <a:lstStyle/>
        <a:p>
          <a:pPr algn="ctr"/>
          <a:r>
            <a:rPr lang="cs-CZ" dirty="0"/>
            <a:t>Skládá se ze </a:t>
          </a:r>
          <a:r>
            <a:rPr lang="en-US" dirty="0"/>
            <a:t>3</a:t>
          </a:r>
          <a:r>
            <a:rPr lang="cs-CZ" dirty="0"/>
            <a:t> aplikací:</a:t>
          </a:r>
        </a:p>
      </dgm:t>
    </dgm:pt>
    <dgm:pt modelId="{65B37196-8D5E-41BB-A9F4-45F1D1721877}" type="parTrans" cxnId="{79724E7C-909B-400F-83D5-5A5F8328D17C}">
      <dgm:prSet/>
      <dgm:spPr/>
      <dgm:t>
        <a:bodyPr/>
        <a:lstStyle/>
        <a:p>
          <a:pPr algn="ctr"/>
          <a:endParaRPr lang="cs-CZ"/>
        </a:p>
      </dgm:t>
    </dgm:pt>
    <dgm:pt modelId="{5C253C0B-E10C-4585-96C0-22479ABB4685}" type="sibTrans" cxnId="{79724E7C-909B-400F-83D5-5A5F8328D17C}">
      <dgm:prSet/>
      <dgm:spPr/>
      <dgm:t>
        <a:bodyPr/>
        <a:lstStyle/>
        <a:p>
          <a:pPr algn="ctr"/>
          <a:endParaRPr lang="cs-CZ"/>
        </a:p>
      </dgm:t>
    </dgm:pt>
    <dgm:pt modelId="{28FA5436-4B59-448B-8FF3-9CDCF706AB2C}">
      <dgm:prSet/>
      <dgm:spPr/>
      <dgm:t>
        <a:bodyPr anchor="ctr"/>
        <a:lstStyle/>
        <a:p>
          <a:pPr algn="l"/>
          <a:r>
            <a:rPr lang="en-US" noProof="0" dirty="0"/>
            <a:t>Backend</a:t>
          </a:r>
        </a:p>
      </dgm:t>
    </dgm:pt>
    <dgm:pt modelId="{51720550-13E4-4A89-8B23-FE2BAC261AB0}" type="parTrans" cxnId="{F8897678-BC26-4EB4-A52D-7E757E64ED3E}">
      <dgm:prSet/>
      <dgm:spPr/>
      <dgm:t>
        <a:bodyPr/>
        <a:lstStyle/>
        <a:p>
          <a:pPr algn="ctr"/>
          <a:endParaRPr lang="cs-CZ"/>
        </a:p>
      </dgm:t>
    </dgm:pt>
    <dgm:pt modelId="{94F88C45-C12D-4064-9DAF-EE9DF4D237D7}" type="sibTrans" cxnId="{F8897678-BC26-4EB4-A52D-7E757E64ED3E}">
      <dgm:prSet/>
      <dgm:spPr/>
      <dgm:t>
        <a:bodyPr/>
        <a:lstStyle/>
        <a:p>
          <a:pPr algn="ctr"/>
          <a:endParaRPr lang="cs-CZ"/>
        </a:p>
      </dgm:t>
    </dgm:pt>
    <dgm:pt modelId="{0185AA23-3707-4FEB-AB53-084938B3DE01}">
      <dgm:prSet/>
      <dgm:spPr/>
      <dgm:t>
        <a:bodyPr anchor="ctr"/>
        <a:lstStyle/>
        <a:p>
          <a:pPr algn="l"/>
          <a:r>
            <a:rPr lang="cs-CZ" dirty="0"/>
            <a:t>Veřejné stránky</a:t>
          </a:r>
        </a:p>
      </dgm:t>
    </dgm:pt>
    <dgm:pt modelId="{4164E15C-5607-4DC1-83EB-F210A5C037A1}" type="parTrans" cxnId="{E3EF911B-1957-4AE4-BD97-7174E8136715}">
      <dgm:prSet/>
      <dgm:spPr/>
      <dgm:t>
        <a:bodyPr/>
        <a:lstStyle/>
        <a:p>
          <a:pPr algn="ctr"/>
          <a:endParaRPr lang="cs-CZ"/>
        </a:p>
      </dgm:t>
    </dgm:pt>
    <dgm:pt modelId="{F8A048FC-EA65-40F2-B922-0886364EA563}" type="sibTrans" cxnId="{E3EF911B-1957-4AE4-BD97-7174E8136715}">
      <dgm:prSet/>
      <dgm:spPr/>
      <dgm:t>
        <a:bodyPr/>
        <a:lstStyle/>
        <a:p>
          <a:pPr algn="ctr"/>
          <a:endParaRPr lang="cs-CZ"/>
        </a:p>
      </dgm:t>
    </dgm:pt>
    <dgm:pt modelId="{66D5899A-01B8-4BCD-AB5E-A1641E6BCF85}">
      <dgm:prSet/>
      <dgm:spPr/>
      <dgm:t>
        <a:bodyPr anchor="ctr"/>
        <a:lstStyle/>
        <a:p>
          <a:pPr algn="l"/>
          <a:r>
            <a:rPr lang="cs-CZ" dirty="0"/>
            <a:t>Stránka pro administrátory</a:t>
          </a:r>
        </a:p>
      </dgm:t>
    </dgm:pt>
    <dgm:pt modelId="{16944B3B-E322-416A-AD81-8276CA1C03E6}" type="parTrans" cxnId="{A02F7CDE-5168-4495-A12B-C386D63FE017}">
      <dgm:prSet/>
      <dgm:spPr/>
      <dgm:t>
        <a:bodyPr/>
        <a:lstStyle/>
        <a:p>
          <a:pPr algn="ctr"/>
          <a:endParaRPr lang="cs-CZ"/>
        </a:p>
      </dgm:t>
    </dgm:pt>
    <dgm:pt modelId="{573F9ABA-EE75-46FC-B071-D646DF3B6573}" type="sibTrans" cxnId="{A02F7CDE-5168-4495-A12B-C386D63FE017}">
      <dgm:prSet/>
      <dgm:spPr/>
      <dgm:t>
        <a:bodyPr/>
        <a:lstStyle/>
        <a:p>
          <a:pPr algn="ctr"/>
          <a:endParaRPr lang="cs-CZ"/>
        </a:p>
      </dgm:t>
    </dgm:pt>
    <dgm:pt modelId="{112B1030-F319-4096-B6BB-2E58685967CE}" type="pres">
      <dgm:prSet presAssocID="{F7C41F97-E16F-4762-BDF0-02B216D61316}" presName="linear" presStyleCnt="0">
        <dgm:presLayoutVars>
          <dgm:dir/>
          <dgm:animLvl val="lvl"/>
          <dgm:resizeHandles val="exact"/>
        </dgm:presLayoutVars>
      </dgm:prSet>
      <dgm:spPr/>
    </dgm:pt>
    <dgm:pt modelId="{CA20CCAD-F35C-4C1B-AB94-345AAA04DE2A}" type="pres">
      <dgm:prSet presAssocID="{978216FD-0444-47AF-AEC4-11A5F404FBEC}" presName="parentLin" presStyleCnt="0"/>
      <dgm:spPr/>
    </dgm:pt>
    <dgm:pt modelId="{42538F64-2860-4430-8867-04D3FF63A3AB}" type="pres">
      <dgm:prSet presAssocID="{978216FD-0444-47AF-AEC4-11A5F404FBEC}" presName="parentLeftMargin" presStyleLbl="node1" presStyleIdx="0" presStyleCnt="1"/>
      <dgm:spPr/>
    </dgm:pt>
    <dgm:pt modelId="{640DCE94-BC9E-43F9-A2A2-5117CD4CDCB7}" type="pres">
      <dgm:prSet presAssocID="{978216FD-0444-47AF-AEC4-11A5F404FBE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DC20A3E-705D-4DB1-99DE-B143BC80453C}" type="pres">
      <dgm:prSet presAssocID="{978216FD-0444-47AF-AEC4-11A5F404FBEC}" presName="negativeSpace" presStyleCnt="0"/>
      <dgm:spPr/>
    </dgm:pt>
    <dgm:pt modelId="{5C49F607-B50A-4C54-AF69-4CE0F6331DC7}" type="pres">
      <dgm:prSet presAssocID="{978216FD-0444-47AF-AEC4-11A5F404FBEC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EDF4FC18-438C-49C3-B0D0-1D128E3F0830}" type="presOf" srcId="{0185AA23-3707-4FEB-AB53-084938B3DE01}" destId="{5C49F607-B50A-4C54-AF69-4CE0F6331DC7}" srcOrd="0" destOrd="1" presId="urn:microsoft.com/office/officeart/2005/8/layout/list1"/>
    <dgm:cxn modelId="{E3EF911B-1957-4AE4-BD97-7174E8136715}" srcId="{978216FD-0444-47AF-AEC4-11A5F404FBEC}" destId="{0185AA23-3707-4FEB-AB53-084938B3DE01}" srcOrd="1" destOrd="0" parTransId="{4164E15C-5607-4DC1-83EB-F210A5C037A1}" sibTransId="{F8A048FC-EA65-40F2-B922-0886364EA563}"/>
    <dgm:cxn modelId="{252DA241-CE1C-44FB-AC16-1B937FC489AC}" type="presOf" srcId="{978216FD-0444-47AF-AEC4-11A5F404FBEC}" destId="{42538F64-2860-4430-8867-04D3FF63A3AB}" srcOrd="0" destOrd="0" presId="urn:microsoft.com/office/officeart/2005/8/layout/list1"/>
    <dgm:cxn modelId="{364B2A77-B243-413F-9817-7FCC3F9C0B4B}" type="presOf" srcId="{28FA5436-4B59-448B-8FF3-9CDCF706AB2C}" destId="{5C49F607-B50A-4C54-AF69-4CE0F6331DC7}" srcOrd="0" destOrd="0" presId="urn:microsoft.com/office/officeart/2005/8/layout/list1"/>
    <dgm:cxn modelId="{5C993E77-EA7A-4DFE-8CD8-24CDCD9C40F6}" type="presOf" srcId="{978216FD-0444-47AF-AEC4-11A5F404FBEC}" destId="{640DCE94-BC9E-43F9-A2A2-5117CD4CDCB7}" srcOrd="1" destOrd="0" presId="urn:microsoft.com/office/officeart/2005/8/layout/list1"/>
    <dgm:cxn modelId="{F8897678-BC26-4EB4-A52D-7E757E64ED3E}" srcId="{978216FD-0444-47AF-AEC4-11A5F404FBEC}" destId="{28FA5436-4B59-448B-8FF3-9CDCF706AB2C}" srcOrd="0" destOrd="0" parTransId="{51720550-13E4-4A89-8B23-FE2BAC261AB0}" sibTransId="{94F88C45-C12D-4064-9DAF-EE9DF4D237D7}"/>
    <dgm:cxn modelId="{79724E7C-909B-400F-83D5-5A5F8328D17C}" srcId="{F7C41F97-E16F-4762-BDF0-02B216D61316}" destId="{978216FD-0444-47AF-AEC4-11A5F404FBEC}" srcOrd="0" destOrd="0" parTransId="{65B37196-8D5E-41BB-A9F4-45F1D1721877}" sibTransId="{5C253C0B-E10C-4585-96C0-22479ABB4685}"/>
    <dgm:cxn modelId="{5105808F-67EB-4AA2-8F09-A0DF7E81D523}" type="presOf" srcId="{F7C41F97-E16F-4762-BDF0-02B216D61316}" destId="{112B1030-F319-4096-B6BB-2E58685967CE}" srcOrd="0" destOrd="0" presId="urn:microsoft.com/office/officeart/2005/8/layout/list1"/>
    <dgm:cxn modelId="{A6CD07A0-9F72-4EFA-8FDE-E745792ABF29}" type="presOf" srcId="{66D5899A-01B8-4BCD-AB5E-A1641E6BCF85}" destId="{5C49F607-B50A-4C54-AF69-4CE0F6331DC7}" srcOrd="0" destOrd="2" presId="urn:microsoft.com/office/officeart/2005/8/layout/list1"/>
    <dgm:cxn modelId="{A02F7CDE-5168-4495-A12B-C386D63FE017}" srcId="{978216FD-0444-47AF-AEC4-11A5F404FBEC}" destId="{66D5899A-01B8-4BCD-AB5E-A1641E6BCF85}" srcOrd="2" destOrd="0" parTransId="{16944B3B-E322-416A-AD81-8276CA1C03E6}" sibTransId="{573F9ABA-EE75-46FC-B071-D646DF3B6573}"/>
    <dgm:cxn modelId="{087056D8-24BF-450B-9723-0A89E05BBAB2}" type="presParOf" srcId="{112B1030-F319-4096-B6BB-2E58685967CE}" destId="{CA20CCAD-F35C-4C1B-AB94-345AAA04DE2A}" srcOrd="0" destOrd="0" presId="urn:microsoft.com/office/officeart/2005/8/layout/list1"/>
    <dgm:cxn modelId="{E4BC5299-E064-42B9-9003-A7E7EAC448B6}" type="presParOf" srcId="{CA20CCAD-F35C-4C1B-AB94-345AAA04DE2A}" destId="{42538F64-2860-4430-8867-04D3FF63A3AB}" srcOrd="0" destOrd="0" presId="urn:microsoft.com/office/officeart/2005/8/layout/list1"/>
    <dgm:cxn modelId="{719D0151-BE73-4390-9316-7341859F866F}" type="presParOf" srcId="{CA20CCAD-F35C-4C1B-AB94-345AAA04DE2A}" destId="{640DCE94-BC9E-43F9-A2A2-5117CD4CDCB7}" srcOrd="1" destOrd="0" presId="urn:microsoft.com/office/officeart/2005/8/layout/list1"/>
    <dgm:cxn modelId="{15590E5A-1513-4805-A075-CF9D483E1B11}" type="presParOf" srcId="{112B1030-F319-4096-B6BB-2E58685967CE}" destId="{BDC20A3E-705D-4DB1-99DE-B143BC80453C}" srcOrd="1" destOrd="0" presId="urn:microsoft.com/office/officeart/2005/8/layout/list1"/>
    <dgm:cxn modelId="{E36AF066-635B-416E-B1DF-400FFC315D19}" type="presParOf" srcId="{112B1030-F319-4096-B6BB-2E58685967CE}" destId="{5C49F607-B50A-4C54-AF69-4CE0F6331DC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936E57DE-A739-49AD-BDEF-86B751BE4F09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B66665F0-CE14-4657-855A-5066FDAED760}">
      <dgm:prSet/>
      <dgm:spPr/>
      <dgm:t>
        <a:bodyPr anchor="ctr"/>
        <a:lstStyle/>
        <a:p>
          <a:pPr algn="ctr"/>
          <a:r>
            <a:rPr lang="cs-CZ" dirty="0"/>
            <a:t>Konfigurační soubor pro bezpečné a spolehlivé propojení jednotlivých rozhraní aplikací s internetem.</a:t>
          </a:r>
        </a:p>
      </dgm:t>
    </dgm:pt>
    <dgm:pt modelId="{8E812DCE-BA91-42DE-891E-AEE4D858C3A5}" type="parTrans" cxnId="{ABD6BCC5-27EA-46C6-A65B-C54F6A56E43D}">
      <dgm:prSet/>
      <dgm:spPr/>
      <dgm:t>
        <a:bodyPr/>
        <a:lstStyle/>
        <a:p>
          <a:endParaRPr lang="cs-CZ"/>
        </a:p>
      </dgm:t>
    </dgm:pt>
    <dgm:pt modelId="{EED63D28-E788-4173-B333-2E4836C68779}" type="sibTrans" cxnId="{ABD6BCC5-27EA-46C6-A65B-C54F6A56E43D}">
      <dgm:prSet/>
      <dgm:spPr/>
      <dgm:t>
        <a:bodyPr/>
        <a:lstStyle/>
        <a:p>
          <a:endParaRPr lang="cs-CZ"/>
        </a:p>
      </dgm:t>
    </dgm:pt>
    <dgm:pt modelId="{6C5C488C-03FC-4FAE-8ECB-A813AF7A105C}" type="pres">
      <dgm:prSet presAssocID="{936E57DE-A739-49AD-BDEF-86B751BE4F09}" presName="vert0" presStyleCnt="0">
        <dgm:presLayoutVars>
          <dgm:dir/>
          <dgm:animOne val="branch"/>
          <dgm:animLvl val="lvl"/>
        </dgm:presLayoutVars>
      </dgm:prSet>
      <dgm:spPr/>
    </dgm:pt>
    <dgm:pt modelId="{4BC455F9-7522-4632-B400-7375EEB70156}" type="pres">
      <dgm:prSet presAssocID="{B66665F0-CE14-4657-855A-5066FDAED760}" presName="thickLine" presStyleLbl="alignNode1" presStyleIdx="0" presStyleCnt="1"/>
      <dgm:spPr/>
    </dgm:pt>
    <dgm:pt modelId="{4BA1B813-E66E-42F4-9EB0-027DD09C8C50}" type="pres">
      <dgm:prSet presAssocID="{B66665F0-CE14-4657-855A-5066FDAED760}" presName="horz1" presStyleCnt="0"/>
      <dgm:spPr/>
    </dgm:pt>
    <dgm:pt modelId="{07F1BECB-D690-4EA0-9D42-E46BCB4501AA}" type="pres">
      <dgm:prSet presAssocID="{B66665F0-CE14-4657-855A-5066FDAED760}" presName="tx1" presStyleLbl="revTx" presStyleIdx="0" presStyleCnt="1" custLinFactNeighborX="304" custLinFactNeighborY="-29296"/>
      <dgm:spPr/>
    </dgm:pt>
    <dgm:pt modelId="{31035616-C62B-4DF6-AEE6-86220BB44529}" type="pres">
      <dgm:prSet presAssocID="{B66665F0-CE14-4657-855A-5066FDAED760}" presName="vert1" presStyleCnt="0"/>
      <dgm:spPr/>
    </dgm:pt>
  </dgm:ptLst>
  <dgm:cxnLst>
    <dgm:cxn modelId="{F39F9C05-DC8A-4A4E-8DE3-8EFA047886CC}" type="presOf" srcId="{936E57DE-A739-49AD-BDEF-86B751BE4F09}" destId="{6C5C488C-03FC-4FAE-8ECB-A813AF7A105C}" srcOrd="0" destOrd="0" presId="urn:microsoft.com/office/officeart/2008/layout/LinedList"/>
    <dgm:cxn modelId="{472C17C1-8B5D-4550-8DB5-ECC659053F5B}" type="presOf" srcId="{B66665F0-CE14-4657-855A-5066FDAED760}" destId="{07F1BECB-D690-4EA0-9D42-E46BCB4501AA}" srcOrd="0" destOrd="0" presId="urn:microsoft.com/office/officeart/2008/layout/LinedList"/>
    <dgm:cxn modelId="{ABD6BCC5-27EA-46C6-A65B-C54F6A56E43D}" srcId="{936E57DE-A739-49AD-BDEF-86B751BE4F09}" destId="{B66665F0-CE14-4657-855A-5066FDAED760}" srcOrd="0" destOrd="0" parTransId="{8E812DCE-BA91-42DE-891E-AEE4D858C3A5}" sibTransId="{EED63D28-E788-4173-B333-2E4836C68779}"/>
    <dgm:cxn modelId="{57C2733F-4C15-4117-93E1-02A1430A3375}" type="presParOf" srcId="{6C5C488C-03FC-4FAE-8ECB-A813AF7A105C}" destId="{4BC455F9-7522-4632-B400-7375EEB70156}" srcOrd="0" destOrd="0" presId="urn:microsoft.com/office/officeart/2008/layout/LinedList"/>
    <dgm:cxn modelId="{AB8363BD-CD1F-4E1E-8804-A8844B299F09}" type="presParOf" srcId="{6C5C488C-03FC-4FAE-8ECB-A813AF7A105C}" destId="{4BA1B813-E66E-42F4-9EB0-027DD09C8C50}" srcOrd="1" destOrd="0" presId="urn:microsoft.com/office/officeart/2008/layout/LinedList"/>
    <dgm:cxn modelId="{8AC1CE61-0F72-4301-B558-1A9AD050AC74}" type="presParOf" srcId="{4BA1B813-E66E-42F4-9EB0-027DD09C8C50}" destId="{07F1BECB-D690-4EA0-9D42-E46BCB4501AA}" srcOrd="0" destOrd="0" presId="urn:microsoft.com/office/officeart/2008/layout/LinedList"/>
    <dgm:cxn modelId="{9A36154A-6BC6-4AF1-AF5F-9870AC4BE533}" type="presParOf" srcId="{4BA1B813-E66E-42F4-9EB0-027DD09C8C50}" destId="{31035616-C62B-4DF6-AEE6-86220BB445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656AD170-F00A-4D38-965A-840A9CF94192}" type="doc">
      <dgm:prSet loTypeId="urn:microsoft.com/office/officeart/2005/8/layout/process2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cs-CZ"/>
        </a:p>
      </dgm:t>
    </dgm:pt>
    <dgm:pt modelId="{E7CA4CB4-5A16-41F2-A5B3-180828A2EB6D}">
      <dgm:prSet/>
      <dgm:spPr/>
      <dgm:t>
        <a:bodyPr/>
        <a:lstStyle/>
        <a:p>
          <a:r>
            <a:rPr lang="cs-CZ" dirty="0"/>
            <a:t>Využití portů a soketů</a:t>
          </a:r>
        </a:p>
      </dgm:t>
    </dgm:pt>
    <dgm:pt modelId="{27C55D94-FC73-4C63-92AC-2BA803CAF4A9}" type="parTrans" cxnId="{6C42F9A0-03C0-4768-A250-C7A8AD261829}">
      <dgm:prSet/>
      <dgm:spPr/>
      <dgm:t>
        <a:bodyPr/>
        <a:lstStyle/>
        <a:p>
          <a:endParaRPr lang="cs-CZ"/>
        </a:p>
      </dgm:t>
    </dgm:pt>
    <dgm:pt modelId="{34D1BF59-731A-40BF-A431-F4C92F2B881F}" type="sibTrans" cxnId="{6C42F9A0-03C0-4768-A250-C7A8AD261829}">
      <dgm:prSet/>
      <dgm:spPr/>
      <dgm:t>
        <a:bodyPr/>
        <a:lstStyle/>
        <a:p>
          <a:endParaRPr lang="cs-CZ" dirty="0"/>
        </a:p>
      </dgm:t>
    </dgm:pt>
    <dgm:pt modelId="{891DCD0B-9767-46B5-8D73-528ECD7E12B8}">
      <dgm:prSet/>
      <dgm:spPr/>
      <dgm:t>
        <a:bodyPr/>
        <a:lstStyle/>
        <a:p>
          <a:r>
            <a:rPr lang="cs-CZ" dirty="0"/>
            <a:t>Možnost hostingu služby na více počítačích a následně poskytována jedním serverem</a:t>
          </a:r>
        </a:p>
      </dgm:t>
    </dgm:pt>
    <dgm:pt modelId="{9220F880-1BB6-4216-9313-5997967A0AE6}" type="parTrans" cxnId="{C371488F-12AF-464E-A2DC-5305CB75D044}">
      <dgm:prSet/>
      <dgm:spPr/>
      <dgm:t>
        <a:bodyPr/>
        <a:lstStyle/>
        <a:p>
          <a:endParaRPr lang="cs-CZ"/>
        </a:p>
      </dgm:t>
    </dgm:pt>
    <dgm:pt modelId="{18E8166D-3124-45FF-BEEE-3CDA18988440}" type="sibTrans" cxnId="{C371488F-12AF-464E-A2DC-5305CB75D044}">
      <dgm:prSet/>
      <dgm:spPr/>
      <dgm:t>
        <a:bodyPr/>
        <a:lstStyle/>
        <a:p>
          <a:endParaRPr lang="cs-CZ" dirty="0"/>
        </a:p>
      </dgm:t>
    </dgm:pt>
    <dgm:pt modelId="{37E95FBC-0670-48C5-BFA4-AFE845C99EED}">
      <dgm:prSet/>
      <dgm:spPr/>
      <dgm:t>
        <a:bodyPr/>
        <a:lstStyle/>
        <a:p>
          <a:r>
            <a:rPr lang="cs-CZ" dirty="0"/>
            <a:t>Výborné řešení vyvažování zátěže</a:t>
          </a:r>
        </a:p>
      </dgm:t>
    </dgm:pt>
    <dgm:pt modelId="{872F4618-7DCC-4C55-90B5-73CB2A759BCF}" type="parTrans" cxnId="{0E22EFC9-A74B-4027-8609-5ED189E949AE}">
      <dgm:prSet/>
      <dgm:spPr/>
      <dgm:t>
        <a:bodyPr/>
        <a:lstStyle/>
        <a:p>
          <a:endParaRPr lang="cs-CZ"/>
        </a:p>
      </dgm:t>
    </dgm:pt>
    <dgm:pt modelId="{3A4CF7DF-687F-4D48-9FB9-2EDFB40019E3}" type="sibTrans" cxnId="{0E22EFC9-A74B-4027-8609-5ED189E949AE}">
      <dgm:prSet/>
      <dgm:spPr/>
      <dgm:t>
        <a:bodyPr/>
        <a:lstStyle/>
        <a:p>
          <a:endParaRPr lang="cs-CZ"/>
        </a:p>
      </dgm:t>
    </dgm:pt>
    <dgm:pt modelId="{25F658E6-B142-4389-976B-B37FB80105C5}" type="pres">
      <dgm:prSet presAssocID="{656AD170-F00A-4D38-965A-840A9CF94192}" presName="linearFlow" presStyleCnt="0">
        <dgm:presLayoutVars>
          <dgm:resizeHandles val="exact"/>
        </dgm:presLayoutVars>
      </dgm:prSet>
      <dgm:spPr/>
    </dgm:pt>
    <dgm:pt modelId="{8BF9488D-92D3-428E-A034-7CC86334F4C5}" type="pres">
      <dgm:prSet presAssocID="{E7CA4CB4-5A16-41F2-A5B3-180828A2EB6D}" presName="node" presStyleLbl="node1" presStyleIdx="0" presStyleCnt="3">
        <dgm:presLayoutVars>
          <dgm:bulletEnabled val="1"/>
        </dgm:presLayoutVars>
      </dgm:prSet>
      <dgm:spPr/>
    </dgm:pt>
    <dgm:pt modelId="{D6CB3344-B07F-4E62-8B8D-E3BABF8AC530}" type="pres">
      <dgm:prSet presAssocID="{34D1BF59-731A-40BF-A431-F4C92F2B881F}" presName="sibTrans" presStyleLbl="sibTrans2D1" presStyleIdx="0" presStyleCnt="2"/>
      <dgm:spPr/>
    </dgm:pt>
    <dgm:pt modelId="{9DF85246-CC95-4343-967E-176B3B31D5E8}" type="pres">
      <dgm:prSet presAssocID="{34D1BF59-731A-40BF-A431-F4C92F2B881F}" presName="connectorText" presStyleLbl="sibTrans2D1" presStyleIdx="0" presStyleCnt="2"/>
      <dgm:spPr/>
    </dgm:pt>
    <dgm:pt modelId="{C3DD3119-2E52-4F79-B324-80011E4B803D}" type="pres">
      <dgm:prSet presAssocID="{891DCD0B-9767-46B5-8D73-528ECD7E12B8}" presName="node" presStyleLbl="node1" presStyleIdx="1" presStyleCnt="3">
        <dgm:presLayoutVars>
          <dgm:bulletEnabled val="1"/>
        </dgm:presLayoutVars>
      </dgm:prSet>
      <dgm:spPr/>
    </dgm:pt>
    <dgm:pt modelId="{62573B36-4E3E-4E63-B1FB-593E31F36661}" type="pres">
      <dgm:prSet presAssocID="{18E8166D-3124-45FF-BEEE-3CDA18988440}" presName="sibTrans" presStyleLbl="sibTrans2D1" presStyleIdx="1" presStyleCnt="2"/>
      <dgm:spPr/>
    </dgm:pt>
    <dgm:pt modelId="{B7224D7C-DE7A-457B-AE37-1BD82A7FB481}" type="pres">
      <dgm:prSet presAssocID="{18E8166D-3124-45FF-BEEE-3CDA18988440}" presName="connectorText" presStyleLbl="sibTrans2D1" presStyleIdx="1" presStyleCnt="2"/>
      <dgm:spPr/>
    </dgm:pt>
    <dgm:pt modelId="{90E4BA10-F9B4-4C90-A660-7A85CA8CB094}" type="pres">
      <dgm:prSet presAssocID="{37E95FBC-0670-48C5-BFA4-AFE845C99EED}" presName="node" presStyleLbl="node1" presStyleIdx="2" presStyleCnt="3">
        <dgm:presLayoutVars>
          <dgm:bulletEnabled val="1"/>
        </dgm:presLayoutVars>
      </dgm:prSet>
      <dgm:spPr/>
    </dgm:pt>
  </dgm:ptLst>
  <dgm:cxnLst>
    <dgm:cxn modelId="{B3FFBE1F-AD29-43C6-955C-A7C650CF601C}" type="presOf" srcId="{891DCD0B-9767-46B5-8D73-528ECD7E12B8}" destId="{C3DD3119-2E52-4F79-B324-80011E4B803D}" srcOrd="0" destOrd="0" presId="urn:microsoft.com/office/officeart/2005/8/layout/process2"/>
    <dgm:cxn modelId="{78B43D32-3CE0-49A8-9F5C-82E28C0F8A91}" type="presOf" srcId="{18E8166D-3124-45FF-BEEE-3CDA18988440}" destId="{B7224D7C-DE7A-457B-AE37-1BD82A7FB481}" srcOrd="1" destOrd="0" presId="urn:microsoft.com/office/officeart/2005/8/layout/process2"/>
    <dgm:cxn modelId="{B19CA438-517D-4018-B1B4-3E729F272ED0}" type="presOf" srcId="{18E8166D-3124-45FF-BEEE-3CDA18988440}" destId="{62573B36-4E3E-4E63-B1FB-593E31F36661}" srcOrd="0" destOrd="0" presId="urn:microsoft.com/office/officeart/2005/8/layout/process2"/>
    <dgm:cxn modelId="{88483839-4996-46A2-A55F-F31FE9EE767C}" type="presOf" srcId="{34D1BF59-731A-40BF-A431-F4C92F2B881F}" destId="{9DF85246-CC95-4343-967E-176B3B31D5E8}" srcOrd="1" destOrd="0" presId="urn:microsoft.com/office/officeart/2005/8/layout/process2"/>
    <dgm:cxn modelId="{D06FE939-6ABE-442D-8804-CC9409E930AA}" type="presOf" srcId="{37E95FBC-0670-48C5-BFA4-AFE845C99EED}" destId="{90E4BA10-F9B4-4C90-A660-7A85CA8CB094}" srcOrd="0" destOrd="0" presId="urn:microsoft.com/office/officeart/2005/8/layout/process2"/>
    <dgm:cxn modelId="{C371488F-12AF-464E-A2DC-5305CB75D044}" srcId="{656AD170-F00A-4D38-965A-840A9CF94192}" destId="{891DCD0B-9767-46B5-8D73-528ECD7E12B8}" srcOrd="1" destOrd="0" parTransId="{9220F880-1BB6-4216-9313-5997967A0AE6}" sibTransId="{18E8166D-3124-45FF-BEEE-3CDA18988440}"/>
    <dgm:cxn modelId="{EEC0399C-E2B7-49E0-9715-3D8991FE526F}" type="presOf" srcId="{E7CA4CB4-5A16-41F2-A5B3-180828A2EB6D}" destId="{8BF9488D-92D3-428E-A034-7CC86334F4C5}" srcOrd="0" destOrd="0" presId="urn:microsoft.com/office/officeart/2005/8/layout/process2"/>
    <dgm:cxn modelId="{6C42F9A0-03C0-4768-A250-C7A8AD261829}" srcId="{656AD170-F00A-4D38-965A-840A9CF94192}" destId="{E7CA4CB4-5A16-41F2-A5B3-180828A2EB6D}" srcOrd="0" destOrd="0" parTransId="{27C55D94-FC73-4C63-92AC-2BA803CAF4A9}" sibTransId="{34D1BF59-731A-40BF-A431-F4C92F2B881F}"/>
    <dgm:cxn modelId="{0E22EFC9-A74B-4027-8609-5ED189E949AE}" srcId="{656AD170-F00A-4D38-965A-840A9CF94192}" destId="{37E95FBC-0670-48C5-BFA4-AFE845C99EED}" srcOrd="2" destOrd="0" parTransId="{872F4618-7DCC-4C55-90B5-73CB2A759BCF}" sibTransId="{3A4CF7DF-687F-4D48-9FB9-2EDFB40019E3}"/>
    <dgm:cxn modelId="{8C97EBD1-184E-4AD4-8108-678CF9333DA2}" type="presOf" srcId="{34D1BF59-731A-40BF-A431-F4C92F2B881F}" destId="{D6CB3344-B07F-4E62-8B8D-E3BABF8AC530}" srcOrd="0" destOrd="0" presId="urn:microsoft.com/office/officeart/2005/8/layout/process2"/>
    <dgm:cxn modelId="{BFAC52F7-EE05-4BFB-B748-923AFF532BEB}" type="presOf" srcId="{656AD170-F00A-4D38-965A-840A9CF94192}" destId="{25F658E6-B142-4389-976B-B37FB80105C5}" srcOrd="0" destOrd="0" presId="urn:microsoft.com/office/officeart/2005/8/layout/process2"/>
    <dgm:cxn modelId="{1A83D539-BC1D-40A9-929E-0FC777268EBF}" type="presParOf" srcId="{25F658E6-B142-4389-976B-B37FB80105C5}" destId="{8BF9488D-92D3-428E-A034-7CC86334F4C5}" srcOrd="0" destOrd="0" presId="urn:microsoft.com/office/officeart/2005/8/layout/process2"/>
    <dgm:cxn modelId="{E421A6D4-D0F9-473B-BCEE-1AAC7100192F}" type="presParOf" srcId="{25F658E6-B142-4389-976B-B37FB80105C5}" destId="{D6CB3344-B07F-4E62-8B8D-E3BABF8AC530}" srcOrd="1" destOrd="0" presId="urn:microsoft.com/office/officeart/2005/8/layout/process2"/>
    <dgm:cxn modelId="{20D1B91F-952A-402C-B2D8-EF687718799C}" type="presParOf" srcId="{D6CB3344-B07F-4E62-8B8D-E3BABF8AC530}" destId="{9DF85246-CC95-4343-967E-176B3B31D5E8}" srcOrd="0" destOrd="0" presId="urn:microsoft.com/office/officeart/2005/8/layout/process2"/>
    <dgm:cxn modelId="{24D4635F-2765-4F8C-9550-4C84133EED1F}" type="presParOf" srcId="{25F658E6-B142-4389-976B-B37FB80105C5}" destId="{C3DD3119-2E52-4F79-B324-80011E4B803D}" srcOrd="2" destOrd="0" presId="urn:microsoft.com/office/officeart/2005/8/layout/process2"/>
    <dgm:cxn modelId="{79F45A5E-093B-4DAC-A1F4-639D53F0F28C}" type="presParOf" srcId="{25F658E6-B142-4389-976B-B37FB80105C5}" destId="{62573B36-4E3E-4E63-B1FB-593E31F36661}" srcOrd="3" destOrd="0" presId="urn:microsoft.com/office/officeart/2005/8/layout/process2"/>
    <dgm:cxn modelId="{C74234A5-9BC3-4BCB-B11F-1CE1641C1A15}" type="presParOf" srcId="{62573B36-4E3E-4E63-B1FB-593E31F36661}" destId="{B7224D7C-DE7A-457B-AE37-1BD82A7FB481}" srcOrd="0" destOrd="0" presId="urn:microsoft.com/office/officeart/2005/8/layout/process2"/>
    <dgm:cxn modelId="{3964D788-E2E3-4852-8388-05D8D85406C2}" type="presParOf" srcId="{25F658E6-B142-4389-976B-B37FB80105C5}" destId="{90E4BA10-F9B4-4C90-A660-7A85CA8CB094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936E57DE-A739-49AD-BDEF-86B751BE4F09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B66665F0-CE14-4657-855A-5066FDAED760}">
      <dgm:prSet/>
      <dgm:spPr/>
      <dgm:t>
        <a:bodyPr anchor="ctr"/>
        <a:lstStyle/>
        <a:p>
          <a:pPr algn="ctr"/>
          <a:r>
            <a:rPr lang="cs-CZ" dirty="0"/>
            <a:t>Virtuální počítač schopný bezpečného, výkonného a jednoduchého hostování webových stránek sestrojených v jakémkoli prostředí od statických HTML stránek po nejmodernější aplikace sestrojené v nodejs.</a:t>
          </a:r>
        </a:p>
      </dgm:t>
    </dgm:pt>
    <dgm:pt modelId="{8E812DCE-BA91-42DE-891E-AEE4D858C3A5}" type="parTrans" cxnId="{ABD6BCC5-27EA-46C6-A65B-C54F6A56E43D}">
      <dgm:prSet/>
      <dgm:spPr/>
      <dgm:t>
        <a:bodyPr/>
        <a:lstStyle/>
        <a:p>
          <a:endParaRPr lang="cs-CZ"/>
        </a:p>
      </dgm:t>
    </dgm:pt>
    <dgm:pt modelId="{EED63D28-E788-4173-B333-2E4836C68779}" type="sibTrans" cxnId="{ABD6BCC5-27EA-46C6-A65B-C54F6A56E43D}">
      <dgm:prSet/>
      <dgm:spPr/>
      <dgm:t>
        <a:bodyPr/>
        <a:lstStyle/>
        <a:p>
          <a:endParaRPr lang="cs-CZ"/>
        </a:p>
      </dgm:t>
    </dgm:pt>
    <dgm:pt modelId="{6C5C488C-03FC-4FAE-8ECB-A813AF7A105C}" type="pres">
      <dgm:prSet presAssocID="{936E57DE-A739-49AD-BDEF-86B751BE4F09}" presName="vert0" presStyleCnt="0">
        <dgm:presLayoutVars>
          <dgm:dir/>
          <dgm:animOne val="branch"/>
          <dgm:animLvl val="lvl"/>
        </dgm:presLayoutVars>
      </dgm:prSet>
      <dgm:spPr/>
    </dgm:pt>
    <dgm:pt modelId="{4BC455F9-7522-4632-B400-7375EEB70156}" type="pres">
      <dgm:prSet presAssocID="{B66665F0-CE14-4657-855A-5066FDAED760}" presName="thickLine" presStyleLbl="alignNode1" presStyleIdx="0" presStyleCnt="1"/>
      <dgm:spPr/>
    </dgm:pt>
    <dgm:pt modelId="{4BA1B813-E66E-42F4-9EB0-027DD09C8C50}" type="pres">
      <dgm:prSet presAssocID="{B66665F0-CE14-4657-855A-5066FDAED760}" presName="horz1" presStyleCnt="0"/>
      <dgm:spPr/>
    </dgm:pt>
    <dgm:pt modelId="{07F1BECB-D690-4EA0-9D42-E46BCB4501AA}" type="pres">
      <dgm:prSet presAssocID="{B66665F0-CE14-4657-855A-5066FDAED760}" presName="tx1" presStyleLbl="revTx" presStyleIdx="0" presStyleCnt="1"/>
      <dgm:spPr/>
    </dgm:pt>
    <dgm:pt modelId="{31035616-C62B-4DF6-AEE6-86220BB44529}" type="pres">
      <dgm:prSet presAssocID="{B66665F0-CE14-4657-855A-5066FDAED760}" presName="vert1" presStyleCnt="0"/>
      <dgm:spPr/>
    </dgm:pt>
  </dgm:ptLst>
  <dgm:cxnLst>
    <dgm:cxn modelId="{F39F9C05-DC8A-4A4E-8DE3-8EFA047886CC}" type="presOf" srcId="{936E57DE-A739-49AD-BDEF-86B751BE4F09}" destId="{6C5C488C-03FC-4FAE-8ECB-A813AF7A105C}" srcOrd="0" destOrd="0" presId="urn:microsoft.com/office/officeart/2008/layout/LinedList"/>
    <dgm:cxn modelId="{472C17C1-8B5D-4550-8DB5-ECC659053F5B}" type="presOf" srcId="{B66665F0-CE14-4657-855A-5066FDAED760}" destId="{07F1BECB-D690-4EA0-9D42-E46BCB4501AA}" srcOrd="0" destOrd="0" presId="urn:microsoft.com/office/officeart/2008/layout/LinedList"/>
    <dgm:cxn modelId="{ABD6BCC5-27EA-46C6-A65B-C54F6A56E43D}" srcId="{936E57DE-A739-49AD-BDEF-86B751BE4F09}" destId="{B66665F0-CE14-4657-855A-5066FDAED760}" srcOrd="0" destOrd="0" parTransId="{8E812DCE-BA91-42DE-891E-AEE4D858C3A5}" sibTransId="{EED63D28-E788-4173-B333-2E4836C68779}"/>
    <dgm:cxn modelId="{57C2733F-4C15-4117-93E1-02A1430A3375}" type="presParOf" srcId="{6C5C488C-03FC-4FAE-8ECB-A813AF7A105C}" destId="{4BC455F9-7522-4632-B400-7375EEB70156}" srcOrd="0" destOrd="0" presId="urn:microsoft.com/office/officeart/2008/layout/LinedList"/>
    <dgm:cxn modelId="{AB8363BD-CD1F-4E1E-8804-A8844B299F09}" type="presParOf" srcId="{6C5C488C-03FC-4FAE-8ECB-A813AF7A105C}" destId="{4BA1B813-E66E-42F4-9EB0-027DD09C8C50}" srcOrd="1" destOrd="0" presId="urn:microsoft.com/office/officeart/2008/layout/LinedList"/>
    <dgm:cxn modelId="{8AC1CE61-0F72-4301-B558-1A9AD050AC74}" type="presParOf" srcId="{4BA1B813-E66E-42F4-9EB0-027DD09C8C50}" destId="{07F1BECB-D690-4EA0-9D42-E46BCB4501AA}" srcOrd="0" destOrd="0" presId="urn:microsoft.com/office/officeart/2008/layout/LinedList"/>
    <dgm:cxn modelId="{9A36154A-6BC6-4AF1-AF5F-9870AC4BE533}" type="presParOf" srcId="{4BA1B813-E66E-42F4-9EB0-027DD09C8C50}" destId="{31035616-C62B-4DF6-AEE6-86220BB445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8F6F99-2932-45FF-AB53-9C79AD54BA55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cs-CZ"/>
        </a:p>
      </dgm:t>
    </dgm:pt>
    <dgm:pt modelId="{27D7CD41-2BB2-49E2-8506-FD54B7615C2B}">
      <dgm:prSet/>
      <dgm:spPr/>
      <dgm:t>
        <a:bodyPr/>
        <a:lstStyle/>
        <a:p>
          <a:r>
            <a:rPr lang="cs-CZ" dirty="0"/>
            <a:t>Virtualizační platforma</a:t>
          </a:r>
        </a:p>
      </dgm:t>
    </dgm:pt>
    <dgm:pt modelId="{E7680C19-6F5B-4A95-B8A7-E2AE525A145E}" type="parTrans" cxnId="{19B9B55F-C501-40D4-BA1A-4C936030F58A}">
      <dgm:prSet/>
      <dgm:spPr/>
      <dgm:t>
        <a:bodyPr/>
        <a:lstStyle/>
        <a:p>
          <a:endParaRPr lang="cs-CZ"/>
        </a:p>
      </dgm:t>
    </dgm:pt>
    <dgm:pt modelId="{898CF09B-5C1C-44BF-8E7A-83008F69D6F6}" type="sibTrans" cxnId="{19B9B55F-C501-40D4-BA1A-4C936030F58A}">
      <dgm:prSet/>
      <dgm:spPr>
        <a:solidFill>
          <a:schemeClr val="accent2"/>
        </a:solidFill>
      </dgm:spPr>
      <dgm:t>
        <a:bodyPr/>
        <a:lstStyle/>
        <a:p>
          <a:endParaRPr lang="cs-CZ"/>
        </a:p>
      </dgm:t>
    </dgm:pt>
    <dgm:pt modelId="{E55F33F1-7C03-4D84-9A64-5C65D3909FAD}">
      <dgm:prSet/>
      <dgm:spPr/>
      <dgm:t>
        <a:bodyPr/>
        <a:lstStyle/>
        <a:p>
          <a:r>
            <a:rPr lang="cs-CZ" dirty="0"/>
            <a:t>Využívaná na školní síti</a:t>
          </a:r>
        </a:p>
      </dgm:t>
    </dgm:pt>
    <dgm:pt modelId="{D19583A1-271E-416D-94D8-DAB0EAACAD15}" type="parTrans" cxnId="{8C2E6AEA-0C36-4C73-91F1-AAA4B23D5F12}">
      <dgm:prSet/>
      <dgm:spPr/>
      <dgm:t>
        <a:bodyPr/>
        <a:lstStyle/>
        <a:p>
          <a:endParaRPr lang="cs-CZ"/>
        </a:p>
      </dgm:t>
    </dgm:pt>
    <dgm:pt modelId="{FABE4196-BA1D-448B-979C-5A7A2934210E}" type="sibTrans" cxnId="{8C2E6AEA-0C36-4C73-91F1-AAA4B23D5F12}">
      <dgm:prSet/>
      <dgm:spPr/>
      <dgm:t>
        <a:bodyPr/>
        <a:lstStyle/>
        <a:p>
          <a:endParaRPr lang="cs-CZ"/>
        </a:p>
      </dgm:t>
    </dgm:pt>
    <dgm:pt modelId="{EF6B2F64-99F4-414F-B71B-94BB4BC83FFE}">
      <dgm:prSet/>
      <dgm:spPr/>
      <dgm:t>
        <a:bodyPr/>
        <a:lstStyle/>
        <a:p>
          <a:r>
            <a:rPr lang="cs-CZ" dirty="0"/>
            <a:t>Možnost jednoduché konfigurace HW</a:t>
          </a:r>
        </a:p>
      </dgm:t>
    </dgm:pt>
    <dgm:pt modelId="{18979068-6AB4-4803-B871-CE420B69CA7A}" type="parTrans" cxnId="{94216C87-6890-47F5-A8D7-1D44862C1183}">
      <dgm:prSet/>
      <dgm:spPr/>
      <dgm:t>
        <a:bodyPr/>
        <a:lstStyle/>
        <a:p>
          <a:endParaRPr lang="cs-CZ"/>
        </a:p>
      </dgm:t>
    </dgm:pt>
    <dgm:pt modelId="{B1E9E4E9-29F7-4747-B057-1C59D13AD904}" type="sibTrans" cxnId="{94216C87-6890-47F5-A8D7-1D44862C1183}">
      <dgm:prSet/>
      <dgm:spPr/>
      <dgm:t>
        <a:bodyPr/>
        <a:lstStyle/>
        <a:p>
          <a:endParaRPr lang="cs-CZ"/>
        </a:p>
      </dgm:t>
    </dgm:pt>
    <dgm:pt modelId="{4F8E2028-FBA6-4086-A4B2-29F915C03B97}">
      <dgm:prSet/>
      <dgm:spPr/>
      <dgm:t>
        <a:bodyPr/>
        <a:lstStyle/>
        <a:p>
          <a:r>
            <a:rPr lang="cs-CZ" dirty="0"/>
            <a:t>Workstation Player zdarma pro studenty</a:t>
          </a:r>
        </a:p>
      </dgm:t>
    </dgm:pt>
    <dgm:pt modelId="{210E259A-7A05-4642-9F99-30B338257FCD}" type="parTrans" cxnId="{F93CE6B6-9768-4ECE-9A41-A6F5D2D67D9E}">
      <dgm:prSet/>
      <dgm:spPr/>
      <dgm:t>
        <a:bodyPr/>
        <a:lstStyle/>
        <a:p>
          <a:endParaRPr lang="cs-CZ"/>
        </a:p>
      </dgm:t>
    </dgm:pt>
    <dgm:pt modelId="{835A93DF-F551-4958-BAA7-096E7BAC181B}" type="sibTrans" cxnId="{F93CE6B6-9768-4ECE-9A41-A6F5D2D67D9E}">
      <dgm:prSet/>
      <dgm:spPr/>
      <dgm:t>
        <a:bodyPr/>
        <a:lstStyle/>
        <a:p>
          <a:endParaRPr lang="cs-CZ"/>
        </a:p>
      </dgm:t>
    </dgm:pt>
    <dgm:pt modelId="{8F791BDF-C8F2-44B5-8330-95EF7B560089}" type="pres">
      <dgm:prSet presAssocID="{118F6F99-2932-45FF-AB53-9C79AD54BA55}" presName="Name0" presStyleCnt="0">
        <dgm:presLayoutVars>
          <dgm:chMax val="7"/>
          <dgm:chPref val="7"/>
          <dgm:dir/>
        </dgm:presLayoutVars>
      </dgm:prSet>
      <dgm:spPr/>
    </dgm:pt>
    <dgm:pt modelId="{8702E3DA-0B34-4CAC-AAE5-7FE9F1415865}" type="pres">
      <dgm:prSet presAssocID="{118F6F99-2932-45FF-AB53-9C79AD54BA55}" presName="Name1" presStyleCnt="0"/>
      <dgm:spPr/>
    </dgm:pt>
    <dgm:pt modelId="{95EFB77C-9EB6-40FD-9B57-9453630AAFC6}" type="pres">
      <dgm:prSet presAssocID="{118F6F99-2932-45FF-AB53-9C79AD54BA55}" presName="cycle" presStyleCnt="0"/>
      <dgm:spPr/>
    </dgm:pt>
    <dgm:pt modelId="{48E0A419-5EB6-4CA1-8C5C-95653F5E8BF6}" type="pres">
      <dgm:prSet presAssocID="{118F6F99-2932-45FF-AB53-9C79AD54BA55}" presName="srcNode" presStyleLbl="node1" presStyleIdx="0" presStyleCnt="4"/>
      <dgm:spPr/>
    </dgm:pt>
    <dgm:pt modelId="{6FFFF360-C39D-4C3A-8BDB-043E0245C2CE}" type="pres">
      <dgm:prSet presAssocID="{118F6F99-2932-45FF-AB53-9C79AD54BA55}" presName="conn" presStyleLbl="parChTrans1D2" presStyleIdx="0" presStyleCnt="1"/>
      <dgm:spPr/>
    </dgm:pt>
    <dgm:pt modelId="{D74A3B25-1656-440A-8E86-84C50CABA1CB}" type="pres">
      <dgm:prSet presAssocID="{118F6F99-2932-45FF-AB53-9C79AD54BA55}" presName="extraNode" presStyleLbl="node1" presStyleIdx="0" presStyleCnt="4"/>
      <dgm:spPr/>
    </dgm:pt>
    <dgm:pt modelId="{6BDED2A4-2B48-4728-ADE8-248AC5D12FF0}" type="pres">
      <dgm:prSet presAssocID="{118F6F99-2932-45FF-AB53-9C79AD54BA55}" presName="dstNode" presStyleLbl="node1" presStyleIdx="0" presStyleCnt="4"/>
      <dgm:spPr/>
    </dgm:pt>
    <dgm:pt modelId="{2B69624E-8BDF-4691-881F-90170051B6AF}" type="pres">
      <dgm:prSet presAssocID="{27D7CD41-2BB2-49E2-8506-FD54B7615C2B}" presName="text_1" presStyleLbl="node1" presStyleIdx="0" presStyleCnt="4">
        <dgm:presLayoutVars>
          <dgm:bulletEnabled val="1"/>
        </dgm:presLayoutVars>
      </dgm:prSet>
      <dgm:spPr/>
    </dgm:pt>
    <dgm:pt modelId="{98D09870-222A-459D-91EB-AA2D172EF3AE}" type="pres">
      <dgm:prSet presAssocID="{27D7CD41-2BB2-49E2-8506-FD54B7615C2B}" presName="accent_1" presStyleCnt="0"/>
      <dgm:spPr/>
    </dgm:pt>
    <dgm:pt modelId="{CBCB6E0F-3BFE-436B-A993-913C86B98461}" type="pres">
      <dgm:prSet presAssocID="{27D7CD41-2BB2-49E2-8506-FD54B7615C2B}" presName="accentRepeatNode" presStyleLbl="solidFgAcc1" presStyleIdx="0" presStyleCnt="4"/>
      <dgm:spPr>
        <a:solidFill>
          <a:schemeClr val="accent2"/>
        </a:solidFill>
      </dgm:spPr>
    </dgm:pt>
    <dgm:pt modelId="{240FB794-59A1-416C-B23B-0694201D7EE5}" type="pres">
      <dgm:prSet presAssocID="{E55F33F1-7C03-4D84-9A64-5C65D3909FAD}" presName="text_2" presStyleLbl="node1" presStyleIdx="1" presStyleCnt="4">
        <dgm:presLayoutVars>
          <dgm:bulletEnabled val="1"/>
        </dgm:presLayoutVars>
      </dgm:prSet>
      <dgm:spPr/>
    </dgm:pt>
    <dgm:pt modelId="{68A77DB7-DD67-486D-8E20-F151C2BBDAD2}" type="pres">
      <dgm:prSet presAssocID="{E55F33F1-7C03-4D84-9A64-5C65D3909FAD}" presName="accent_2" presStyleCnt="0"/>
      <dgm:spPr/>
    </dgm:pt>
    <dgm:pt modelId="{A0715E93-0E26-4814-8441-CC287E71EBF7}" type="pres">
      <dgm:prSet presAssocID="{E55F33F1-7C03-4D84-9A64-5C65D3909FAD}" presName="accentRepeatNode" presStyleLbl="solidFgAcc1" presStyleIdx="1" presStyleCnt="4"/>
      <dgm:spPr>
        <a:solidFill>
          <a:schemeClr val="accent2"/>
        </a:solidFill>
      </dgm:spPr>
    </dgm:pt>
    <dgm:pt modelId="{780E442E-934C-439F-91DA-2C33EDD940A5}" type="pres">
      <dgm:prSet presAssocID="{EF6B2F64-99F4-414F-B71B-94BB4BC83FFE}" presName="text_3" presStyleLbl="node1" presStyleIdx="2" presStyleCnt="4">
        <dgm:presLayoutVars>
          <dgm:bulletEnabled val="1"/>
        </dgm:presLayoutVars>
      </dgm:prSet>
      <dgm:spPr/>
    </dgm:pt>
    <dgm:pt modelId="{375327CB-1F4A-4DAB-A90E-A63BCBC4B014}" type="pres">
      <dgm:prSet presAssocID="{EF6B2F64-99F4-414F-B71B-94BB4BC83FFE}" presName="accent_3" presStyleCnt="0"/>
      <dgm:spPr/>
    </dgm:pt>
    <dgm:pt modelId="{F881E5BE-66C4-487B-A6D7-00B3C0549FD6}" type="pres">
      <dgm:prSet presAssocID="{EF6B2F64-99F4-414F-B71B-94BB4BC83FFE}" presName="accentRepeatNode" presStyleLbl="solidFgAcc1" presStyleIdx="2" presStyleCnt="4"/>
      <dgm:spPr>
        <a:solidFill>
          <a:schemeClr val="accent2"/>
        </a:solidFill>
      </dgm:spPr>
    </dgm:pt>
    <dgm:pt modelId="{61E0016A-2194-4275-AB14-2B50C18CAF87}" type="pres">
      <dgm:prSet presAssocID="{4F8E2028-FBA6-4086-A4B2-29F915C03B97}" presName="text_4" presStyleLbl="node1" presStyleIdx="3" presStyleCnt="4">
        <dgm:presLayoutVars>
          <dgm:bulletEnabled val="1"/>
        </dgm:presLayoutVars>
      </dgm:prSet>
      <dgm:spPr/>
    </dgm:pt>
    <dgm:pt modelId="{AF142731-5B38-46E5-B25D-6A92F987DAA7}" type="pres">
      <dgm:prSet presAssocID="{4F8E2028-FBA6-4086-A4B2-29F915C03B97}" presName="accent_4" presStyleCnt="0"/>
      <dgm:spPr/>
    </dgm:pt>
    <dgm:pt modelId="{DEB75ABF-DE54-4988-8666-693774F801DE}" type="pres">
      <dgm:prSet presAssocID="{4F8E2028-FBA6-4086-A4B2-29F915C03B97}" presName="accentRepeatNode" presStyleLbl="solidFgAcc1" presStyleIdx="3" presStyleCnt="4"/>
      <dgm:spPr>
        <a:solidFill>
          <a:schemeClr val="accent2"/>
        </a:solidFill>
      </dgm:spPr>
    </dgm:pt>
  </dgm:ptLst>
  <dgm:cxnLst>
    <dgm:cxn modelId="{EABBAF11-6B1A-49E1-BE72-4BF683E0D936}" type="presOf" srcId="{EF6B2F64-99F4-414F-B71B-94BB4BC83FFE}" destId="{780E442E-934C-439F-91DA-2C33EDD940A5}" srcOrd="0" destOrd="0" presId="urn:microsoft.com/office/officeart/2008/layout/VerticalCurvedList"/>
    <dgm:cxn modelId="{BD4A0026-7FE1-4337-9B56-C91BBE2C29C4}" type="presOf" srcId="{118F6F99-2932-45FF-AB53-9C79AD54BA55}" destId="{8F791BDF-C8F2-44B5-8330-95EF7B560089}" srcOrd="0" destOrd="0" presId="urn:microsoft.com/office/officeart/2008/layout/VerticalCurvedList"/>
    <dgm:cxn modelId="{19B9B55F-C501-40D4-BA1A-4C936030F58A}" srcId="{118F6F99-2932-45FF-AB53-9C79AD54BA55}" destId="{27D7CD41-2BB2-49E2-8506-FD54B7615C2B}" srcOrd="0" destOrd="0" parTransId="{E7680C19-6F5B-4A95-B8A7-E2AE525A145E}" sibTransId="{898CF09B-5C1C-44BF-8E7A-83008F69D6F6}"/>
    <dgm:cxn modelId="{9B03AE85-8FD4-432D-90C5-66131EA9D8E2}" type="presOf" srcId="{27D7CD41-2BB2-49E2-8506-FD54B7615C2B}" destId="{2B69624E-8BDF-4691-881F-90170051B6AF}" srcOrd="0" destOrd="0" presId="urn:microsoft.com/office/officeart/2008/layout/VerticalCurvedList"/>
    <dgm:cxn modelId="{94216C87-6890-47F5-A8D7-1D44862C1183}" srcId="{118F6F99-2932-45FF-AB53-9C79AD54BA55}" destId="{EF6B2F64-99F4-414F-B71B-94BB4BC83FFE}" srcOrd="2" destOrd="0" parTransId="{18979068-6AB4-4803-B871-CE420B69CA7A}" sibTransId="{B1E9E4E9-29F7-4747-B057-1C59D13AD904}"/>
    <dgm:cxn modelId="{89DA5FAF-5211-4C45-98FA-683550207CFE}" type="presOf" srcId="{898CF09B-5C1C-44BF-8E7A-83008F69D6F6}" destId="{6FFFF360-C39D-4C3A-8BDB-043E0245C2CE}" srcOrd="0" destOrd="0" presId="urn:microsoft.com/office/officeart/2008/layout/VerticalCurvedList"/>
    <dgm:cxn modelId="{F93CE6B6-9768-4ECE-9A41-A6F5D2D67D9E}" srcId="{118F6F99-2932-45FF-AB53-9C79AD54BA55}" destId="{4F8E2028-FBA6-4086-A4B2-29F915C03B97}" srcOrd="3" destOrd="0" parTransId="{210E259A-7A05-4642-9F99-30B338257FCD}" sibTransId="{835A93DF-F551-4958-BAA7-096E7BAC181B}"/>
    <dgm:cxn modelId="{27A61DCE-A116-4E97-9C76-7553BCCCB987}" type="presOf" srcId="{E55F33F1-7C03-4D84-9A64-5C65D3909FAD}" destId="{240FB794-59A1-416C-B23B-0694201D7EE5}" srcOrd="0" destOrd="0" presId="urn:microsoft.com/office/officeart/2008/layout/VerticalCurvedList"/>
    <dgm:cxn modelId="{456255D8-4180-4E9C-AB03-AECF1099B241}" type="presOf" srcId="{4F8E2028-FBA6-4086-A4B2-29F915C03B97}" destId="{61E0016A-2194-4275-AB14-2B50C18CAF87}" srcOrd="0" destOrd="0" presId="urn:microsoft.com/office/officeart/2008/layout/VerticalCurvedList"/>
    <dgm:cxn modelId="{8C2E6AEA-0C36-4C73-91F1-AAA4B23D5F12}" srcId="{118F6F99-2932-45FF-AB53-9C79AD54BA55}" destId="{E55F33F1-7C03-4D84-9A64-5C65D3909FAD}" srcOrd="1" destOrd="0" parTransId="{D19583A1-271E-416D-94D8-DAB0EAACAD15}" sibTransId="{FABE4196-BA1D-448B-979C-5A7A2934210E}"/>
    <dgm:cxn modelId="{495FB00A-B485-47F6-AA00-19014D2F4A9C}" type="presParOf" srcId="{8F791BDF-C8F2-44B5-8330-95EF7B560089}" destId="{8702E3DA-0B34-4CAC-AAE5-7FE9F1415865}" srcOrd="0" destOrd="0" presId="urn:microsoft.com/office/officeart/2008/layout/VerticalCurvedList"/>
    <dgm:cxn modelId="{D15F0F0C-5D75-4202-ABAD-7192635EA0CF}" type="presParOf" srcId="{8702E3DA-0B34-4CAC-AAE5-7FE9F1415865}" destId="{95EFB77C-9EB6-40FD-9B57-9453630AAFC6}" srcOrd="0" destOrd="0" presId="urn:microsoft.com/office/officeart/2008/layout/VerticalCurvedList"/>
    <dgm:cxn modelId="{16A95AC9-FCE6-4CDC-BF40-B16313DE9343}" type="presParOf" srcId="{95EFB77C-9EB6-40FD-9B57-9453630AAFC6}" destId="{48E0A419-5EB6-4CA1-8C5C-95653F5E8BF6}" srcOrd="0" destOrd="0" presId="urn:microsoft.com/office/officeart/2008/layout/VerticalCurvedList"/>
    <dgm:cxn modelId="{356456E0-E8CD-4E68-87BE-97F143A4F072}" type="presParOf" srcId="{95EFB77C-9EB6-40FD-9B57-9453630AAFC6}" destId="{6FFFF360-C39D-4C3A-8BDB-043E0245C2CE}" srcOrd="1" destOrd="0" presId="urn:microsoft.com/office/officeart/2008/layout/VerticalCurvedList"/>
    <dgm:cxn modelId="{66782815-F2A9-41AD-9AAD-140C327036A6}" type="presParOf" srcId="{95EFB77C-9EB6-40FD-9B57-9453630AAFC6}" destId="{D74A3B25-1656-440A-8E86-84C50CABA1CB}" srcOrd="2" destOrd="0" presId="urn:microsoft.com/office/officeart/2008/layout/VerticalCurvedList"/>
    <dgm:cxn modelId="{E887D847-249F-4BDF-80D0-917BC8B1D9E1}" type="presParOf" srcId="{95EFB77C-9EB6-40FD-9B57-9453630AAFC6}" destId="{6BDED2A4-2B48-4728-ADE8-248AC5D12FF0}" srcOrd="3" destOrd="0" presId="urn:microsoft.com/office/officeart/2008/layout/VerticalCurvedList"/>
    <dgm:cxn modelId="{1EF1D673-5F77-4A25-B084-E4886C690D48}" type="presParOf" srcId="{8702E3DA-0B34-4CAC-AAE5-7FE9F1415865}" destId="{2B69624E-8BDF-4691-881F-90170051B6AF}" srcOrd="1" destOrd="0" presId="urn:microsoft.com/office/officeart/2008/layout/VerticalCurvedList"/>
    <dgm:cxn modelId="{4573DD42-4A5A-4846-8B17-E80EF786B063}" type="presParOf" srcId="{8702E3DA-0B34-4CAC-AAE5-7FE9F1415865}" destId="{98D09870-222A-459D-91EB-AA2D172EF3AE}" srcOrd="2" destOrd="0" presId="urn:microsoft.com/office/officeart/2008/layout/VerticalCurvedList"/>
    <dgm:cxn modelId="{BDBE18FB-EAEE-4ABE-987F-876F645E1FC4}" type="presParOf" srcId="{98D09870-222A-459D-91EB-AA2D172EF3AE}" destId="{CBCB6E0F-3BFE-436B-A993-913C86B98461}" srcOrd="0" destOrd="0" presId="urn:microsoft.com/office/officeart/2008/layout/VerticalCurvedList"/>
    <dgm:cxn modelId="{197CCF43-24E3-4347-A9CB-C0E36F1E7EF0}" type="presParOf" srcId="{8702E3DA-0B34-4CAC-AAE5-7FE9F1415865}" destId="{240FB794-59A1-416C-B23B-0694201D7EE5}" srcOrd="3" destOrd="0" presId="urn:microsoft.com/office/officeart/2008/layout/VerticalCurvedList"/>
    <dgm:cxn modelId="{C17A2F1A-0E5D-42FA-8812-A7DE85A7267F}" type="presParOf" srcId="{8702E3DA-0B34-4CAC-AAE5-7FE9F1415865}" destId="{68A77DB7-DD67-486D-8E20-F151C2BBDAD2}" srcOrd="4" destOrd="0" presId="urn:microsoft.com/office/officeart/2008/layout/VerticalCurvedList"/>
    <dgm:cxn modelId="{F5557937-18CE-4780-878D-B5F252989D3F}" type="presParOf" srcId="{68A77DB7-DD67-486D-8E20-F151C2BBDAD2}" destId="{A0715E93-0E26-4814-8441-CC287E71EBF7}" srcOrd="0" destOrd="0" presId="urn:microsoft.com/office/officeart/2008/layout/VerticalCurvedList"/>
    <dgm:cxn modelId="{E8CBC0FB-9836-4B09-887D-7983587EC961}" type="presParOf" srcId="{8702E3DA-0B34-4CAC-AAE5-7FE9F1415865}" destId="{780E442E-934C-439F-91DA-2C33EDD940A5}" srcOrd="5" destOrd="0" presId="urn:microsoft.com/office/officeart/2008/layout/VerticalCurvedList"/>
    <dgm:cxn modelId="{091277B9-C447-4225-AFCA-AA1E038E14F4}" type="presParOf" srcId="{8702E3DA-0B34-4CAC-AAE5-7FE9F1415865}" destId="{375327CB-1F4A-4DAB-A90E-A63BCBC4B014}" srcOrd="6" destOrd="0" presId="urn:microsoft.com/office/officeart/2008/layout/VerticalCurvedList"/>
    <dgm:cxn modelId="{B3AEE1D0-BE3E-4A4D-831E-9514FCA52943}" type="presParOf" srcId="{375327CB-1F4A-4DAB-A90E-A63BCBC4B014}" destId="{F881E5BE-66C4-487B-A6D7-00B3C0549FD6}" srcOrd="0" destOrd="0" presId="urn:microsoft.com/office/officeart/2008/layout/VerticalCurvedList"/>
    <dgm:cxn modelId="{0737783C-49D8-4146-B4B6-21B6F9DCBDA0}" type="presParOf" srcId="{8702E3DA-0B34-4CAC-AAE5-7FE9F1415865}" destId="{61E0016A-2194-4275-AB14-2B50C18CAF87}" srcOrd="7" destOrd="0" presId="urn:microsoft.com/office/officeart/2008/layout/VerticalCurvedList"/>
    <dgm:cxn modelId="{8D5543C7-7B9E-4BB4-B311-A62A507B98C0}" type="presParOf" srcId="{8702E3DA-0B34-4CAC-AAE5-7FE9F1415865}" destId="{AF142731-5B38-46E5-B25D-6A92F987DAA7}" srcOrd="8" destOrd="0" presId="urn:microsoft.com/office/officeart/2008/layout/VerticalCurvedList"/>
    <dgm:cxn modelId="{4CBC96D6-A2E9-485A-A16A-41E76AE89269}" type="presParOf" srcId="{AF142731-5B38-46E5-B25D-6A92F987DAA7}" destId="{DEB75ABF-DE54-4988-8666-693774F801D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B0071F0-9787-475A-AD69-141429405B82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983E7DE9-E466-4CF0-B40A-86A593007696}">
      <dgm:prSet/>
      <dgm:spPr/>
      <dgm:t>
        <a:bodyPr anchor="ctr"/>
        <a:lstStyle/>
        <a:p>
          <a:pPr algn="ctr"/>
          <a:r>
            <a:rPr lang="cs-CZ" dirty="0"/>
            <a:t>Podpora 5 let (Červen 2026)</a:t>
          </a:r>
        </a:p>
      </dgm:t>
    </dgm:pt>
    <dgm:pt modelId="{E3138F7B-B660-4C33-AEA3-031D052D83BF}" type="parTrans" cxnId="{68FC9821-B4A2-4A00-BAEE-7444B7E86CEB}">
      <dgm:prSet/>
      <dgm:spPr/>
      <dgm:t>
        <a:bodyPr/>
        <a:lstStyle/>
        <a:p>
          <a:endParaRPr lang="cs-CZ"/>
        </a:p>
      </dgm:t>
    </dgm:pt>
    <dgm:pt modelId="{1F0C3A78-E5DA-4F22-9EBC-897DE606CC64}" type="sibTrans" cxnId="{68FC9821-B4A2-4A00-BAEE-7444B7E86CEB}">
      <dgm:prSet/>
      <dgm:spPr/>
      <dgm:t>
        <a:bodyPr/>
        <a:lstStyle/>
        <a:p>
          <a:endParaRPr lang="cs-CZ"/>
        </a:p>
      </dgm:t>
    </dgm:pt>
    <dgm:pt modelId="{982D8E8C-1EA6-4FBE-8D00-0B7C4AE38D08}">
      <dgm:prSet/>
      <dgm:spPr/>
      <dgm:t>
        <a:bodyPr anchor="ctr"/>
        <a:lstStyle/>
        <a:p>
          <a:pPr algn="ctr"/>
          <a:r>
            <a:rPr lang="cs-CZ" dirty="0"/>
            <a:t>Bez nutného zásahu</a:t>
          </a:r>
        </a:p>
      </dgm:t>
    </dgm:pt>
    <dgm:pt modelId="{869B78BA-D074-4D4E-9AB7-F393253181F2}" type="parTrans" cxnId="{D5D273A9-A5B4-4A26-B856-BF65E0541D86}">
      <dgm:prSet/>
      <dgm:spPr/>
      <dgm:t>
        <a:bodyPr/>
        <a:lstStyle/>
        <a:p>
          <a:endParaRPr lang="cs-CZ"/>
        </a:p>
      </dgm:t>
    </dgm:pt>
    <dgm:pt modelId="{308CB7B2-6585-475F-AE50-11E3FD13F019}" type="sibTrans" cxnId="{D5D273A9-A5B4-4A26-B856-BF65E0541D86}">
      <dgm:prSet/>
      <dgm:spPr/>
      <dgm:t>
        <a:bodyPr/>
        <a:lstStyle/>
        <a:p>
          <a:endParaRPr lang="cs-CZ"/>
        </a:p>
      </dgm:t>
    </dgm:pt>
    <dgm:pt modelId="{A6B75049-A224-4ACF-BF5D-DF51A45ACCCB}">
      <dgm:prSet/>
      <dgm:spPr/>
      <dgm:t>
        <a:bodyPr anchor="ctr"/>
        <a:lstStyle/>
        <a:p>
          <a:pPr algn="ctr"/>
          <a:r>
            <a:rPr lang="cs-CZ" dirty="0"/>
            <a:t>Velmi lehký, výkonnější</a:t>
          </a:r>
        </a:p>
      </dgm:t>
    </dgm:pt>
    <dgm:pt modelId="{7B80D89D-FF21-4C95-B6D7-6DEFBE2E3084}" type="parTrans" cxnId="{DD61045F-898D-4215-9B52-E511B4ABA5E0}">
      <dgm:prSet/>
      <dgm:spPr/>
      <dgm:t>
        <a:bodyPr/>
        <a:lstStyle/>
        <a:p>
          <a:endParaRPr lang="cs-CZ"/>
        </a:p>
      </dgm:t>
    </dgm:pt>
    <dgm:pt modelId="{09616CC0-43F2-477C-94FF-AD8A5DB043EB}" type="sibTrans" cxnId="{DD61045F-898D-4215-9B52-E511B4ABA5E0}">
      <dgm:prSet/>
      <dgm:spPr/>
      <dgm:t>
        <a:bodyPr/>
        <a:lstStyle/>
        <a:p>
          <a:endParaRPr lang="cs-CZ"/>
        </a:p>
      </dgm:t>
    </dgm:pt>
    <dgm:pt modelId="{F0001DB1-860C-48E0-A69D-B92EAB508F10}">
      <dgm:prSet/>
      <dgm:spPr/>
      <dgm:t>
        <a:bodyPr anchor="ctr"/>
        <a:lstStyle/>
        <a:p>
          <a:pPr algn="ctr"/>
          <a:r>
            <a:rPr lang="cs-CZ" dirty="0"/>
            <a:t>Méně náročný</a:t>
          </a:r>
        </a:p>
      </dgm:t>
    </dgm:pt>
    <dgm:pt modelId="{5AA111B2-CF32-4BA9-A156-93186FE84875}" type="parTrans" cxnId="{F302D38D-C164-492E-80E0-C1776D21C556}">
      <dgm:prSet/>
      <dgm:spPr/>
      <dgm:t>
        <a:bodyPr/>
        <a:lstStyle/>
        <a:p>
          <a:endParaRPr lang="cs-CZ"/>
        </a:p>
      </dgm:t>
    </dgm:pt>
    <dgm:pt modelId="{D79DDFE6-6F7F-46EA-AF1C-A81FC00208EB}" type="sibTrans" cxnId="{F302D38D-C164-492E-80E0-C1776D21C556}">
      <dgm:prSet/>
      <dgm:spPr/>
      <dgm:t>
        <a:bodyPr/>
        <a:lstStyle/>
        <a:p>
          <a:endParaRPr lang="cs-CZ"/>
        </a:p>
      </dgm:t>
    </dgm:pt>
    <dgm:pt modelId="{1A74BEDB-1D0E-451A-B629-226485BC75D2}">
      <dgm:prSet/>
      <dgm:spPr/>
      <dgm:t>
        <a:bodyPr anchor="ctr"/>
        <a:lstStyle/>
        <a:p>
          <a:pPr algn="ctr"/>
          <a:r>
            <a:rPr lang="cs-CZ" dirty="0"/>
            <a:t>Neplánované aktualizace</a:t>
          </a:r>
        </a:p>
      </dgm:t>
    </dgm:pt>
    <dgm:pt modelId="{09353B0B-1AA1-482C-A3B8-386942C3E577}" type="parTrans" cxnId="{25A85E67-1257-4775-9CDC-F7607590E87D}">
      <dgm:prSet/>
      <dgm:spPr/>
      <dgm:t>
        <a:bodyPr/>
        <a:lstStyle/>
        <a:p>
          <a:endParaRPr lang="cs-CZ"/>
        </a:p>
      </dgm:t>
    </dgm:pt>
    <dgm:pt modelId="{947020B5-6441-4103-B2FB-A71C59B9CD88}" type="sibTrans" cxnId="{25A85E67-1257-4775-9CDC-F7607590E87D}">
      <dgm:prSet/>
      <dgm:spPr/>
      <dgm:t>
        <a:bodyPr/>
        <a:lstStyle/>
        <a:p>
          <a:endParaRPr lang="cs-CZ"/>
        </a:p>
      </dgm:t>
    </dgm:pt>
    <dgm:pt modelId="{EE7DD55A-61A5-452D-9A6B-0D2E70FF375F}">
      <dgm:prSet/>
      <dgm:spPr/>
      <dgm:t>
        <a:bodyPr anchor="ctr"/>
        <a:lstStyle/>
        <a:p>
          <a:pPr algn="ctr"/>
          <a:r>
            <a:rPr lang="cs-CZ" dirty="0"/>
            <a:t>Pouze FOSS balíčky</a:t>
          </a:r>
        </a:p>
      </dgm:t>
    </dgm:pt>
    <dgm:pt modelId="{E9B1F48B-A822-4F47-9DD1-21B9EFD0C1A5}" type="parTrans" cxnId="{57FC9BD6-05F9-467C-A64A-FFF5A9717A10}">
      <dgm:prSet/>
      <dgm:spPr/>
      <dgm:t>
        <a:bodyPr/>
        <a:lstStyle/>
        <a:p>
          <a:endParaRPr lang="cs-CZ"/>
        </a:p>
      </dgm:t>
    </dgm:pt>
    <dgm:pt modelId="{29F66F28-C598-4DE0-BE87-0F384CC327DE}" type="sibTrans" cxnId="{57FC9BD6-05F9-467C-A64A-FFF5A9717A10}">
      <dgm:prSet/>
      <dgm:spPr/>
      <dgm:t>
        <a:bodyPr/>
        <a:lstStyle/>
        <a:p>
          <a:endParaRPr lang="cs-CZ"/>
        </a:p>
      </dgm:t>
    </dgm:pt>
    <dgm:pt modelId="{00476F79-E97E-4ACF-AF0C-EC21D4FECE1E}" type="pres">
      <dgm:prSet presAssocID="{6B0071F0-9787-475A-AD69-141429405B82}" presName="vert0" presStyleCnt="0">
        <dgm:presLayoutVars>
          <dgm:dir/>
          <dgm:animOne val="branch"/>
          <dgm:animLvl val="lvl"/>
        </dgm:presLayoutVars>
      </dgm:prSet>
      <dgm:spPr/>
    </dgm:pt>
    <dgm:pt modelId="{38C6F417-3978-4E6E-9D8F-B4413A9AA0F8}" type="pres">
      <dgm:prSet presAssocID="{983E7DE9-E466-4CF0-B40A-86A593007696}" presName="thickLine" presStyleLbl="alignNode1" presStyleIdx="0" presStyleCnt="6"/>
      <dgm:spPr/>
    </dgm:pt>
    <dgm:pt modelId="{AAFA6868-5BB2-4E4C-8384-62D9A772E6F6}" type="pres">
      <dgm:prSet presAssocID="{983E7DE9-E466-4CF0-B40A-86A593007696}" presName="horz1" presStyleCnt="0"/>
      <dgm:spPr/>
    </dgm:pt>
    <dgm:pt modelId="{78528011-8188-4AB1-8BEF-5D836FCD62C3}" type="pres">
      <dgm:prSet presAssocID="{983E7DE9-E466-4CF0-B40A-86A593007696}" presName="tx1" presStyleLbl="revTx" presStyleIdx="0" presStyleCnt="6"/>
      <dgm:spPr/>
    </dgm:pt>
    <dgm:pt modelId="{935ADE0E-79BB-4ED1-AFB0-9F1062D7F95E}" type="pres">
      <dgm:prSet presAssocID="{983E7DE9-E466-4CF0-B40A-86A593007696}" presName="vert1" presStyleCnt="0"/>
      <dgm:spPr/>
    </dgm:pt>
    <dgm:pt modelId="{21B8F886-4425-4DC8-AE82-7D9C9BB8BF33}" type="pres">
      <dgm:prSet presAssocID="{982D8E8C-1EA6-4FBE-8D00-0B7C4AE38D08}" presName="thickLine" presStyleLbl="alignNode1" presStyleIdx="1" presStyleCnt="6"/>
      <dgm:spPr/>
    </dgm:pt>
    <dgm:pt modelId="{3F9DCE72-1D1D-4D2D-B8AD-5A581E2F72F8}" type="pres">
      <dgm:prSet presAssocID="{982D8E8C-1EA6-4FBE-8D00-0B7C4AE38D08}" presName="horz1" presStyleCnt="0"/>
      <dgm:spPr/>
    </dgm:pt>
    <dgm:pt modelId="{941F6572-3615-4E34-A1C8-C8B008635536}" type="pres">
      <dgm:prSet presAssocID="{982D8E8C-1EA6-4FBE-8D00-0B7C4AE38D08}" presName="tx1" presStyleLbl="revTx" presStyleIdx="1" presStyleCnt="6"/>
      <dgm:spPr/>
    </dgm:pt>
    <dgm:pt modelId="{7BAD3EC6-7320-4898-A238-4C748DB9424C}" type="pres">
      <dgm:prSet presAssocID="{982D8E8C-1EA6-4FBE-8D00-0B7C4AE38D08}" presName="vert1" presStyleCnt="0"/>
      <dgm:spPr/>
    </dgm:pt>
    <dgm:pt modelId="{7C5B2EC6-BF29-4AA4-920F-6FF2B239D08E}" type="pres">
      <dgm:prSet presAssocID="{EE7DD55A-61A5-452D-9A6B-0D2E70FF375F}" presName="thickLine" presStyleLbl="alignNode1" presStyleIdx="2" presStyleCnt="6"/>
      <dgm:spPr/>
    </dgm:pt>
    <dgm:pt modelId="{AE29AAD1-7A0C-4DE4-8A8C-D1D662BFDA4F}" type="pres">
      <dgm:prSet presAssocID="{EE7DD55A-61A5-452D-9A6B-0D2E70FF375F}" presName="horz1" presStyleCnt="0"/>
      <dgm:spPr/>
    </dgm:pt>
    <dgm:pt modelId="{E0DE4437-1137-45C1-B9CB-8132B262A2D0}" type="pres">
      <dgm:prSet presAssocID="{EE7DD55A-61A5-452D-9A6B-0D2E70FF375F}" presName="tx1" presStyleLbl="revTx" presStyleIdx="2" presStyleCnt="6"/>
      <dgm:spPr/>
    </dgm:pt>
    <dgm:pt modelId="{837EEB04-95D4-4F6F-9036-CAA7F0EE1243}" type="pres">
      <dgm:prSet presAssocID="{EE7DD55A-61A5-452D-9A6B-0D2E70FF375F}" presName="vert1" presStyleCnt="0"/>
      <dgm:spPr/>
    </dgm:pt>
    <dgm:pt modelId="{324E2004-CFE3-432D-9866-FC6D537863B9}" type="pres">
      <dgm:prSet presAssocID="{A6B75049-A224-4ACF-BF5D-DF51A45ACCCB}" presName="thickLine" presStyleLbl="alignNode1" presStyleIdx="3" presStyleCnt="6"/>
      <dgm:spPr/>
    </dgm:pt>
    <dgm:pt modelId="{129376EA-7922-495A-B1AE-A4CE095F4386}" type="pres">
      <dgm:prSet presAssocID="{A6B75049-A224-4ACF-BF5D-DF51A45ACCCB}" presName="horz1" presStyleCnt="0"/>
      <dgm:spPr/>
    </dgm:pt>
    <dgm:pt modelId="{5283092C-333B-4C5F-BFF0-9F5FF0D892C4}" type="pres">
      <dgm:prSet presAssocID="{A6B75049-A224-4ACF-BF5D-DF51A45ACCCB}" presName="tx1" presStyleLbl="revTx" presStyleIdx="3" presStyleCnt="6"/>
      <dgm:spPr/>
    </dgm:pt>
    <dgm:pt modelId="{F2BC84F3-41BC-4255-BCF6-3554D9934FFD}" type="pres">
      <dgm:prSet presAssocID="{A6B75049-A224-4ACF-BF5D-DF51A45ACCCB}" presName="vert1" presStyleCnt="0"/>
      <dgm:spPr/>
    </dgm:pt>
    <dgm:pt modelId="{499FE78F-094D-419C-B4DD-56FF2B1EC2EB}" type="pres">
      <dgm:prSet presAssocID="{F0001DB1-860C-48E0-A69D-B92EAB508F10}" presName="thickLine" presStyleLbl="alignNode1" presStyleIdx="4" presStyleCnt="6"/>
      <dgm:spPr/>
    </dgm:pt>
    <dgm:pt modelId="{BC1DB1B8-1674-4C89-9305-027436C44D5D}" type="pres">
      <dgm:prSet presAssocID="{F0001DB1-860C-48E0-A69D-B92EAB508F10}" presName="horz1" presStyleCnt="0"/>
      <dgm:spPr/>
    </dgm:pt>
    <dgm:pt modelId="{7D20AB78-F93B-4424-B865-65D0001117F2}" type="pres">
      <dgm:prSet presAssocID="{F0001DB1-860C-48E0-A69D-B92EAB508F10}" presName="tx1" presStyleLbl="revTx" presStyleIdx="4" presStyleCnt="6"/>
      <dgm:spPr/>
    </dgm:pt>
    <dgm:pt modelId="{2F050F85-4CB3-4C24-90F2-6D8FDBF56A5B}" type="pres">
      <dgm:prSet presAssocID="{F0001DB1-860C-48E0-A69D-B92EAB508F10}" presName="vert1" presStyleCnt="0"/>
      <dgm:spPr/>
    </dgm:pt>
    <dgm:pt modelId="{486466E2-4551-4C13-970D-6A78ED532F65}" type="pres">
      <dgm:prSet presAssocID="{1A74BEDB-1D0E-451A-B629-226485BC75D2}" presName="thickLine" presStyleLbl="alignNode1" presStyleIdx="5" presStyleCnt="6"/>
      <dgm:spPr/>
    </dgm:pt>
    <dgm:pt modelId="{7F228A88-5DAF-44FD-8392-114DDD939CC4}" type="pres">
      <dgm:prSet presAssocID="{1A74BEDB-1D0E-451A-B629-226485BC75D2}" presName="horz1" presStyleCnt="0"/>
      <dgm:spPr/>
    </dgm:pt>
    <dgm:pt modelId="{FCE0F14E-389E-4A4B-88DC-0A0ECF096B39}" type="pres">
      <dgm:prSet presAssocID="{1A74BEDB-1D0E-451A-B629-226485BC75D2}" presName="tx1" presStyleLbl="revTx" presStyleIdx="5" presStyleCnt="6"/>
      <dgm:spPr/>
    </dgm:pt>
    <dgm:pt modelId="{421A9E17-D4F1-4917-B678-052BF477236C}" type="pres">
      <dgm:prSet presAssocID="{1A74BEDB-1D0E-451A-B629-226485BC75D2}" presName="vert1" presStyleCnt="0"/>
      <dgm:spPr/>
    </dgm:pt>
  </dgm:ptLst>
  <dgm:cxnLst>
    <dgm:cxn modelId="{37776303-6532-471B-B774-33F907BDFE26}" type="presOf" srcId="{982D8E8C-1EA6-4FBE-8D00-0B7C4AE38D08}" destId="{941F6572-3615-4E34-A1C8-C8B008635536}" srcOrd="0" destOrd="0" presId="urn:microsoft.com/office/officeart/2008/layout/LinedList"/>
    <dgm:cxn modelId="{68FC9821-B4A2-4A00-BAEE-7444B7E86CEB}" srcId="{6B0071F0-9787-475A-AD69-141429405B82}" destId="{983E7DE9-E466-4CF0-B40A-86A593007696}" srcOrd="0" destOrd="0" parTransId="{E3138F7B-B660-4C33-AEA3-031D052D83BF}" sibTransId="{1F0C3A78-E5DA-4F22-9EBC-897DE606CC64}"/>
    <dgm:cxn modelId="{E0610230-8588-4F14-8382-77CDB74D03D4}" type="presOf" srcId="{A6B75049-A224-4ACF-BF5D-DF51A45ACCCB}" destId="{5283092C-333B-4C5F-BFF0-9F5FF0D892C4}" srcOrd="0" destOrd="0" presId="urn:microsoft.com/office/officeart/2008/layout/LinedList"/>
    <dgm:cxn modelId="{E9F2BF30-5E0F-4A19-BE42-C06FEE3F2771}" type="presOf" srcId="{EE7DD55A-61A5-452D-9A6B-0D2E70FF375F}" destId="{E0DE4437-1137-45C1-B9CB-8132B262A2D0}" srcOrd="0" destOrd="0" presId="urn:microsoft.com/office/officeart/2008/layout/LinedList"/>
    <dgm:cxn modelId="{DD61045F-898D-4215-9B52-E511B4ABA5E0}" srcId="{6B0071F0-9787-475A-AD69-141429405B82}" destId="{A6B75049-A224-4ACF-BF5D-DF51A45ACCCB}" srcOrd="3" destOrd="0" parTransId="{7B80D89D-FF21-4C95-B6D7-6DEFBE2E3084}" sibTransId="{09616CC0-43F2-477C-94FF-AD8A5DB043EB}"/>
    <dgm:cxn modelId="{25A85E67-1257-4775-9CDC-F7607590E87D}" srcId="{6B0071F0-9787-475A-AD69-141429405B82}" destId="{1A74BEDB-1D0E-451A-B629-226485BC75D2}" srcOrd="5" destOrd="0" parTransId="{09353B0B-1AA1-482C-A3B8-386942C3E577}" sibTransId="{947020B5-6441-4103-B2FB-A71C59B9CD88}"/>
    <dgm:cxn modelId="{242BAA74-0DCD-487C-A007-A1CF9F9D03F2}" type="presOf" srcId="{983E7DE9-E466-4CF0-B40A-86A593007696}" destId="{78528011-8188-4AB1-8BEF-5D836FCD62C3}" srcOrd="0" destOrd="0" presId="urn:microsoft.com/office/officeart/2008/layout/LinedList"/>
    <dgm:cxn modelId="{F302D38D-C164-492E-80E0-C1776D21C556}" srcId="{6B0071F0-9787-475A-AD69-141429405B82}" destId="{F0001DB1-860C-48E0-A69D-B92EAB508F10}" srcOrd="4" destOrd="0" parTransId="{5AA111B2-CF32-4BA9-A156-93186FE84875}" sibTransId="{D79DDFE6-6F7F-46EA-AF1C-A81FC00208EB}"/>
    <dgm:cxn modelId="{D5D273A9-A5B4-4A26-B856-BF65E0541D86}" srcId="{6B0071F0-9787-475A-AD69-141429405B82}" destId="{982D8E8C-1EA6-4FBE-8D00-0B7C4AE38D08}" srcOrd="1" destOrd="0" parTransId="{869B78BA-D074-4D4E-9AB7-F393253181F2}" sibTransId="{308CB7B2-6585-475F-AE50-11E3FD13F019}"/>
    <dgm:cxn modelId="{C0CE1AC2-0C46-432B-A231-7DBD0B4770DF}" type="presOf" srcId="{1A74BEDB-1D0E-451A-B629-226485BC75D2}" destId="{FCE0F14E-389E-4A4B-88DC-0A0ECF096B39}" srcOrd="0" destOrd="0" presId="urn:microsoft.com/office/officeart/2008/layout/LinedList"/>
    <dgm:cxn modelId="{57FC9BD6-05F9-467C-A64A-FFF5A9717A10}" srcId="{6B0071F0-9787-475A-AD69-141429405B82}" destId="{EE7DD55A-61A5-452D-9A6B-0D2E70FF375F}" srcOrd="2" destOrd="0" parTransId="{E9B1F48B-A822-4F47-9DD1-21B9EFD0C1A5}" sibTransId="{29F66F28-C598-4DE0-BE87-0F384CC327DE}"/>
    <dgm:cxn modelId="{599325E0-13AC-4BDC-B6F4-879D08BCE8AE}" type="presOf" srcId="{6B0071F0-9787-475A-AD69-141429405B82}" destId="{00476F79-E97E-4ACF-AF0C-EC21D4FECE1E}" srcOrd="0" destOrd="0" presId="urn:microsoft.com/office/officeart/2008/layout/LinedList"/>
    <dgm:cxn modelId="{AEB6B5F1-019F-44EB-A7E2-038F14F595AF}" type="presOf" srcId="{F0001DB1-860C-48E0-A69D-B92EAB508F10}" destId="{7D20AB78-F93B-4424-B865-65D0001117F2}" srcOrd="0" destOrd="0" presId="urn:microsoft.com/office/officeart/2008/layout/LinedList"/>
    <dgm:cxn modelId="{B86BAC27-EA84-4D98-B0F3-639F52D50C3C}" type="presParOf" srcId="{00476F79-E97E-4ACF-AF0C-EC21D4FECE1E}" destId="{38C6F417-3978-4E6E-9D8F-B4413A9AA0F8}" srcOrd="0" destOrd="0" presId="urn:microsoft.com/office/officeart/2008/layout/LinedList"/>
    <dgm:cxn modelId="{BCAE4AA9-AA40-46A0-8071-FAC14B5ED22F}" type="presParOf" srcId="{00476F79-E97E-4ACF-AF0C-EC21D4FECE1E}" destId="{AAFA6868-5BB2-4E4C-8384-62D9A772E6F6}" srcOrd="1" destOrd="0" presId="urn:microsoft.com/office/officeart/2008/layout/LinedList"/>
    <dgm:cxn modelId="{850CAF30-9C2D-478E-AB99-CF21E930998C}" type="presParOf" srcId="{AAFA6868-5BB2-4E4C-8384-62D9A772E6F6}" destId="{78528011-8188-4AB1-8BEF-5D836FCD62C3}" srcOrd="0" destOrd="0" presId="urn:microsoft.com/office/officeart/2008/layout/LinedList"/>
    <dgm:cxn modelId="{1A483192-17E0-410D-8860-A6D908B08B0C}" type="presParOf" srcId="{AAFA6868-5BB2-4E4C-8384-62D9A772E6F6}" destId="{935ADE0E-79BB-4ED1-AFB0-9F1062D7F95E}" srcOrd="1" destOrd="0" presId="urn:microsoft.com/office/officeart/2008/layout/LinedList"/>
    <dgm:cxn modelId="{FA38A5F5-0184-417F-85E6-61D4D888B093}" type="presParOf" srcId="{00476F79-E97E-4ACF-AF0C-EC21D4FECE1E}" destId="{21B8F886-4425-4DC8-AE82-7D9C9BB8BF33}" srcOrd="2" destOrd="0" presId="urn:microsoft.com/office/officeart/2008/layout/LinedList"/>
    <dgm:cxn modelId="{BB54B2EE-575C-4A82-BBE1-628FC01E8BFA}" type="presParOf" srcId="{00476F79-E97E-4ACF-AF0C-EC21D4FECE1E}" destId="{3F9DCE72-1D1D-4D2D-B8AD-5A581E2F72F8}" srcOrd="3" destOrd="0" presId="urn:microsoft.com/office/officeart/2008/layout/LinedList"/>
    <dgm:cxn modelId="{10B6C97A-3456-428D-A8BA-1D777A211A02}" type="presParOf" srcId="{3F9DCE72-1D1D-4D2D-B8AD-5A581E2F72F8}" destId="{941F6572-3615-4E34-A1C8-C8B008635536}" srcOrd="0" destOrd="0" presId="urn:microsoft.com/office/officeart/2008/layout/LinedList"/>
    <dgm:cxn modelId="{C7C1E61A-9CC2-4BC0-8891-6F55C2492CE8}" type="presParOf" srcId="{3F9DCE72-1D1D-4D2D-B8AD-5A581E2F72F8}" destId="{7BAD3EC6-7320-4898-A238-4C748DB9424C}" srcOrd="1" destOrd="0" presId="urn:microsoft.com/office/officeart/2008/layout/LinedList"/>
    <dgm:cxn modelId="{A9BA5D97-9811-4979-B040-7E5089A66974}" type="presParOf" srcId="{00476F79-E97E-4ACF-AF0C-EC21D4FECE1E}" destId="{7C5B2EC6-BF29-4AA4-920F-6FF2B239D08E}" srcOrd="4" destOrd="0" presId="urn:microsoft.com/office/officeart/2008/layout/LinedList"/>
    <dgm:cxn modelId="{93AF3E18-51EA-45DC-B8CF-C2D3A531DD7A}" type="presParOf" srcId="{00476F79-E97E-4ACF-AF0C-EC21D4FECE1E}" destId="{AE29AAD1-7A0C-4DE4-8A8C-D1D662BFDA4F}" srcOrd="5" destOrd="0" presId="urn:microsoft.com/office/officeart/2008/layout/LinedList"/>
    <dgm:cxn modelId="{B08E1E65-7FEB-49C1-8546-B79097DAD7AF}" type="presParOf" srcId="{AE29AAD1-7A0C-4DE4-8A8C-D1D662BFDA4F}" destId="{E0DE4437-1137-45C1-B9CB-8132B262A2D0}" srcOrd="0" destOrd="0" presId="urn:microsoft.com/office/officeart/2008/layout/LinedList"/>
    <dgm:cxn modelId="{AFC4DE84-2E3D-4929-81C1-D9F15C1EEB29}" type="presParOf" srcId="{AE29AAD1-7A0C-4DE4-8A8C-D1D662BFDA4F}" destId="{837EEB04-95D4-4F6F-9036-CAA7F0EE1243}" srcOrd="1" destOrd="0" presId="urn:microsoft.com/office/officeart/2008/layout/LinedList"/>
    <dgm:cxn modelId="{7D15C3F9-C4DC-4D93-B802-95655EE5A118}" type="presParOf" srcId="{00476F79-E97E-4ACF-AF0C-EC21D4FECE1E}" destId="{324E2004-CFE3-432D-9866-FC6D537863B9}" srcOrd="6" destOrd="0" presId="urn:microsoft.com/office/officeart/2008/layout/LinedList"/>
    <dgm:cxn modelId="{22CA8A12-96B7-45C8-AAC8-112CA93F9B8C}" type="presParOf" srcId="{00476F79-E97E-4ACF-AF0C-EC21D4FECE1E}" destId="{129376EA-7922-495A-B1AE-A4CE095F4386}" srcOrd="7" destOrd="0" presId="urn:microsoft.com/office/officeart/2008/layout/LinedList"/>
    <dgm:cxn modelId="{49A39D11-054F-453F-B2CE-F3B7AF0F1DC6}" type="presParOf" srcId="{129376EA-7922-495A-B1AE-A4CE095F4386}" destId="{5283092C-333B-4C5F-BFF0-9F5FF0D892C4}" srcOrd="0" destOrd="0" presId="urn:microsoft.com/office/officeart/2008/layout/LinedList"/>
    <dgm:cxn modelId="{D5A15A1E-30DA-4D40-99FE-22E3A6A9532A}" type="presParOf" srcId="{129376EA-7922-495A-B1AE-A4CE095F4386}" destId="{F2BC84F3-41BC-4255-BCF6-3554D9934FFD}" srcOrd="1" destOrd="0" presId="urn:microsoft.com/office/officeart/2008/layout/LinedList"/>
    <dgm:cxn modelId="{D99F2715-1DB1-4F28-A75B-A0DB6BE10902}" type="presParOf" srcId="{00476F79-E97E-4ACF-AF0C-EC21D4FECE1E}" destId="{499FE78F-094D-419C-B4DD-56FF2B1EC2EB}" srcOrd="8" destOrd="0" presId="urn:microsoft.com/office/officeart/2008/layout/LinedList"/>
    <dgm:cxn modelId="{B914931B-AC07-40F8-9585-BAF363F11E94}" type="presParOf" srcId="{00476F79-E97E-4ACF-AF0C-EC21D4FECE1E}" destId="{BC1DB1B8-1674-4C89-9305-027436C44D5D}" srcOrd="9" destOrd="0" presId="urn:microsoft.com/office/officeart/2008/layout/LinedList"/>
    <dgm:cxn modelId="{F8A93248-9537-4182-AAA3-183389A19504}" type="presParOf" srcId="{BC1DB1B8-1674-4C89-9305-027436C44D5D}" destId="{7D20AB78-F93B-4424-B865-65D0001117F2}" srcOrd="0" destOrd="0" presId="urn:microsoft.com/office/officeart/2008/layout/LinedList"/>
    <dgm:cxn modelId="{AC0B9428-B519-4CE9-9F97-F9357E2255FA}" type="presParOf" srcId="{BC1DB1B8-1674-4C89-9305-027436C44D5D}" destId="{2F050F85-4CB3-4C24-90F2-6D8FDBF56A5B}" srcOrd="1" destOrd="0" presId="urn:microsoft.com/office/officeart/2008/layout/LinedList"/>
    <dgm:cxn modelId="{92BE97AC-21B6-4EF2-9BE9-4CB94057D229}" type="presParOf" srcId="{00476F79-E97E-4ACF-AF0C-EC21D4FECE1E}" destId="{486466E2-4551-4C13-970D-6A78ED532F65}" srcOrd="10" destOrd="0" presId="urn:microsoft.com/office/officeart/2008/layout/LinedList"/>
    <dgm:cxn modelId="{17D38780-89C5-4B67-8447-7C01E064FB9C}" type="presParOf" srcId="{00476F79-E97E-4ACF-AF0C-EC21D4FECE1E}" destId="{7F228A88-5DAF-44FD-8392-114DDD939CC4}" srcOrd="11" destOrd="0" presId="urn:microsoft.com/office/officeart/2008/layout/LinedList"/>
    <dgm:cxn modelId="{0BF9B2A7-42D7-43C9-B6F1-2F0F02FBBEE4}" type="presParOf" srcId="{7F228A88-5DAF-44FD-8392-114DDD939CC4}" destId="{FCE0F14E-389E-4A4B-88DC-0A0ECF096B39}" srcOrd="0" destOrd="0" presId="urn:microsoft.com/office/officeart/2008/layout/LinedList"/>
    <dgm:cxn modelId="{EB71F110-B356-4754-A2A0-0CD67FE710DB}" type="presParOf" srcId="{7F228A88-5DAF-44FD-8392-114DDD939CC4}" destId="{421A9E17-D4F1-4917-B678-052BF477236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B0071F0-9787-475A-AD69-141429405B82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983E7DE9-E466-4CF0-B40A-86A593007696}">
      <dgm:prSet/>
      <dgm:spPr/>
      <dgm:t>
        <a:bodyPr anchor="ctr"/>
        <a:lstStyle/>
        <a:p>
          <a:pPr algn="ctr"/>
          <a:r>
            <a:rPr lang="cs-CZ" dirty="0"/>
            <a:t>Podpora 5 let (Duben 2025)</a:t>
          </a:r>
        </a:p>
      </dgm:t>
    </dgm:pt>
    <dgm:pt modelId="{E3138F7B-B660-4C33-AEA3-031D052D83BF}" type="parTrans" cxnId="{68FC9821-B4A2-4A00-BAEE-7444B7E86CEB}">
      <dgm:prSet/>
      <dgm:spPr/>
      <dgm:t>
        <a:bodyPr/>
        <a:lstStyle/>
        <a:p>
          <a:endParaRPr lang="cs-CZ"/>
        </a:p>
      </dgm:t>
    </dgm:pt>
    <dgm:pt modelId="{1F0C3A78-E5DA-4F22-9EBC-897DE606CC64}" type="sibTrans" cxnId="{68FC9821-B4A2-4A00-BAEE-7444B7E86CEB}">
      <dgm:prSet/>
      <dgm:spPr/>
      <dgm:t>
        <a:bodyPr/>
        <a:lstStyle/>
        <a:p>
          <a:endParaRPr lang="cs-CZ"/>
        </a:p>
      </dgm:t>
    </dgm:pt>
    <dgm:pt modelId="{41F24D78-8745-41F1-928E-9ADA6E40313B}">
      <dgm:prSet/>
      <dgm:spPr/>
      <dgm:t>
        <a:bodyPr anchor="ctr"/>
        <a:lstStyle/>
        <a:p>
          <a:pPr algn="ctr"/>
          <a:r>
            <a:rPr lang="cs-CZ" dirty="0"/>
            <a:t>FOSS a Proprietární balíčky</a:t>
          </a:r>
        </a:p>
      </dgm:t>
    </dgm:pt>
    <dgm:pt modelId="{2BA82143-2612-4CDA-8713-05025A6E75CF}" type="parTrans" cxnId="{452F992F-0138-462A-9312-128068C4AFB8}">
      <dgm:prSet/>
      <dgm:spPr/>
      <dgm:t>
        <a:bodyPr/>
        <a:lstStyle/>
        <a:p>
          <a:endParaRPr lang="cs-CZ"/>
        </a:p>
      </dgm:t>
    </dgm:pt>
    <dgm:pt modelId="{C0140AFC-C5E9-46F1-A10E-31715854B34B}" type="sibTrans" cxnId="{452F992F-0138-462A-9312-128068C4AFB8}">
      <dgm:prSet/>
      <dgm:spPr/>
      <dgm:t>
        <a:bodyPr/>
        <a:lstStyle/>
        <a:p>
          <a:endParaRPr lang="cs-CZ"/>
        </a:p>
      </dgm:t>
    </dgm:pt>
    <dgm:pt modelId="{A01F331D-EE41-4D7F-9467-73617972D659}">
      <dgm:prSet/>
      <dgm:spPr/>
      <dgm:t>
        <a:bodyPr anchor="ctr"/>
        <a:lstStyle/>
        <a:p>
          <a:pPr algn="ctr"/>
          <a:r>
            <a:rPr lang="cs-CZ" dirty="0"/>
            <a:t>Vyžaduje výkonnější HW</a:t>
          </a:r>
        </a:p>
      </dgm:t>
    </dgm:pt>
    <dgm:pt modelId="{92EAE7A6-A2EC-4427-9D07-963F056A39C2}" type="parTrans" cxnId="{8CF61CD2-10B0-42B0-BA88-075EFED4FA74}">
      <dgm:prSet/>
      <dgm:spPr/>
      <dgm:t>
        <a:bodyPr/>
        <a:lstStyle/>
        <a:p>
          <a:endParaRPr lang="cs-CZ"/>
        </a:p>
      </dgm:t>
    </dgm:pt>
    <dgm:pt modelId="{254F7E76-599B-417F-BF85-88C7587B7325}" type="sibTrans" cxnId="{8CF61CD2-10B0-42B0-BA88-075EFED4FA74}">
      <dgm:prSet/>
      <dgm:spPr/>
      <dgm:t>
        <a:bodyPr/>
        <a:lstStyle/>
        <a:p>
          <a:endParaRPr lang="cs-CZ"/>
        </a:p>
      </dgm:t>
    </dgm:pt>
    <dgm:pt modelId="{E3DE96EC-639E-46C6-98DA-B7BD2EDA1E3F}">
      <dgm:prSet/>
      <dgm:spPr/>
      <dgm:t>
        <a:bodyPr anchor="ctr"/>
        <a:lstStyle/>
        <a:p>
          <a:pPr algn="ctr"/>
          <a:r>
            <a:rPr lang="cs-CZ" dirty="0"/>
            <a:t>Kalendář aktualizací</a:t>
          </a:r>
        </a:p>
      </dgm:t>
    </dgm:pt>
    <dgm:pt modelId="{5BFDCBEF-C518-489B-8B18-6CB7E1398197}" type="parTrans" cxnId="{2E79EFC7-8FA9-49FF-AEA4-84FBD0A815B8}">
      <dgm:prSet/>
      <dgm:spPr/>
      <dgm:t>
        <a:bodyPr/>
        <a:lstStyle/>
        <a:p>
          <a:endParaRPr lang="cs-CZ"/>
        </a:p>
      </dgm:t>
    </dgm:pt>
    <dgm:pt modelId="{0617CFC3-E24B-450F-8CF8-44D2DC38CDE5}" type="sibTrans" cxnId="{2E79EFC7-8FA9-49FF-AEA4-84FBD0A815B8}">
      <dgm:prSet/>
      <dgm:spPr/>
      <dgm:t>
        <a:bodyPr/>
        <a:lstStyle/>
        <a:p>
          <a:endParaRPr lang="cs-CZ"/>
        </a:p>
      </dgm:t>
    </dgm:pt>
    <dgm:pt modelId="{114E3325-64A3-4CD4-94ED-807424CC5FCB}">
      <dgm:prSet/>
      <dgm:spPr/>
      <dgm:t>
        <a:bodyPr anchor="ctr"/>
        <a:lstStyle/>
        <a:p>
          <a:pPr algn="ctr"/>
          <a:r>
            <a:rPr lang="cs-CZ" dirty="0"/>
            <a:t>Aktualizace mohou být oříšek</a:t>
          </a:r>
        </a:p>
      </dgm:t>
    </dgm:pt>
    <dgm:pt modelId="{BABD0A44-0708-47D2-B1FD-EBCAB40084E3}" type="parTrans" cxnId="{DD5282DA-EDC2-4A90-AA6F-B82EA3AD3AC4}">
      <dgm:prSet/>
      <dgm:spPr/>
      <dgm:t>
        <a:bodyPr/>
        <a:lstStyle/>
        <a:p>
          <a:endParaRPr lang="cs-CZ"/>
        </a:p>
      </dgm:t>
    </dgm:pt>
    <dgm:pt modelId="{1E18A04A-9088-46F8-90B6-512C5322F37E}" type="sibTrans" cxnId="{DD5282DA-EDC2-4A90-AA6F-B82EA3AD3AC4}">
      <dgm:prSet/>
      <dgm:spPr/>
      <dgm:t>
        <a:bodyPr/>
        <a:lstStyle/>
        <a:p>
          <a:endParaRPr lang="cs-CZ"/>
        </a:p>
      </dgm:t>
    </dgm:pt>
    <dgm:pt modelId="{8D89A30D-F4BC-4E95-A0CA-E321E8DDA331}">
      <dgm:prSet/>
      <dgm:spPr/>
      <dgm:t>
        <a:bodyPr anchor="ctr"/>
        <a:lstStyle/>
        <a:p>
          <a:pPr algn="ctr"/>
          <a:r>
            <a:rPr lang="cs-CZ" dirty="0"/>
            <a:t>Širší výběr balíčků pomocí PPA</a:t>
          </a:r>
        </a:p>
      </dgm:t>
    </dgm:pt>
    <dgm:pt modelId="{91ADCFC4-8C25-42FA-91C6-BE25A53A54EC}" type="parTrans" cxnId="{3D2FDB5D-822C-4936-8B54-E0315950517E}">
      <dgm:prSet/>
      <dgm:spPr/>
      <dgm:t>
        <a:bodyPr/>
        <a:lstStyle/>
        <a:p>
          <a:endParaRPr lang="cs-CZ"/>
        </a:p>
      </dgm:t>
    </dgm:pt>
    <dgm:pt modelId="{9A1A13A6-ACEB-4A3E-B1FF-03EB694CDBE0}" type="sibTrans" cxnId="{3D2FDB5D-822C-4936-8B54-E0315950517E}">
      <dgm:prSet/>
      <dgm:spPr/>
      <dgm:t>
        <a:bodyPr/>
        <a:lstStyle/>
        <a:p>
          <a:endParaRPr lang="cs-CZ"/>
        </a:p>
      </dgm:t>
    </dgm:pt>
    <dgm:pt modelId="{00476F79-E97E-4ACF-AF0C-EC21D4FECE1E}" type="pres">
      <dgm:prSet presAssocID="{6B0071F0-9787-475A-AD69-141429405B82}" presName="vert0" presStyleCnt="0">
        <dgm:presLayoutVars>
          <dgm:dir/>
          <dgm:animOne val="branch"/>
          <dgm:animLvl val="lvl"/>
        </dgm:presLayoutVars>
      </dgm:prSet>
      <dgm:spPr/>
    </dgm:pt>
    <dgm:pt modelId="{38C6F417-3978-4E6E-9D8F-B4413A9AA0F8}" type="pres">
      <dgm:prSet presAssocID="{983E7DE9-E466-4CF0-B40A-86A593007696}" presName="thickLine" presStyleLbl="alignNode1" presStyleIdx="0" presStyleCnt="6"/>
      <dgm:spPr/>
    </dgm:pt>
    <dgm:pt modelId="{AAFA6868-5BB2-4E4C-8384-62D9A772E6F6}" type="pres">
      <dgm:prSet presAssocID="{983E7DE9-E466-4CF0-B40A-86A593007696}" presName="horz1" presStyleCnt="0"/>
      <dgm:spPr/>
    </dgm:pt>
    <dgm:pt modelId="{78528011-8188-4AB1-8BEF-5D836FCD62C3}" type="pres">
      <dgm:prSet presAssocID="{983E7DE9-E466-4CF0-B40A-86A593007696}" presName="tx1" presStyleLbl="revTx" presStyleIdx="0" presStyleCnt="6"/>
      <dgm:spPr/>
    </dgm:pt>
    <dgm:pt modelId="{935ADE0E-79BB-4ED1-AFB0-9F1062D7F95E}" type="pres">
      <dgm:prSet presAssocID="{983E7DE9-E466-4CF0-B40A-86A593007696}" presName="vert1" presStyleCnt="0"/>
      <dgm:spPr/>
    </dgm:pt>
    <dgm:pt modelId="{F111BEE4-DEA9-44C3-B9BF-1276F0920BDF}" type="pres">
      <dgm:prSet presAssocID="{114E3325-64A3-4CD4-94ED-807424CC5FCB}" presName="thickLine" presStyleLbl="alignNode1" presStyleIdx="1" presStyleCnt="6"/>
      <dgm:spPr/>
    </dgm:pt>
    <dgm:pt modelId="{C23FB770-1D95-4E02-9D24-1A7A581A69BC}" type="pres">
      <dgm:prSet presAssocID="{114E3325-64A3-4CD4-94ED-807424CC5FCB}" presName="horz1" presStyleCnt="0"/>
      <dgm:spPr/>
    </dgm:pt>
    <dgm:pt modelId="{70377985-F5A2-48F7-B2DE-683680F9D1B7}" type="pres">
      <dgm:prSet presAssocID="{114E3325-64A3-4CD4-94ED-807424CC5FCB}" presName="tx1" presStyleLbl="revTx" presStyleIdx="1" presStyleCnt="6"/>
      <dgm:spPr/>
    </dgm:pt>
    <dgm:pt modelId="{304DC287-7F2F-48A3-99F9-68E35DCC370A}" type="pres">
      <dgm:prSet presAssocID="{114E3325-64A3-4CD4-94ED-807424CC5FCB}" presName="vert1" presStyleCnt="0"/>
      <dgm:spPr/>
    </dgm:pt>
    <dgm:pt modelId="{1FB25603-068E-4D58-A48B-19E0F31D130C}" type="pres">
      <dgm:prSet presAssocID="{41F24D78-8745-41F1-928E-9ADA6E40313B}" presName="thickLine" presStyleLbl="alignNode1" presStyleIdx="2" presStyleCnt="6"/>
      <dgm:spPr/>
    </dgm:pt>
    <dgm:pt modelId="{ED3BE34D-885D-43CB-BE4C-D1C3956CE08D}" type="pres">
      <dgm:prSet presAssocID="{41F24D78-8745-41F1-928E-9ADA6E40313B}" presName="horz1" presStyleCnt="0"/>
      <dgm:spPr/>
    </dgm:pt>
    <dgm:pt modelId="{014E72FD-148A-4B9B-9B1B-EF17A5F9A5A9}" type="pres">
      <dgm:prSet presAssocID="{41F24D78-8745-41F1-928E-9ADA6E40313B}" presName="tx1" presStyleLbl="revTx" presStyleIdx="2" presStyleCnt="6"/>
      <dgm:spPr/>
    </dgm:pt>
    <dgm:pt modelId="{5E3C3A1A-2F12-425E-80F5-D37D63A5EC79}" type="pres">
      <dgm:prSet presAssocID="{41F24D78-8745-41F1-928E-9ADA6E40313B}" presName="vert1" presStyleCnt="0"/>
      <dgm:spPr/>
    </dgm:pt>
    <dgm:pt modelId="{E2D946A2-4E85-4B8A-8F95-A2EC8151ACBE}" type="pres">
      <dgm:prSet presAssocID="{8D89A30D-F4BC-4E95-A0CA-E321E8DDA331}" presName="thickLine" presStyleLbl="alignNode1" presStyleIdx="3" presStyleCnt="6"/>
      <dgm:spPr/>
    </dgm:pt>
    <dgm:pt modelId="{033E1E7F-C047-43EE-A2C0-0D148F88A5B1}" type="pres">
      <dgm:prSet presAssocID="{8D89A30D-F4BC-4E95-A0CA-E321E8DDA331}" presName="horz1" presStyleCnt="0"/>
      <dgm:spPr/>
    </dgm:pt>
    <dgm:pt modelId="{A9589397-01F8-470E-95D6-384F2C7445F1}" type="pres">
      <dgm:prSet presAssocID="{8D89A30D-F4BC-4E95-A0CA-E321E8DDA331}" presName="tx1" presStyleLbl="revTx" presStyleIdx="3" presStyleCnt="6"/>
      <dgm:spPr/>
    </dgm:pt>
    <dgm:pt modelId="{E63DF1CD-4A73-42FA-87AC-A4BDA1B46AC0}" type="pres">
      <dgm:prSet presAssocID="{8D89A30D-F4BC-4E95-A0CA-E321E8DDA331}" presName="vert1" presStyleCnt="0"/>
      <dgm:spPr/>
    </dgm:pt>
    <dgm:pt modelId="{5988B7A6-FC4B-4A43-BB86-9587F0456550}" type="pres">
      <dgm:prSet presAssocID="{A01F331D-EE41-4D7F-9467-73617972D659}" presName="thickLine" presStyleLbl="alignNode1" presStyleIdx="4" presStyleCnt="6"/>
      <dgm:spPr/>
    </dgm:pt>
    <dgm:pt modelId="{06324B3E-631B-4CA2-814E-413146BC433A}" type="pres">
      <dgm:prSet presAssocID="{A01F331D-EE41-4D7F-9467-73617972D659}" presName="horz1" presStyleCnt="0"/>
      <dgm:spPr/>
    </dgm:pt>
    <dgm:pt modelId="{8F2A61CE-9B6B-4177-BF1E-C389BC22C573}" type="pres">
      <dgm:prSet presAssocID="{A01F331D-EE41-4D7F-9467-73617972D659}" presName="tx1" presStyleLbl="revTx" presStyleIdx="4" presStyleCnt="6"/>
      <dgm:spPr/>
    </dgm:pt>
    <dgm:pt modelId="{1BB953B5-26B6-48FB-AE6A-157082E17525}" type="pres">
      <dgm:prSet presAssocID="{A01F331D-EE41-4D7F-9467-73617972D659}" presName="vert1" presStyleCnt="0"/>
      <dgm:spPr/>
    </dgm:pt>
    <dgm:pt modelId="{0B5C00C7-CACB-4C6F-89EC-59282958BD04}" type="pres">
      <dgm:prSet presAssocID="{E3DE96EC-639E-46C6-98DA-B7BD2EDA1E3F}" presName="thickLine" presStyleLbl="alignNode1" presStyleIdx="5" presStyleCnt="6"/>
      <dgm:spPr/>
    </dgm:pt>
    <dgm:pt modelId="{0E4920DA-E22A-4DA2-9B80-704548E587F1}" type="pres">
      <dgm:prSet presAssocID="{E3DE96EC-639E-46C6-98DA-B7BD2EDA1E3F}" presName="horz1" presStyleCnt="0"/>
      <dgm:spPr/>
    </dgm:pt>
    <dgm:pt modelId="{A8764780-341F-4721-BF55-98DC3950EA96}" type="pres">
      <dgm:prSet presAssocID="{E3DE96EC-639E-46C6-98DA-B7BD2EDA1E3F}" presName="tx1" presStyleLbl="revTx" presStyleIdx="5" presStyleCnt="6"/>
      <dgm:spPr/>
    </dgm:pt>
    <dgm:pt modelId="{B8D12B17-414C-4A7C-AF50-21D65B5356EA}" type="pres">
      <dgm:prSet presAssocID="{E3DE96EC-639E-46C6-98DA-B7BD2EDA1E3F}" presName="vert1" presStyleCnt="0"/>
      <dgm:spPr/>
    </dgm:pt>
  </dgm:ptLst>
  <dgm:cxnLst>
    <dgm:cxn modelId="{68FC9821-B4A2-4A00-BAEE-7444B7E86CEB}" srcId="{6B0071F0-9787-475A-AD69-141429405B82}" destId="{983E7DE9-E466-4CF0-B40A-86A593007696}" srcOrd="0" destOrd="0" parTransId="{E3138F7B-B660-4C33-AEA3-031D052D83BF}" sibTransId="{1F0C3A78-E5DA-4F22-9EBC-897DE606CC64}"/>
    <dgm:cxn modelId="{452F992F-0138-462A-9312-128068C4AFB8}" srcId="{6B0071F0-9787-475A-AD69-141429405B82}" destId="{41F24D78-8745-41F1-928E-9ADA6E40313B}" srcOrd="2" destOrd="0" parTransId="{2BA82143-2612-4CDA-8713-05025A6E75CF}" sibTransId="{C0140AFC-C5E9-46F1-A10E-31715854B34B}"/>
    <dgm:cxn modelId="{5A776F35-7DB9-4D3C-BCBC-41B2A1DFA84B}" type="presOf" srcId="{E3DE96EC-639E-46C6-98DA-B7BD2EDA1E3F}" destId="{A8764780-341F-4721-BF55-98DC3950EA96}" srcOrd="0" destOrd="0" presId="urn:microsoft.com/office/officeart/2008/layout/LinedList"/>
    <dgm:cxn modelId="{923FA036-5443-4F75-9E61-CE47F55F6F5D}" type="presOf" srcId="{8D89A30D-F4BC-4E95-A0CA-E321E8DDA331}" destId="{A9589397-01F8-470E-95D6-384F2C7445F1}" srcOrd="0" destOrd="0" presId="urn:microsoft.com/office/officeart/2008/layout/LinedList"/>
    <dgm:cxn modelId="{3D2FDB5D-822C-4936-8B54-E0315950517E}" srcId="{6B0071F0-9787-475A-AD69-141429405B82}" destId="{8D89A30D-F4BC-4E95-A0CA-E321E8DDA331}" srcOrd="3" destOrd="0" parTransId="{91ADCFC4-8C25-42FA-91C6-BE25A53A54EC}" sibTransId="{9A1A13A6-ACEB-4A3E-B1FF-03EB694CDBE0}"/>
    <dgm:cxn modelId="{E480FE52-884A-45BC-90E1-C8D0BBA2193E}" type="presOf" srcId="{114E3325-64A3-4CD4-94ED-807424CC5FCB}" destId="{70377985-F5A2-48F7-B2DE-683680F9D1B7}" srcOrd="0" destOrd="0" presId="urn:microsoft.com/office/officeart/2008/layout/LinedList"/>
    <dgm:cxn modelId="{242BAA74-0DCD-487C-A007-A1CF9F9D03F2}" type="presOf" srcId="{983E7DE9-E466-4CF0-B40A-86A593007696}" destId="{78528011-8188-4AB1-8BEF-5D836FCD62C3}" srcOrd="0" destOrd="0" presId="urn:microsoft.com/office/officeart/2008/layout/LinedList"/>
    <dgm:cxn modelId="{888DB957-11E6-4D5D-AA0C-AFE0FD9A4031}" type="presOf" srcId="{A01F331D-EE41-4D7F-9467-73617972D659}" destId="{8F2A61CE-9B6B-4177-BF1E-C389BC22C573}" srcOrd="0" destOrd="0" presId="urn:microsoft.com/office/officeart/2008/layout/LinedList"/>
    <dgm:cxn modelId="{2E79EFC7-8FA9-49FF-AEA4-84FBD0A815B8}" srcId="{6B0071F0-9787-475A-AD69-141429405B82}" destId="{E3DE96EC-639E-46C6-98DA-B7BD2EDA1E3F}" srcOrd="5" destOrd="0" parTransId="{5BFDCBEF-C518-489B-8B18-6CB7E1398197}" sibTransId="{0617CFC3-E24B-450F-8CF8-44D2DC38CDE5}"/>
    <dgm:cxn modelId="{8CF61CD2-10B0-42B0-BA88-075EFED4FA74}" srcId="{6B0071F0-9787-475A-AD69-141429405B82}" destId="{A01F331D-EE41-4D7F-9467-73617972D659}" srcOrd="4" destOrd="0" parTransId="{92EAE7A6-A2EC-4427-9D07-963F056A39C2}" sibTransId="{254F7E76-599B-417F-BF85-88C7587B7325}"/>
    <dgm:cxn modelId="{DD5282DA-EDC2-4A90-AA6F-B82EA3AD3AC4}" srcId="{6B0071F0-9787-475A-AD69-141429405B82}" destId="{114E3325-64A3-4CD4-94ED-807424CC5FCB}" srcOrd="1" destOrd="0" parTransId="{BABD0A44-0708-47D2-B1FD-EBCAB40084E3}" sibTransId="{1E18A04A-9088-46F8-90B6-512C5322F37E}"/>
    <dgm:cxn modelId="{599325E0-13AC-4BDC-B6F4-879D08BCE8AE}" type="presOf" srcId="{6B0071F0-9787-475A-AD69-141429405B82}" destId="{00476F79-E97E-4ACF-AF0C-EC21D4FECE1E}" srcOrd="0" destOrd="0" presId="urn:microsoft.com/office/officeart/2008/layout/LinedList"/>
    <dgm:cxn modelId="{7D8BDCEE-0335-4F62-B0C8-81488B86CCC8}" type="presOf" srcId="{41F24D78-8745-41F1-928E-9ADA6E40313B}" destId="{014E72FD-148A-4B9B-9B1B-EF17A5F9A5A9}" srcOrd="0" destOrd="0" presId="urn:microsoft.com/office/officeart/2008/layout/LinedList"/>
    <dgm:cxn modelId="{B86BAC27-EA84-4D98-B0F3-639F52D50C3C}" type="presParOf" srcId="{00476F79-E97E-4ACF-AF0C-EC21D4FECE1E}" destId="{38C6F417-3978-4E6E-9D8F-B4413A9AA0F8}" srcOrd="0" destOrd="0" presId="urn:microsoft.com/office/officeart/2008/layout/LinedList"/>
    <dgm:cxn modelId="{BCAE4AA9-AA40-46A0-8071-FAC14B5ED22F}" type="presParOf" srcId="{00476F79-E97E-4ACF-AF0C-EC21D4FECE1E}" destId="{AAFA6868-5BB2-4E4C-8384-62D9A772E6F6}" srcOrd="1" destOrd="0" presId="urn:microsoft.com/office/officeart/2008/layout/LinedList"/>
    <dgm:cxn modelId="{850CAF30-9C2D-478E-AB99-CF21E930998C}" type="presParOf" srcId="{AAFA6868-5BB2-4E4C-8384-62D9A772E6F6}" destId="{78528011-8188-4AB1-8BEF-5D836FCD62C3}" srcOrd="0" destOrd="0" presId="urn:microsoft.com/office/officeart/2008/layout/LinedList"/>
    <dgm:cxn modelId="{1A483192-17E0-410D-8860-A6D908B08B0C}" type="presParOf" srcId="{AAFA6868-5BB2-4E4C-8384-62D9A772E6F6}" destId="{935ADE0E-79BB-4ED1-AFB0-9F1062D7F95E}" srcOrd="1" destOrd="0" presId="urn:microsoft.com/office/officeart/2008/layout/LinedList"/>
    <dgm:cxn modelId="{FDC644DC-5306-4511-8723-2578F8D02756}" type="presParOf" srcId="{00476F79-E97E-4ACF-AF0C-EC21D4FECE1E}" destId="{F111BEE4-DEA9-44C3-B9BF-1276F0920BDF}" srcOrd="2" destOrd="0" presId="urn:microsoft.com/office/officeart/2008/layout/LinedList"/>
    <dgm:cxn modelId="{8A9895A7-69EE-4F9B-9974-F8A4E7D18742}" type="presParOf" srcId="{00476F79-E97E-4ACF-AF0C-EC21D4FECE1E}" destId="{C23FB770-1D95-4E02-9D24-1A7A581A69BC}" srcOrd="3" destOrd="0" presId="urn:microsoft.com/office/officeart/2008/layout/LinedList"/>
    <dgm:cxn modelId="{A68E1948-4488-4B7E-BB2E-B501D223DFC3}" type="presParOf" srcId="{C23FB770-1D95-4E02-9D24-1A7A581A69BC}" destId="{70377985-F5A2-48F7-B2DE-683680F9D1B7}" srcOrd="0" destOrd="0" presId="urn:microsoft.com/office/officeart/2008/layout/LinedList"/>
    <dgm:cxn modelId="{6F1C28F4-63A2-4FDC-AA86-CF0F0361561A}" type="presParOf" srcId="{C23FB770-1D95-4E02-9D24-1A7A581A69BC}" destId="{304DC287-7F2F-48A3-99F9-68E35DCC370A}" srcOrd="1" destOrd="0" presId="urn:microsoft.com/office/officeart/2008/layout/LinedList"/>
    <dgm:cxn modelId="{119D55DF-AA5E-48DE-B861-8520E9878DD3}" type="presParOf" srcId="{00476F79-E97E-4ACF-AF0C-EC21D4FECE1E}" destId="{1FB25603-068E-4D58-A48B-19E0F31D130C}" srcOrd="4" destOrd="0" presId="urn:microsoft.com/office/officeart/2008/layout/LinedList"/>
    <dgm:cxn modelId="{BB5707D8-2C00-4D26-8DB9-7C2C29819EA3}" type="presParOf" srcId="{00476F79-E97E-4ACF-AF0C-EC21D4FECE1E}" destId="{ED3BE34D-885D-43CB-BE4C-D1C3956CE08D}" srcOrd="5" destOrd="0" presId="urn:microsoft.com/office/officeart/2008/layout/LinedList"/>
    <dgm:cxn modelId="{096ABD0A-BC93-4120-B0C4-A0FBA3268F73}" type="presParOf" srcId="{ED3BE34D-885D-43CB-BE4C-D1C3956CE08D}" destId="{014E72FD-148A-4B9B-9B1B-EF17A5F9A5A9}" srcOrd="0" destOrd="0" presId="urn:microsoft.com/office/officeart/2008/layout/LinedList"/>
    <dgm:cxn modelId="{0924661F-6165-47BC-B87D-AA29038EC7B3}" type="presParOf" srcId="{ED3BE34D-885D-43CB-BE4C-D1C3956CE08D}" destId="{5E3C3A1A-2F12-425E-80F5-D37D63A5EC79}" srcOrd="1" destOrd="0" presId="urn:microsoft.com/office/officeart/2008/layout/LinedList"/>
    <dgm:cxn modelId="{7937AA95-B60F-459D-9353-8E695D2CB20A}" type="presParOf" srcId="{00476F79-E97E-4ACF-AF0C-EC21D4FECE1E}" destId="{E2D946A2-4E85-4B8A-8F95-A2EC8151ACBE}" srcOrd="6" destOrd="0" presId="urn:microsoft.com/office/officeart/2008/layout/LinedList"/>
    <dgm:cxn modelId="{F1EA1111-55BC-4B49-9263-CD402B79D852}" type="presParOf" srcId="{00476F79-E97E-4ACF-AF0C-EC21D4FECE1E}" destId="{033E1E7F-C047-43EE-A2C0-0D148F88A5B1}" srcOrd="7" destOrd="0" presId="urn:microsoft.com/office/officeart/2008/layout/LinedList"/>
    <dgm:cxn modelId="{C2E38C1A-C7AF-4D80-ACD5-8C649ED0F076}" type="presParOf" srcId="{033E1E7F-C047-43EE-A2C0-0D148F88A5B1}" destId="{A9589397-01F8-470E-95D6-384F2C7445F1}" srcOrd="0" destOrd="0" presId="urn:microsoft.com/office/officeart/2008/layout/LinedList"/>
    <dgm:cxn modelId="{3376D3D1-CE80-4260-8E6B-95C4E3CBC369}" type="presParOf" srcId="{033E1E7F-C047-43EE-A2C0-0D148F88A5B1}" destId="{E63DF1CD-4A73-42FA-87AC-A4BDA1B46AC0}" srcOrd="1" destOrd="0" presId="urn:microsoft.com/office/officeart/2008/layout/LinedList"/>
    <dgm:cxn modelId="{1A4908FF-5661-475B-9164-84A6B89C2073}" type="presParOf" srcId="{00476F79-E97E-4ACF-AF0C-EC21D4FECE1E}" destId="{5988B7A6-FC4B-4A43-BB86-9587F0456550}" srcOrd="8" destOrd="0" presId="urn:microsoft.com/office/officeart/2008/layout/LinedList"/>
    <dgm:cxn modelId="{348136FC-5983-4E39-A208-A26E15E62805}" type="presParOf" srcId="{00476F79-E97E-4ACF-AF0C-EC21D4FECE1E}" destId="{06324B3E-631B-4CA2-814E-413146BC433A}" srcOrd="9" destOrd="0" presId="urn:microsoft.com/office/officeart/2008/layout/LinedList"/>
    <dgm:cxn modelId="{D7A67A6E-653F-4C3E-8133-591ACF44259B}" type="presParOf" srcId="{06324B3E-631B-4CA2-814E-413146BC433A}" destId="{8F2A61CE-9B6B-4177-BF1E-C389BC22C573}" srcOrd="0" destOrd="0" presId="urn:microsoft.com/office/officeart/2008/layout/LinedList"/>
    <dgm:cxn modelId="{4F880BFF-7973-4D8E-9616-525A5DEC317C}" type="presParOf" srcId="{06324B3E-631B-4CA2-814E-413146BC433A}" destId="{1BB953B5-26B6-48FB-AE6A-157082E17525}" srcOrd="1" destOrd="0" presId="urn:microsoft.com/office/officeart/2008/layout/LinedList"/>
    <dgm:cxn modelId="{302E8A72-5611-48C5-88C3-9E340DA202F9}" type="presParOf" srcId="{00476F79-E97E-4ACF-AF0C-EC21D4FECE1E}" destId="{0B5C00C7-CACB-4C6F-89EC-59282958BD04}" srcOrd="10" destOrd="0" presId="urn:microsoft.com/office/officeart/2008/layout/LinedList"/>
    <dgm:cxn modelId="{43F3C0A6-9D1F-4E30-973F-4E9C629B4449}" type="presParOf" srcId="{00476F79-E97E-4ACF-AF0C-EC21D4FECE1E}" destId="{0E4920DA-E22A-4DA2-9B80-704548E587F1}" srcOrd="11" destOrd="0" presId="urn:microsoft.com/office/officeart/2008/layout/LinedList"/>
    <dgm:cxn modelId="{EF229601-09E3-48FF-A765-32EB9D122E1B}" type="presParOf" srcId="{0E4920DA-E22A-4DA2-9B80-704548E587F1}" destId="{A8764780-341F-4721-BF55-98DC3950EA96}" srcOrd="0" destOrd="0" presId="urn:microsoft.com/office/officeart/2008/layout/LinedList"/>
    <dgm:cxn modelId="{5FC402CA-389D-4921-A12F-48324B7A70C3}" type="presParOf" srcId="{0E4920DA-E22A-4DA2-9B80-704548E587F1}" destId="{B8D12B17-414C-4A7C-AF50-21D65B5356E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CCF76E7-0B2B-4713-B43D-618741C4F3DC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cs-CZ"/>
        </a:p>
      </dgm:t>
    </dgm:pt>
    <dgm:pt modelId="{7029BA9D-C74B-4CBD-B440-064A5FB7315A}">
      <dgm:prSet/>
      <dgm:spPr/>
      <dgm:t>
        <a:bodyPr/>
        <a:lstStyle/>
        <a:p>
          <a:r>
            <a:rPr lang="cs-CZ" dirty="0"/>
            <a:t>Kódové označení „Bullseye“</a:t>
          </a:r>
        </a:p>
      </dgm:t>
    </dgm:pt>
    <dgm:pt modelId="{A4EC8A51-5BF9-4FE2-84A8-49C9EA9BB364}" type="parTrans" cxnId="{A987555F-4C69-47D6-A340-425127C903DB}">
      <dgm:prSet/>
      <dgm:spPr/>
      <dgm:t>
        <a:bodyPr/>
        <a:lstStyle/>
        <a:p>
          <a:endParaRPr lang="cs-CZ"/>
        </a:p>
      </dgm:t>
    </dgm:pt>
    <dgm:pt modelId="{166CC960-A040-443A-979E-B88C97DBF9AB}" type="sibTrans" cxnId="{A987555F-4C69-47D6-A340-425127C903DB}">
      <dgm:prSet/>
      <dgm:spPr/>
      <dgm:t>
        <a:bodyPr/>
        <a:lstStyle/>
        <a:p>
          <a:endParaRPr lang="cs-CZ"/>
        </a:p>
      </dgm:t>
    </dgm:pt>
    <dgm:pt modelId="{613A8B82-CA99-4467-820D-90E2F0BF9F30}">
      <dgm:prSet/>
      <dgm:spPr/>
      <dgm:t>
        <a:bodyPr/>
        <a:lstStyle/>
        <a:p>
          <a:r>
            <a:rPr lang="cs-CZ" dirty="0"/>
            <a:t>Balíčkový manažer apt</a:t>
          </a:r>
        </a:p>
      </dgm:t>
    </dgm:pt>
    <dgm:pt modelId="{CE340464-C7A8-4F58-AD47-299B56773504}" type="parTrans" cxnId="{980894FB-B717-45E8-AEAC-B2BF2FA673DA}">
      <dgm:prSet/>
      <dgm:spPr/>
      <dgm:t>
        <a:bodyPr/>
        <a:lstStyle/>
        <a:p>
          <a:endParaRPr lang="cs-CZ"/>
        </a:p>
      </dgm:t>
    </dgm:pt>
    <dgm:pt modelId="{F7EC253F-A186-4466-AF0B-55FA6BC589B0}" type="sibTrans" cxnId="{980894FB-B717-45E8-AEAC-B2BF2FA673DA}">
      <dgm:prSet/>
      <dgm:spPr/>
      <dgm:t>
        <a:bodyPr/>
        <a:lstStyle/>
        <a:p>
          <a:endParaRPr lang="cs-CZ"/>
        </a:p>
      </dgm:t>
    </dgm:pt>
    <dgm:pt modelId="{B917B3D6-7436-4C31-9838-BEF2B02E981E}">
      <dgm:prSet/>
      <dgm:spPr/>
      <dgm:t>
        <a:bodyPr/>
        <a:lstStyle/>
        <a:p>
          <a:r>
            <a:rPr lang="cs-CZ" dirty="0"/>
            <a:t>Možnost konfigurace zdrojových repositářů</a:t>
          </a:r>
        </a:p>
      </dgm:t>
    </dgm:pt>
    <dgm:pt modelId="{FE8B2D74-8F29-4F71-AA52-87D61BC737EB}" type="parTrans" cxnId="{C95EB1BE-B614-4DE1-833D-4FD69DAE01AE}">
      <dgm:prSet/>
      <dgm:spPr/>
      <dgm:t>
        <a:bodyPr/>
        <a:lstStyle/>
        <a:p>
          <a:endParaRPr lang="cs-CZ"/>
        </a:p>
      </dgm:t>
    </dgm:pt>
    <dgm:pt modelId="{F4516BC8-E697-45CB-8164-C3DAB186E0A8}" type="sibTrans" cxnId="{C95EB1BE-B614-4DE1-833D-4FD69DAE01AE}">
      <dgm:prSet/>
      <dgm:spPr/>
      <dgm:t>
        <a:bodyPr/>
        <a:lstStyle/>
        <a:p>
          <a:endParaRPr lang="cs-CZ"/>
        </a:p>
      </dgm:t>
    </dgm:pt>
    <dgm:pt modelId="{D9545A88-A2F4-4E80-9AE0-484CECFF0ED6}">
      <dgm:prSet/>
      <dgm:spPr/>
      <dgm:t>
        <a:bodyPr/>
        <a:lstStyle/>
        <a:p>
          <a:r>
            <a:rPr lang="cs-CZ" dirty="0"/>
            <a:t>Démon systemd</a:t>
          </a:r>
        </a:p>
      </dgm:t>
    </dgm:pt>
    <dgm:pt modelId="{8C79C083-F9ED-45E6-941F-10578C7B13B9}" type="parTrans" cxnId="{F9160F1E-E538-4BD5-9A7A-B4B62AC50CA7}">
      <dgm:prSet/>
      <dgm:spPr/>
      <dgm:t>
        <a:bodyPr/>
        <a:lstStyle/>
        <a:p>
          <a:endParaRPr lang="cs-CZ"/>
        </a:p>
      </dgm:t>
    </dgm:pt>
    <dgm:pt modelId="{01F04F05-25F6-4C73-A88F-58D2EE0A0817}" type="sibTrans" cxnId="{F9160F1E-E538-4BD5-9A7A-B4B62AC50CA7}">
      <dgm:prSet/>
      <dgm:spPr/>
      <dgm:t>
        <a:bodyPr/>
        <a:lstStyle/>
        <a:p>
          <a:endParaRPr lang="cs-CZ"/>
        </a:p>
      </dgm:t>
    </dgm:pt>
    <dgm:pt modelId="{A227ED24-5611-4010-BCDD-5E03643A1CCE}">
      <dgm:prSet/>
      <dgm:spPr/>
      <dgm:t>
        <a:bodyPr/>
        <a:lstStyle/>
        <a:p>
          <a:r>
            <a:rPr lang="cs-CZ" dirty="0"/>
            <a:t>Možnost zavedení procesů pro vlastní aplikace</a:t>
          </a:r>
        </a:p>
      </dgm:t>
    </dgm:pt>
    <dgm:pt modelId="{8B419537-C176-4E84-AA14-AC48E53E1844}" type="parTrans" cxnId="{13ABF5EA-6565-4A1B-8BED-B7C4958750B6}">
      <dgm:prSet/>
      <dgm:spPr/>
      <dgm:t>
        <a:bodyPr/>
        <a:lstStyle/>
        <a:p>
          <a:endParaRPr lang="cs-CZ"/>
        </a:p>
      </dgm:t>
    </dgm:pt>
    <dgm:pt modelId="{917CB9CD-DC65-4CB0-AB6C-21AA86F91D18}" type="sibTrans" cxnId="{13ABF5EA-6565-4A1B-8BED-B7C4958750B6}">
      <dgm:prSet/>
      <dgm:spPr/>
      <dgm:t>
        <a:bodyPr/>
        <a:lstStyle/>
        <a:p>
          <a:endParaRPr lang="cs-CZ"/>
        </a:p>
      </dgm:t>
    </dgm:pt>
    <dgm:pt modelId="{09A48321-24E5-4581-8C46-B436BDEF5010}">
      <dgm:prSet/>
      <dgm:spPr/>
      <dgm:t>
        <a:bodyPr/>
        <a:lstStyle/>
        <a:p>
          <a:r>
            <a:rPr lang="cs-CZ" dirty="0"/>
            <a:t>Vydán 18. 12. 2021</a:t>
          </a:r>
        </a:p>
      </dgm:t>
    </dgm:pt>
    <dgm:pt modelId="{037646CE-56E7-4215-A58E-C79ED6DFD563}" type="parTrans" cxnId="{0A5F7C86-5131-494A-BB8E-04C6C988E5C4}">
      <dgm:prSet/>
      <dgm:spPr/>
      <dgm:t>
        <a:bodyPr/>
        <a:lstStyle/>
        <a:p>
          <a:endParaRPr lang="cs-CZ"/>
        </a:p>
      </dgm:t>
    </dgm:pt>
    <dgm:pt modelId="{BB93CB14-BD7E-4B73-9D03-E84936256F54}" type="sibTrans" cxnId="{0A5F7C86-5131-494A-BB8E-04C6C988E5C4}">
      <dgm:prSet/>
      <dgm:spPr/>
      <dgm:t>
        <a:bodyPr/>
        <a:lstStyle/>
        <a:p>
          <a:endParaRPr lang="cs-CZ"/>
        </a:p>
      </dgm:t>
    </dgm:pt>
    <dgm:pt modelId="{225BEEC6-D766-4364-9E52-F6FE7E9D15D1}">
      <dgm:prSet/>
      <dgm:spPr/>
      <dgm:t>
        <a:bodyPr/>
        <a:lstStyle/>
        <a:p>
          <a:r>
            <a:rPr lang="cs-CZ" dirty="0"/>
            <a:t>Nejvíce podporovaný aplikacemi</a:t>
          </a:r>
        </a:p>
      </dgm:t>
    </dgm:pt>
    <dgm:pt modelId="{FBF52F95-DB49-4DE0-BF79-1E3611E9D4E7}" type="parTrans" cxnId="{C6B96134-FD38-4E3C-ADEE-D56218DF8A3D}">
      <dgm:prSet/>
      <dgm:spPr/>
      <dgm:t>
        <a:bodyPr/>
        <a:lstStyle/>
        <a:p>
          <a:endParaRPr lang="cs-CZ"/>
        </a:p>
      </dgm:t>
    </dgm:pt>
    <dgm:pt modelId="{0C7A0F07-8D7A-4D2B-B931-F613A0971F59}" type="sibTrans" cxnId="{C6B96134-FD38-4E3C-ADEE-D56218DF8A3D}">
      <dgm:prSet/>
      <dgm:spPr/>
      <dgm:t>
        <a:bodyPr/>
        <a:lstStyle/>
        <a:p>
          <a:endParaRPr lang="cs-CZ"/>
        </a:p>
      </dgm:t>
    </dgm:pt>
    <dgm:pt modelId="{9EA679D9-5E90-4DEA-A57E-F5580810F36A}" type="pres">
      <dgm:prSet presAssocID="{2CCF76E7-0B2B-4713-B43D-618741C4F3DC}" presName="Name0" presStyleCnt="0">
        <dgm:presLayoutVars>
          <dgm:dir/>
          <dgm:animLvl val="lvl"/>
          <dgm:resizeHandles val="exact"/>
        </dgm:presLayoutVars>
      </dgm:prSet>
      <dgm:spPr/>
    </dgm:pt>
    <dgm:pt modelId="{98E33D6D-24E0-4D07-B627-2D2F2D8BD6DA}" type="pres">
      <dgm:prSet presAssocID="{7029BA9D-C74B-4CBD-B440-064A5FB7315A}" presName="linNode" presStyleCnt="0"/>
      <dgm:spPr/>
    </dgm:pt>
    <dgm:pt modelId="{DAC9F54A-4A05-48BA-93D2-A6EB4FE5E303}" type="pres">
      <dgm:prSet presAssocID="{7029BA9D-C74B-4CBD-B440-064A5FB7315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478D9C07-6018-4731-AB03-E7E066628FFC}" type="pres">
      <dgm:prSet presAssocID="{7029BA9D-C74B-4CBD-B440-064A5FB7315A}" presName="descendantText" presStyleLbl="alignAccFollowNode1" presStyleIdx="0" presStyleCnt="3">
        <dgm:presLayoutVars>
          <dgm:bulletEnabled val="1"/>
        </dgm:presLayoutVars>
      </dgm:prSet>
      <dgm:spPr/>
    </dgm:pt>
    <dgm:pt modelId="{B206E176-F47E-490D-8E9B-6C41510D6400}" type="pres">
      <dgm:prSet presAssocID="{166CC960-A040-443A-979E-B88C97DBF9AB}" presName="sp" presStyleCnt="0"/>
      <dgm:spPr/>
    </dgm:pt>
    <dgm:pt modelId="{17671DFF-0AC7-4388-9F00-0B146839F394}" type="pres">
      <dgm:prSet presAssocID="{613A8B82-CA99-4467-820D-90E2F0BF9F30}" presName="linNode" presStyleCnt="0"/>
      <dgm:spPr/>
    </dgm:pt>
    <dgm:pt modelId="{A5923967-F7A2-4674-8E8C-C447F400BFE1}" type="pres">
      <dgm:prSet presAssocID="{613A8B82-CA99-4467-820D-90E2F0BF9F3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A3D398C-5347-41C5-88C5-920E3B5764C1}" type="pres">
      <dgm:prSet presAssocID="{613A8B82-CA99-4467-820D-90E2F0BF9F30}" presName="descendantText" presStyleLbl="alignAccFollowNode1" presStyleIdx="1" presStyleCnt="3">
        <dgm:presLayoutVars>
          <dgm:bulletEnabled val="1"/>
        </dgm:presLayoutVars>
      </dgm:prSet>
      <dgm:spPr/>
    </dgm:pt>
    <dgm:pt modelId="{B6E70CB1-EFF6-4472-8E43-A0D79C9D5316}" type="pres">
      <dgm:prSet presAssocID="{F7EC253F-A186-4466-AF0B-55FA6BC589B0}" presName="sp" presStyleCnt="0"/>
      <dgm:spPr/>
    </dgm:pt>
    <dgm:pt modelId="{E1210C34-EBAD-4A92-89AB-55CBD89BFEA3}" type="pres">
      <dgm:prSet presAssocID="{D9545A88-A2F4-4E80-9AE0-484CECFF0ED6}" presName="linNode" presStyleCnt="0"/>
      <dgm:spPr/>
    </dgm:pt>
    <dgm:pt modelId="{3F4EF28B-24AA-401C-B2CF-224F864838E4}" type="pres">
      <dgm:prSet presAssocID="{D9545A88-A2F4-4E80-9AE0-484CECFF0ED6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E742AD99-13A6-4144-83E4-DE06D0FBAD5B}" type="pres">
      <dgm:prSet presAssocID="{D9545A88-A2F4-4E80-9AE0-484CECFF0ED6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9BED6706-7286-4DDB-ABFD-30102A954290}" type="presOf" srcId="{7029BA9D-C74B-4CBD-B440-064A5FB7315A}" destId="{DAC9F54A-4A05-48BA-93D2-A6EB4FE5E303}" srcOrd="0" destOrd="0" presId="urn:microsoft.com/office/officeart/2005/8/layout/vList5"/>
    <dgm:cxn modelId="{F9160F1E-E538-4BD5-9A7A-B4B62AC50CA7}" srcId="{2CCF76E7-0B2B-4713-B43D-618741C4F3DC}" destId="{D9545A88-A2F4-4E80-9AE0-484CECFF0ED6}" srcOrd="2" destOrd="0" parTransId="{8C79C083-F9ED-45E6-941F-10578C7B13B9}" sibTransId="{01F04F05-25F6-4C73-A88F-58D2EE0A0817}"/>
    <dgm:cxn modelId="{C6B96134-FD38-4E3C-ADEE-D56218DF8A3D}" srcId="{7029BA9D-C74B-4CBD-B440-064A5FB7315A}" destId="{225BEEC6-D766-4364-9E52-F6FE7E9D15D1}" srcOrd="1" destOrd="0" parTransId="{FBF52F95-DB49-4DE0-BF79-1E3611E9D4E7}" sibTransId="{0C7A0F07-8D7A-4D2B-B931-F613A0971F59}"/>
    <dgm:cxn modelId="{A987555F-4C69-47D6-A340-425127C903DB}" srcId="{2CCF76E7-0B2B-4713-B43D-618741C4F3DC}" destId="{7029BA9D-C74B-4CBD-B440-064A5FB7315A}" srcOrd="0" destOrd="0" parTransId="{A4EC8A51-5BF9-4FE2-84A8-49C9EA9BB364}" sibTransId="{166CC960-A040-443A-979E-B88C97DBF9AB}"/>
    <dgm:cxn modelId="{F2BFC160-EC0F-42CB-A231-C950CB2E1725}" type="presOf" srcId="{613A8B82-CA99-4467-820D-90E2F0BF9F30}" destId="{A5923967-F7A2-4674-8E8C-C447F400BFE1}" srcOrd="0" destOrd="0" presId="urn:microsoft.com/office/officeart/2005/8/layout/vList5"/>
    <dgm:cxn modelId="{66B0F66B-082E-4EA5-A321-DD063AFB8613}" type="presOf" srcId="{225BEEC6-D766-4364-9E52-F6FE7E9D15D1}" destId="{478D9C07-6018-4731-AB03-E7E066628FFC}" srcOrd="0" destOrd="1" presId="urn:microsoft.com/office/officeart/2005/8/layout/vList5"/>
    <dgm:cxn modelId="{00A45073-728D-4350-BCA1-6E7B8270B154}" type="presOf" srcId="{B917B3D6-7436-4C31-9838-BEF2B02E981E}" destId="{5A3D398C-5347-41C5-88C5-920E3B5764C1}" srcOrd="0" destOrd="0" presId="urn:microsoft.com/office/officeart/2005/8/layout/vList5"/>
    <dgm:cxn modelId="{962B5473-92C6-420A-A472-0C441A89B38B}" type="presOf" srcId="{2CCF76E7-0B2B-4713-B43D-618741C4F3DC}" destId="{9EA679D9-5E90-4DEA-A57E-F5580810F36A}" srcOrd="0" destOrd="0" presId="urn:microsoft.com/office/officeart/2005/8/layout/vList5"/>
    <dgm:cxn modelId="{0A5F7C86-5131-494A-BB8E-04C6C988E5C4}" srcId="{7029BA9D-C74B-4CBD-B440-064A5FB7315A}" destId="{09A48321-24E5-4581-8C46-B436BDEF5010}" srcOrd="0" destOrd="0" parTransId="{037646CE-56E7-4215-A58E-C79ED6DFD563}" sibTransId="{BB93CB14-BD7E-4B73-9D03-E84936256F54}"/>
    <dgm:cxn modelId="{B62A7A96-DE67-4241-86AB-D161314C0711}" type="presOf" srcId="{D9545A88-A2F4-4E80-9AE0-484CECFF0ED6}" destId="{3F4EF28B-24AA-401C-B2CF-224F864838E4}" srcOrd="0" destOrd="0" presId="urn:microsoft.com/office/officeart/2005/8/layout/vList5"/>
    <dgm:cxn modelId="{25845CA3-7813-4CCF-B3F1-7BA0D4A5C215}" type="presOf" srcId="{A227ED24-5611-4010-BCDD-5E03643A1CCE}" destId="{E742AD99-13A6-4144-83E4-DE06D0FBAD5B}" srcOrd="0" destOrd="0" presId="urn:microsoft.com/office/officeart/2005/8/layout/vList5"/>
    <dgm:cxn modelId="{C95EB1BE-B614-4DE1-833D-4FD69DAE01AE}" srcId="{613A8B82-CA99-4467-820D-90E2F0BF9F30}" destId="{B917B3D6-7436-4C31-9838-BEF2B02E981E}" srcOrd="0" destOrd="0" parTransId="{FE8B2D74-8F29-4F71-AA52-87D61BC737EB}" sibTransId="{F4516BC8-E697-45CB-8164-C3DAB186E0A8}"/>
    <dgm:cxn modelId="{E1157CC3-5BD5-45AF-939B-3C1AACD054B9}" type="presOf" srcId="{09A48321-24E5-4581-8C46-B436BDEF5010}" destId="{478D9C07-6018-4731-AB03-E7E066628FFC}" srcOrd="0" destOrd="0" presId="urn:microsoft.com/office/officeart/2005/8/layout/vList5"/>
    <dgm:cxn modelId="{13ABF5EA-6565-4A1B-8BED-B7C4958750B6}" srcId="{D9545A88-A2F4-4E80-9AE0-484CECFF0ED6}" destId="{A227ED24-5611-4010-BCDD-5E03643A1CCE}" srcOrd="0" destOrd="0" parTransId="{8B419537-C176-4E84-AA14-AC48E53E1844}" sibTransId="{917CB9CD-DC65-4CB0-AB6C-21AA86F91D18}"/>
    <dgm:cxn modelId="{980894FB-B717-45E8-AEAC-B2BF2FA673DA}" srcId="{2CCF76E7-0B2B-4713-B43D-618741C4F3DC}" destId="{613A8B82-CA99-4467-820D-90E2F0BF9F30}" srcOrd="1" destOrd="0" parTransId="{CE340464-C7A8-4F58-AD47-299B56773504}" sibTransId="{F7EC253F-A186-4466-AF0B-55FA6BC589B0}"/>
    <dgm:cxn modelId="{D552B993-2B62-4B79-A8A3-EBCCD89204AF}" type="presParOf" srcId="{9EA679D9-5E90-4DEA-A57E-F5580810F36A}" destId="{98E33D6D-24E0-4D07-B627-2D2F2D8BD6DA}" srcOrd="0" destOrd="0" presId="urn:microsoft.com/office/officeart/2005/8/layout/vList5"/>
    <dgm:cxn modelId="{70476BA6-56EA-4DDB-BE26-3358E1F72C0A}" type="presParOf" srcId="{98E33D6D-24E0-4D07-B627-2D2F2D8BD6DA}" destId="{DAC9F54A-4A05-48BA-93D2-A6EB4FE5E303}" srcOrd="0" destOrd="0" presId="urn:microsoft.com/office/officeart/2005/8/layout/vList5"/>
    <dgm:cxn modelId="{7CB79D2D-C648-4E78-BC93-4F5A70863D9C}" type="presParOf" srcId="{98E33D6D-24E0-4D07-B627-2D2F2D8BD6DA}" destId="{478D9C07-6018-4731-AB03-E7E066628FFC}" srcOrd="1" destOrd="0" presId="urn:microsoft.com/office/officeart/2005/8/layout/vList5"/>
    <dgm:cxn modelId="{1EEC1D03-008F-4331-A527-25B1AD8C7380}" type="presParOf" srcId="{9EA679D9-5E90-4DEA-A57E-F5580810F36A}" destId="{B206E176-F47E-490D-8E9B-6C41510D6400}" srcOrd="1" destOrd="0" presId="urn:microsoft.com/office/officeart/2005/8/layout/vList5"/>
    <dgm:cxn modelId="{A55979CA-9882-4259-9D87-FFAD841CD5BD}" type="presParOf" srcId="{9EA679D9-5E90-4DEA-A57E-F5580810F36A}" destId="{17671DFF-0AC7-4388-9F00-0B146839F394}" srcOrd="2" destOrd="0" presId="urn:microsoft.com/office/officeart/2005/8/layout/vList5"/>
    <dgm:cxn modelId="{876D68A5-7AA7-417E-B0F5-A76B24946CA6}" type="presParOf" srcId="{17671DFF-0AC7-4388-9F00-0B146839F394}" destId="{A5923967-F7A2-4674-8E8C-C447F400BFE1}" srcOrd="0" destOrd="0" presId="urn:microsoft.com/office/officeart/2005/8/layout/vList5"/>
    <dgm:cxn modelId="{6E9637A9-3C65-49A2-8425-450FD626F630}" type="presParOf" srcId="{17671DFF-0AC7-4388-9F00-0B146839F394}" destId="{5A3D398C-5347-41C5-88C5-920E3B5764C1}" srcOrd="1" destOrd="0" presId="urn:microsoft.com/office/officeart/2005/8/layout/vList5"/>
    <dgm:cxn modelId="{E8665935-C713-4885-BD42-E9118D508627}" type="presParOf" srcId="{9EA679D9-5E90-4DEA-A57E-F5580810F36A}" destId="{B6E70CB1-EFF6-4472-8E43-A0D79C9D5316}" srcOrd="3" destOrd="0" presId="urn:microsoft.com/office/officeart/2005/8/layout/vList5"/>
    <dgm:cxn modelId="{1DE04490-97EC-4205-94E5-71C0C7CFB333}" type="presParOf" srcId="{9EA679D9-5E90-4DEA-A57E-F5580810F36A}" destId="{E1210C34-EBAD-4A92-89AB-55CBD89BFEA3}" srcOrd="4" destOrd="0" presId="urn:microsoft.com/office/officeart/2005/8/layout/vList5"/>
    <dgm:cxn modelId="{F947B366-7765-4843-817F-B48CDFC8AA9A}" type="presParOf" srcId="{E1210C34-EBAD-4A92-89AB-55CBD89BFEA3}" destId="{3F4EF28B-24AA-401C-B2CF-224F864838E4}" srcOrd="0" destOrd="0" presId="urn:microsoft.com/office/officeart/2005/8/layout/vList5"/>
    <dgm:cxn modelId="{37F1FECA-9EF3-42C3-B9FE-64F8E948545E}" type="presParOf" srcId="{E1210C34-EBAD-4A92-89AB-55CBD89BFEA3}" destId="{E742AD99-13A6-4144-83E4-DE06D0FBAD5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3E60E0F-8DFB-4AD4-8556-019D64ABC3A2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cs-CZ"/>
        </a:p>
      </dgm:t>
    </dgm:pt>
    <dgm:pt modelId="{56E9F55B-4FCA-4425-8E85-073D28F65183}">
      <dgm:prSet/>
      <dgm:spPr/>
      <dgm:t>
        <a:bodyPr/>
        <a:lstStyle/>
        <a:p>
          <a:r>
            <a:rPr lang="cs-CZ" dirty="0"/>
            <a:t>Vzdálený přístup</a:t>
          </a:r>
        </a:p>
      </dgm:t>
    </dgm:pt>
    <dgm:pt modelId="{1B251D70-3B8A-497B-B01B-14CBE6378DF0}" type="parTrans" cxnId="{316F1BB0-D161-4CC2-A240-1327251098B0}">
      <dgm:prSet/>
      <dgm:spPr/>
      <dgm:t>
        <a:bodyPr/>
        <a:lstStyle/>
        <a:p>
          <a:endParaRPr lang="cs-CZ"/>
        </a:p>
      </dgm:t>
    </dgm:pt>
    <dgm:pt modelId="{2217F76A-1175-439F-9FEF-F700E1D24B01}" type="sibTrans" cxnId="{316F1BB0-D161-4CC2-A240-1327251098B0}">
      <dgm:prSet/>
      <dgm:spPr/>
      <dgm:t>
        <a:bodyPr/>
        <a:lstStyle/>
        <a:p>
          <a:endParaRPr lang="cs-CZ"/>
        </a:p>
      </dgm:t>
    </dgm:pt>
    <dgm:pt modelId="{B136E1C9-3949-497D-B731-91C70EAD1588}">
      <dgm:prSet/>
      <dgm:spPr/>
      <dgm:t>
        <a:bodyPr/>
        <a:lstStyle/>
        <a:p>
          <a:r>
            <a:rPr lang="cs-CZ" dirty="0"/>
            <a:t>Aplikace a protokol SSH</a:t>
          </a:r>
        </a:p>
      </dgm:t>
    </dgm:pt>
    <dgm:pt modelId="{644C7D53-1D55-4E2F-B3A1-7859DF141C1A}" type="parTrans" cxnId="{B3F154FC-A1DA-4989-9B3C-41F0AA997942}">
      <dgm:prSet/>
      <dgm:spPr/>
      <dgm:t>
        <a:bodyPr/>
        <a:lstStyle/>
        <a:p>
          <a:endParaRPr lang="cs-CZ"/>
        </a:p>
      </dgm:t>
    </dgm:pt>
    <dgm:pt modelId="{3C01D3F3-3841-4869-8E3E-9E93176FB592}" type="sibTrans" cxnId="{B3F154FC-A1DA-4989-9B3C-41F0AA997942}">
      <dgm:prSet/>
      <dgm:spPr/>
      <dgm:t>
        <a:bodyPr/>
        <a:lstStyle/>
        <a:p>
          <a:endParaRPr lang="cs-CZ"/>
        </a:p>
      </dgm:t>
    </dgm:pt>
    <dgm:pt modelId="{BDAE2FB9-012F-429E-A56D-89E03D57C3A0}">
      <dgm:prSet/>
      <dgm:spPr/>
      <dgm:t>
        <a:bodyPr/>
        <a:lstStyle/>
        <a:p>
          <a:r>
            <a:rPr lang="cs-CZ" dirty="0"/>
            <a:t>Šifrovaná a autorizovaná komunikace</a:t>
          </a:r>
        </a:p>
      </dgm:t>
    </dgm:pt>
    <dgm:pt modelId="{CB43D5BD-EDA9-4A9F-B909-5A959CA302DD}" type="parTrans" cxnId="{3177855E-748B-41FE-9AAE-CF9437DFDAC4}">
      <dgm:prSet/>
      <dgm:spPr/>
      <dgm:t>
        <a:bodyPr/>
        <a:lstStyle/>
        <a:p>
          <a:endParaRPr lang="cs-CZ"/>
        </a:p>
      </dgm:t>
    </dgm:pt>
    <dgm:pt modelId="{0CCCAE0C-BD1F-47FE-BC40-E6FC1E40C004}" type="sibTrans" cxnId="{3177855E-748B-41FE-9AAE-CF9437DFDAC4}">
      <dgm:prSet/>
      <dgm:spPr/>
      <dgm:t>
        <a:bodyPr/>
        <a:lstStyle/>
        <a:p>
          <a:endParaRPr lang="cs-CZ"/>
        </a:p>
      </dgm:t>
    </dgm:pt>
    <dgm:pt modelId="{002AB81F-A051-470B-A46E-7EDAF273DE1D}">
      <dgm:prSet/>
      <dgm:spPr/>
      <dgm:t>
        <a:bodyPr/>
        <a:lstStyle/>
        <a:p>
          <a:r>
            <a:rPr lang="cs-CZ" dirty="0"/>
            <a:t>Automatické aktualizace</a:t>
          </a:r>
        </a:p>
      </dgm:t>
    </dgm:pt>
    <dgm:pt modelId="{A91635F3-EB0D-4E49-824C-4814261C3A9F}" type="parTrans" cxnId="{0A5D0FE5-B7A4-4C24-A36C-E9E1E7B47AAB}">
      <dgm:prSet/>
      <dgm:spPr/>
      <dgm:t>
        <a:bodyPr/>
        <a:lstStyle/>
        <a:p>
          <a:endParaRPr lang="cs-CZ"/>
        </a:p>
      </dgm:t>
    </dgm:pt>
    <dgm:pt modelId="{01334645-1263-4D9A-AB0E-5808A739EDDA}" type="sibTrans" cxnId="{0A5D0FE5-B7A4-4C24-A36C-E9E1E7B47AAB}">
      <dgm:prSet/>
      <dgm:spPr/>
      <dgm:t>
        <a:bodyPr/>
        <a:lstStyle/>
        <a:p>
          <a:endParaRPr lang="cs-CZ"/>
        </a:p>
      </dgm:t>
    </dgm:pt>
    <dgm:pt modelId="{4668A0F8-7E77-4821-911B-433149D8358E}">
      <dgm:prSet/>
      <dgm:spPr/>
      <dgm:t>
        <a:bodyPr/>
        <a:lstStyle/>
        <a:p>
          <a:r>
            <a:rPr lang="cs-CZ" dirty="0"/>
            <a:t>Balíček unattended-upgrades</a:t>
          </a:r>
        </a:p>
      </dgm:t>
    </dgm:pt>
    <dgm:pt modelId="{246CA8D1-3427-4A85-8B1D-AFCB1019A3E1}" type="parTrans" cxnId="{43720AE8-4359-42C8-9C4F-99C7A9AD1E4E}">
      <dgm:prSet/>
      <dgm:spPr/>
      <dgm:t>
        <a:bodyPr/>
        <a:lstStyle/>
        <a:p>
          <a:endParaRPr lang="cs-CZ"/>
        </a:p>
      </dgm:t>
    </dgm:pt>
    <dgm:pt modelId="{891A426C-AB40-4B79-8CAF-16BCD0C78BFF}" type="sibTrans" cxnId="{43720AE8-4359-42C8-9C4F-99C7A9AD1E4E}">
      <dgm:prSet/>
      <dgm:spPr/>
      <dgm:t>
        <a:bodyPr/>
        <a:lstStyle/>
        <a:p>
          <a:endParaRPr lang="cs-CZ"/>
        </a:p>
      </dgm:t>
    </dgm:pt>
    <dgm:pt modelId="{9E310608-099F-4587-8133-B3F85EF58BA1}">
      <dgm:prSet/>
      <dgm:spPr/>
      <dgm:t>
        <a:bodyPr/>
        <a:lstStyle/>
        <a:p>
          <a:r>
            <a:rPr lang="cs-CZ" dirty="0"/>
            <a:t>Instalace balíčků dle konfigurace</a:t>
          </a:r>
        </a:p>
      </dgm:t>
    </dgm:pt>
    <dgm:pt modelId="{C8998A2C-16A3-46D7-A6CD-14AEF815E1DE}" type="parTrans" cxnId="{A80E6E76-63D9-401E-B40E-FBEB784623DA}">
      <dgm:prSet/>
      <dgm:spPr/>
      <dgm:t>
        <a:bodyPr/>
        <a:lstStyle/>
        <a:p>
          <a:endParaRPr lang="cs-CZ"/>
        </a:p>
      </dgm:t>
    </dgm:pt>
    <dgm:pt modelId="{54455606-D1B4-4267-A7AE-3C70DAAA8304}" type="sibTrans" cxnId="{A80E6E76-63D9-401E-B40E-FBEB784623DA}">
      <dgm:prSet/>
      <dgm:spPr/>
      <dgm:t>
        <a:bodyPr/>
        <a:lstStyle/>
        <a:p>
          <a:endParaRPr lang="cs-CZ"/>
        </a:p>
      </dgm:t>
    </dgm:pt>
    <dgm:pt modelId="{E8337DEC-834E-4BB0-B4F1-C0799D7B32AA}">
      <dgm:prSet/>
      <dgm:spPr/>
      <dgm:t>
        <a:bodyPr/>
        <a:lstStyle/>
        <a:p>
          <a:r>
            <a:rPr lang="cs-CZ" dirty="0"/>
            <a:t>Textový editor</a:t>
          </a:r>
        </a:p>
      </dgm:t>
    </dgm:pt>
    <dgm:pt modelId="{29528B4F-6FBA-49E0-98DF-918D7DC62FD6}" type="parTrans" cxnId="{974AAFDA-FC63-4CAF-AD90-7463B796FA8A}">
      <dgm:prSet/>
      <dgm:spPr/>
      <dgm:t>
        <a:bodyPr/>
        <a:lstStyle/>
        <a:p>
          <a:endParaRPr lang="cs-CZ"/>
        </a:p>
      </dgm:t>
    </dgm:pt>
    <dgm:pt modelId="{EEF14153-A9F0-412B-B2C1-B6DCF7E05F69}" type="sibTrans" cxnId="{974AAFDA-FC63-4CAF-AD90-7463B796FA8A}">
      <dgm:prSet/>
      <dgm:spPr/>
      <dgm:t>
        <a:bodyPr/>
        <a:lstStyle/>
        <a:p>
          <a:endParaRPr lang="cs-CZ"/>
        </a:p>
      </dgm:t>
    </dgm:pt>
    <dgm:pt modelId="{048E3C81-8FFB-4D61-8848-A4C1EF6E1400}">
      <dgm:prSet/>
      <dgm:spPr/>
      <dgm:t>
        <a:bodyPr/>
        <a:lstStyle/>
        <a:p>
          <a:r>
            <a:rPr lang="cs-CZ" dirty="0"/>
            <a:t>Aplikace vim</a:t>
          </a:r>
        </a:p>
      </dgm:t>
    </dgm:pt>
    <dgm:pt modelId="{9AAAC946-1FE9-4D38-9364-425AF4F8D1E6}" type="parTrans" cxnId="{F6EA26C4-9119-47EF-BD0A-4FFD7C874E67}">
      <dgm:prSet/>
      <dgm:spPr/>
      <dgm:t>
        <a:bodyPr/>
        <a:lstStyle/>
        <a:p>
          <a:endParaRPr lang="cs-CZ"/>
        </a:p>
      </dgm:t>
    </dgm:pt>
    <dgm:pt modelId="{3EE1148B-307B-4E29-8718-5898F05689A3}" type="sibTrans" cxnId="{F6EA26C4-9119-47EF-BD0A-4FFD7C874E67}">
      <dgm:prSet/>
      <dgm:spPr/>
      <dgm:t>
        <a:bodyPr/>
        <a:lstStyle/>
        <a:p>
          <a:endParaRPr lang="cs-CZ"/>
        </a:p>
      </dgm:t>
    </dgm:pt>
    <dgm:pt modelId="{4A16F145-C432-4E74-88EE-DFB041980E87}">
      <dgm:prSet/>
      <dgm:spPr/>
      <dgm:t>
        <a:bodyPr/>
        <a:lstStyle/>
        <a:p>
          <a:r>
            <a:rPr lang="cs-CZ" dirty="0"/>
            <a:t>Osobní preference, velmi efektivní</a:t>
          </a:r>
        </a:p>
      </dgm:t>
    </dgm:pt>
    <dgm:pt modelId="{30664C71-25B8-418A-A900-ED7C3771059B}" type="parTrans" cxnId="{953575EC-F8C3-4F11-BC5F-12B7C7139358}">
      <dgm:prSet/>
      <dgm:spPr/>
      <dgm:t>
        <a:bodyPr/>
        <a:lstStyle/>
        <a:p>
          <a:endParaRPr lang="cs-CZ"/>
        </a:p>
      </dgm:t>
    </dgm:pt>
    <dgm:pt modelId="{9E5421FC-C14A-4954-A0FF-3D9077980F8F}" type="sibTrans" cxnId="{953575EC-F8C3-4F11-BC5F-12B7C7139358}">
      <dgm:prSet/>
      <dgm:spPr/>
      <dgm:t>
        <a:bodyPr/>
        <a:lstStyle/>
        <a:p>
          <a:endParaRPr lang="cs-CZ"/>
        </a:p>
      </dgm:t>
    </dgm:pt>
    <dgm:pt modelId="{481C0C4D-64CE-4295-8781-5C3F1ABABA3E}" type="pres">
      <dgm:prSet presAssocID="{23E60E0F-8DFB-4AD4-8556-019D64ABC3A2}" presName="linear" presStyleCnt="0">
        <dgm:presLayoutVars>
          <dgm:dir/>
          <dgm:animLvl val="lvl"/>
          <dgm:resizeHandles val="exact"/>
        </dgm:presLayoutVars>
      </dgm:prSet>
      <dgm:spPr/>
    </dgm:pt>
    <dgm:pt modelId="{D38ABFD5-5300-404F-9AA6-43E9B8AB4CD7}" type="pres">
      <dgm:prSet presAssocID="{56E9F55B-4FCA-4425-8E85-073D28F65183}" presName="parentLin" presStyleCnt="0"/>
      <dgm:spPr/>
    </dgm:pt>
    <dgm:pt modelId="{7F101958-5A3D-4FEE-B357-C143F6BA3196}" type="pres">
      <dgm:prSet presAssocID="{56E9F55B-4FCA-4425-8E85-073D28F65183}" presName="parentLeftMargin" presStyleLbl="node1" presStyleIdx="0" presStyleCnt="3"/>
      <dgm:spPr/>
    </dgm:pt>
    <dgm:pt modelId="{E588EE52-4045-4004-9858-046CCB267717}" type="pres">
      <dgm:prSet presAssocID="{56E9F55B-4FCA-4425-8E85-073D28F6518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6691F6-64B1-4741-880C-C8C611114FBB}" type="pres">
      <dgm:prSet presAssocID="{56E9F55B-4FCA-4425-8E85-073D28F65183}" presName="negativeSpace" presStyleCnt="0"/>
      <dgm:spPr/>
    </dgm:pt>
    <dgm:pt modelId="{A7497842-FC28-4EB0-8F17-9DA6290D6CDD}" type="pres">
      <dgm:prSet presAssocID="{56E9F55B-4FCA-4425-8E85-073D28F65183}" presName="childText" presStyleLbl="conFgAcc1" presStyleIdx="0" presStyleCnt="3">
        <dgm:presLayoutVars>
          <dgm:bulletEnabled val="1"/>
        </dgm:presLayoutVars>
      </dgm:prSet>
      <dgm:spPr/>
    </dgm:pt>
    <dgm:pt modelId="{E474A14C-A8D6-489E-B7AC-A1E10632F3F4}" type="pres">
      <dgm:prSet presAssocID="{2217F76A-1175-439F-9FEF-F700E1D24B01}" presName="spaceBetweenRectangles" presStyleCnt="0"/>
      <dgm:spPr/>
    </dgm:pt>
    <dgm:pt modelId="{F34AA59F-2870-4671-A83A-EAD25CE2583C}" type="pres">
      <dgm:prSet presAssocID="{002AB81F-A051-470B-A46E-7EDAF273DE1D}" presName="parentLin" presStyleCnt="0"/>
      <dgm:spPr/>
    </dgm:pt>
    <dgm:pt modelId="{314C72AD-422A-4111-B51F-7F980CF69611}" type="pres">
      <dgm:prSet presAssocID="{002AB81F-A051-470B-A46E-7EDAF273DE1D}" presName="parentLeftMargin" presStyleLbl="node1" presStyleIdx="0" presStyleCnt="3"/>
      <dgm:spPr/>
    </dgm:pt>
    <dgm:pt modelId="{3823BA9E-BFDD-4090-B8CB-C361EE783681}" type="pres">
      <dgm:prSet presAssocID="{002AB81F-A051-470B-A46E-7EDAF273DE1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F6C026E-CB4B-42D3-BBF9-2E6EC3E758D6}" type="pres">
      <dgm:prSet presAssocID="{002AB81F-A051-470B-A46E-7EDAF273DE1D}" presName="negativeSpace" presStyleCnt="0"/>
      <dgm:spPr/>
    </dgm:pt>
    <dgm:pt modelId="{51FD1E68-136E-49DF-B339-B5FEF7C4BC06}" type="pres">
      <dgm:prSet presAssocID="{002AB81F-A051-470B-A46E-7EDAF273DE1D}" presName="childText" presStyleLbl="conFgAcc1" presStyleIdx="1" presStyleCnt="3">
        <dgm:presLayoutVars>
          <dgm:bulletEnabled val="1"/>
        </dgm:presLayoutVars>
      </dgm:prSet>
      <dgm:spPr/>
    </dgm:pt>
    <dgm:pt modelId="{3533A30D-683D-4EB0-8A57-BBF1C7A741F6}" type="pres">
      <dgm:prSet presAssocID="{01334645-1263-4D9A-AB0E-5808A739EDDA}" presName="spaceBetweenRectangles" presStyleCnt="0"/>
      <dgm:spPr/>
    </dgm:pt>
    <dgm:pt modelId="{F2544CB0-5438-4EC6-A2ED-25DFA4BBE468}" type="pres">
      <dgm:prSet presAssocID="{E8337DEC-834E-4BB0-B4F1-C0799D7B32AA}" presName="parentLin" presStyleCnt="0"/>
      <dgm:spPr/>
    </dgm:pt>
    <dgm:pt modelId="{91E9FB66-20F4-4670-9A5E-A10B70260BEF}" type="pres">
      <dgm:prSet presAssocID="{E8337DEC-834E-4BB0-B4F1-C0799D7B32AA}" presName="parentLeftMargin" presStyleLbl="node1" presStyleIdx="1" presStyleCnt="3"/>
      <dgm:spPr/>
    </dgm:pt>
    <dgm:pt modelId="{26532043-79CE-4E2F-A28F-2D3BEC4CAE3C}" type="pres">
      <dgm:prSet presAssocID="{E8337DEC-834E-4BB0-B4F1-C0799D7B32A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8F7C196-A7B0-4151-9FC3-07F9E5B6FC24}" type="pres">
      <dgm:prSet presAssocID="{E8337DEC-834E-4BB0-B4F1-C0799D7B32AA}" presName="negativeSpace" presStyleCnt="0"/>
      <dgm:spPr/>
    </dgm:pt>
    <dgm:pt modelId="{B5859AF7-2B46-453E-8837-384D2E12AA3C}" type="pres">
      <dgm:prSet presAssocID="{E8337DEC-834E-4BB0-B4F1-C0799D7B32A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0BB8513-BC4A-4BA5-BC81-E942223F3D96}" type="presOf" srcId="{56E9F55B-4FCA-4425-8E85-073D28F65183}" destId="{E588EE52-4045-4004-9858-046CCB267717}" srcOrd="1" destOrd="0" presId="urn:microsoft.com/office/officeart/2005/8/layout/list1"/>
    <dgm:cxn modelId="{B7823E2A-0710-4DDA-9B33-5B1792EBE4C6}" type="presOf" srcId="{E8337DEC-834E-4BB0-B4F1-C0799D7B32AA}" destId="{26532043-79CE-4E2F-A28F-2D3BEC4CAE3C}" srcOrd="1" destOrd="0" presId="urn:microsoft.com/office/officeart/2005/8/layout/list1"/>
    <dgm:cxn modelId="{3D1D922F-A3C3-48C1-8AD5-79D98AE7AC53}" type="presOf" srcId="{002AB81F-A051-470B-A46E-7EDAF273DE1D}" destId="{314C72AD-422A-4111-B51F-7F980CF69611}" srcOrd="0" destOrd="0" presId="urn:microsoft.com/office/officeart/2005/8/layout/list1"/>
    <dgm:cxn modelId="{AE118D3C-C0B1-4FD1-9E88-24CCF57EC75F}" type="presOf" srcId="{4668A0F8-7E77-4821-911B-433149D8358E}" destId="{51FD1E68-136E-49DF-B339-B5FEF7C4BC06}" srcOrd="0" destOrd="0" presId="urn:microsoft.com/office/officeart/2005/8/layout/list1"/>
    <dgm:cxn modelId="{3177855E-748B-41FE-9AAE-CF9437DFDAC4}" srcId="{56E9F55B-4FCA-4425-8E85-073D28F65183}" destId="{BDAE2FB9-012F-429E-A56D-89E03D57C3A0}" srcOrd="1" destOrd="0" parTransId="{CB43D5BD-EDA9-4A9F-B909-5A959CA302DD}" sibTransId="{0CCCAE0C-BD1F-47FE-BC40-E6FC1E40C004}"/>
    <dgm:cxn modelId="{E58E1346-3160-4FE2-BB80-54E4A4C4AA63}" type="presOf" srcId="{23E60E0F-8DFB-4AD4-8556-019D64ABC3A2}" destId="{481C0C4D-64CE-4295-8781-5C3F1ABABA3E}" srcOrd="0" destOrd="0" presId="urn:microsoft.com/office/officeart/2005/8/layout/list1"/>
    <dgm:cxn modelId="{A80E6E76-63D9-401E-B40E-FBEB784623DA}" srcId="{002AB81F-A051-470B-A46E-7EDAF273DE1D}" destId="{9E310608-099F-4587-8133-B3F85EF58BA1}" srcOrd="1" destOrd="0" parTransId="{C8998A2C-16A3-46D7-A6CD-14AEF815E1DE}" sibTransId="{54455606-D1B4-4267-A7AE-3C70DAAA8304}"/>
    <dgm:cxn modelId="{5CFFD978-F1A2-4CFA-9E77-1382CE4A7AAC}" type="presOf" srcId="{4A16F145-C432-4E74-88EE-DFB041980E87}" destId="{B5859AF7-2B46-453E-8837-384D2E12AA3C}" srcOrd="0" destOrd="1" presId="urn:microsoft.com/office/officeart/2005/8/layout/list1"/>
    <dgm:cxn modelId="{6CB08984-C8D7-4756-B7F1-2A34F134C666}" type="presOf" srcId="{BDAE2FB9-012F-429E-A56D-89E03D57C3A0}" destId="{A7497842-FC28-4EB0-8F17-9DA6290D6CDD}" srcOrd="0" destOrd="1" presId="urn:microsoft.com/office/officeart/2005/8/layout/list1"/>
    <dgm:cxn modelId="{7734188A-20E0-4BD4-AFBC-592D38A85D6D}" type="presOf" srcId="{B136E1C9-3949-497D-B731-91C70EAD1588}" destId="{A7497842-FC28-4EB0-8F17-9DA6290D6CDD}" srcOrd="0" destOrd="0" presId="urn:microsoft.com/office/officeart/2005/8/layout/list1"/>
    <dgm:cxn modelId="{316F1BB0-D161-4CC2-A240-1327251098B0}" srcId="{23E60E0F-8DFB-4AD4-8556-019D64ABC3A2}" destId="{56E9F55B-4FCA-4425-8E85-073D28F65183}" srcOrd="0" destOrd="0" parTransId="{1B251D70-3B8A-497B-B01B-14CBE6378DF0}" sibTransId="{2217F76A-1175-439F-9FEF-F700E1D24B01}"/>
    <dgm:cxn modelId="{65C13AB3-7BC9-45B8-838E-3176E579AB5E}" type="presOf" srcId="{E8337DEC-834E-4BB0-B4F1-C0799D7B32AA}" destId="{91E9FB66-20F4-4670-9A5E-A10B70260BEF}" srcOrd="0" destOrd="0" presId="urn:microsoft.com/office/officeart/2005/8/layout/list1"/>
    <dgm:cxn modelId="{F6EA26C4-9119-47EF-BD0A-4FFD7C874E67}" srcId="{E8337DEC-834E-4BB0-B4F1-C0799D7B32AA}" destId="{048E3C81-8FFB-4D61-8848-A4C1EF6E1400}" srcOrd="0" destOrd="0" parTransId="{9AAAC946-1FE9-4D38-9364-425AF4F8D1E6}" sibTransId="{3EE1148B-307B-4E29-8718-5898F05689A3}"/>
    <dgm:cxn modelId="{7A1A3BDA-5866-4F35-A85C-E93A2703CB99}" type="presOf" srcId="{9E310608-099F-4587-8133-B3F85EF58BA1}" destId="{51FD1E68-136E-49DF-B339-B5FEF7C4BC06}" srcOrd="0" destOrd="1" presId="urn:microsoft.com/office/officeart/2005/8/layout/list1"/>
    <dgm:cxn modelId="{974AAFDA-FC63-4CAF-AD90-7463B796FA8A}" srcId="{23E60E0F-8DFB-4AD4-8556-019D64ABC3A2}" destId="{E8337DEC-834E-4BB0-B4F1-C0799D7B32AA}" srcOrd="2" destOrd="0" parTransId="{29528B4F-6FBA-49E0-98DF-918D7DC62FD6}" sibTransId="{EEF14153-A9F0-412B-B2C1-B6DCF7E05F69}"/>
    <dgm:cxn modelId="{6EE7B8E4-F84B-4F8A-9016-1F2462572F03}" type="presOf" srcId="{002AB81F-A051-470B-A46E-7EDAF273DE1D}" destId="{3823BA9E-BFDD-4090-B8CB-C361EE783681}" srcOrd="1" destOrd="0" presId="urn:microsoft.com/office/officeart/2005/8/layout/list1"/>
    <dgm:cxn modelId="{0A5D0FE5-B7A4-4C24-A36C-E9E1E7B47AAB}" srcId="{23E60E0F-8DFB-4AD4-8556-019D64ABC3A2}" destId="{002AB81F-A051-470B-A46E-7EDAF273DE1D}" srcOrd="1" destOrd="0" parTransId="{A91635F3-EB0D-4E49-824C-4814261C3A9F}" sibTransId="{01334645-1263-4D9A-AB0E-5808A739EDDA}"/>
    <dgm:cxn modelId="{43720AE8-4359-42C8-9C4F-99C7A9AD1E4E}" srcId="{002AB81F-A051-470B-A46E-7EDAF273DE1D}" destId="{4668A0F8-7E77-4821-911B-433149D8358E}" srcOrd="0" destOrd="0" parTransId="{246CA8D1-3427-4A85-8B1D-AFCB1019A3E1}" sibTransId="{891A426C-AB40-4B79-8CAF-16BCD0C78BFF}"/>
    <dgm:cxn modelId="{C4479DE9-9128-4A52-B936-388375E2CCD5}" type="presOf" srcId="{048E3C81-8FFB-4D61-8848-A4C1EF6E1400}" destId="{B5859AF7-2B46-453E-8837-384D2E12AA3C}" srcOrd="0" destOrd="0" presId="urn:microsoft.com/office/officeart/2005/8/layout/list1"/>
    <dgm:cxn modelId="{953575EC-F8C3-4F11-BC5F-12B7C7139358}" srcId="{E8337DEC-834E-4BB0-B4F1-C0799D7B32AA}" destId="{4A16F145-C432-4E74-88EE-DFB041980E87}" srcOrd="1" destOrd="0" parTransId="{30664C71-25B8-418A-A900-ED7C3771059B}" sibTransId="{9E5421FC-C14A-4954-A0FF-3D9077980F8F}"/>
    <dgm:cxn modelId="{B3F154FC-A1DA-4989-9B3C-41F0AA997942}" srcId="{56E9F55B-4FCA-4425-8E85-073D28F65183}" destId="{B136E1C9-3949-497D-B731-91C70EAD1588}" srcOrd="0" destOrd="0" parTransId="{644C7D53-1D55-4E2F-B3A1-7859DF141C1A}" sibTransId="{3C01D3F3-3841-4869-8E3E-9E93176FB592}"/>
    <dgm:cxn modelId="{EDFDC5FE-D8B8-4821-B3C0-8B410CD3BEC6}" type="presOf" srcId="{56E9F55B-4FCA-4425-8E85-073D28F65183}" destId="{7F101958-5A3D-4FEE-B357-C143F6BA3196}" srcOrd="0" destOrd="0" presId="urn:microsoft.com/office/officeart/2005/8/layout/list1"/>
    <dgm:cxn modelId="{E7250C60-9D44-49FD-B5B7-81834E0CC740}" type="presParOf" srcId="{481C0C4D-64CE-4295-8781-5C3F1ABABA3E}" destId="{D38ABFD5-5300-404F-9AA6-43E9B8AB4CD7}" srcOrd="0" destOrd="0" presId="urn:microsoft.com/office/officeart/2005/8/layout/list1"/>
    <dgm:cxn modelId="{FACF6FAA-B61C-4141-8CAF-36A685271C68}" type="presParOf" srcId="{D38ABFD5-5300-404F-9AA6-43E9B8AB4CD7}" destId="{7F101958-5A3D-4FEE-B357-C143F6BA3196}" srcOrd="0" destOrd="0" presId="urn:microsoft.com/office/officeart/2005/8/layout/list1"/>
    <dgm:cxn modelId="{AFB44C86-CD68-4203-9AEA-173CEB09F301}" type="presParOf" srcId="{D38ABFD5-5300-404F-9AA6-43E9B8AB4CD7}" destId="{E588EE52-4045-4004-9858-046CCB267717}" srcOrd="1" destOrd="0" presId="urn:microsoft.com/office/officeart/2005/8/layout/list1"/>
    <dgm:cxn modelId="{C415090F-4252-4452-8C86-8A3D7EED5624}" type="presParOf" srcId="{481C0C4D-64CE-4295-8781-5C3F1ABABA3E}" destId="{E96691F6-64B1-4741-880C-C8C611114FBB}" srcOrd="1" destOrd="0" presId="urn:microsoft.com/office/officeart/2005/8/layout/list1"/>
    <dgm:cxn modelId="{86ED7930-517C-4017-A42F-958704525B7E}" type="presParOf" srcId="{481C0C4D-64CE-4295-8781-5C3F1ABABA3E}" destId="{A7497842-FC28-4EB0-8F17-9DA6290D6CDD}" srcOrd="2" destOrd="0" presId="urn:microsoft.com/office/officeart/2005/8/layout/list1"/>
    <dgm:cxn modelId="{D6E86DAE-B3BF-4661-AEE6-69F1F29D99F4}" type="presParOf" srcId="{481C0C4D-64CE-4295-8781-5C3F1ABABA3E}" destId="{E474A14C-A8D6-489E-B7AC-A1E10632F3F4}" srcOrd="3" destOrd="0" presId="urn:microsoft.com/office/officeart/2005/8/layout/list1"/>
    <dgm:cxn modelId="{D0B63320-A6E9-4E98-B061-4CC265C1BD19}" type="presParOf" srcId="{481C0C4D-64CE-4295-8781-5C3F1ABABA3E}" destId="{F34AA59F-2870-4671-A83A-EAD25CE2583C}" srcOrd="4" destOrd="0" presId="urn:microsoft.com/office/officeart/2005/8/layout/list1"/>
    <dgm:cxn modelId="{913F470F-A29F-4566-96DC-FB86FFE1E447}" type="presParOf" srcId="{F34AA59F-2870-4671-A83A-EAD25CE2583C}" destId="{314C72AD-422A-4111-B51F-7F980CF69611}" srcOrd="0" destOrd="0" presId="urn:microsoft.com/office/officeart/2005/8/layout/list1"/>
    <dgm:cxn modelId="{61D1E610-5A90-4271-8529-B771AEA0C84B}" type="presParOf" srcId="{F34AA59F-2870-4671-A83A-EAD25CE2583C}" destId="{3823BA9E-BFDD-4090-B8CB-C361EE783681}" srcOrd="1" destOrd="0" presId="urn:microsoft.com/office/officeart/2005/8/layout/list1"/>
    <dgm:cxn modelId="{D320E58A-E728-4AF1-9549-BCA347FE1FF0}" type="presParOf" srcId="{481C0C4D-64CE-4295-8781-5C3F1ABABA3E}" destId="{AF6C026E-CB4B-42D3-BBF9-2E6EC3E758D6}" srcOrd="5" destOrd="0" presId="urn:microsoft.com/office/officeart/2005/8/layout/list1"/>
    <dgm:cxn modelId="{978D8544-E919-41D5-A915-D45CE3EAC751}" type="presParOf" srcId="{481C0C4D-64CE-4295-8781-5C3F1ABABA3E}" destId="{51FD1E68-136E-49DF-B339-B5FEF7C4BC06}" srcOrd="6" destOrd="0" presId="urn:microsoft.com/office/officeart/2005/8/layout/list1"/>
    <dgm:cxn modelId="{BA78E56C-F801-47EC-B539-3264C71BFEC7}" type="presParOf" srcId="{481C0C4D-64CE-4295-8781-5C3F1ABABA3E}" destId="{3533A30D-683D-4EB0-8A57-BBF1C7A741F6}" srcOrd="7" destOrd="0" presId="urn:microsoft.com/office/officeart/2005/8/layout/list1"/>
    <dgm:cxn modelId="{31145C50-80B0-467C-B874-C6A5DE860F53}" type="presParOf" srcId="{481C0C4D-64CE-4295-8781-5C3F1ABABA3E}" destId="{F2544CB0-5438-4EC6-A2ED-25DFA4BBE468}" srcOrd="8" destOrd="0" presId="urn:microsoft.com/office/officeart/2005/8/layout/list1"/>
    <dgm:cxn modelId="{EC340A47-4B77-4C6D-8DB1-4B75081E407B}" type="presParOf" srcId="{F2544CB0-5438-4EC6-A2ED-25DFA4BBE468}" destId="{91E9FB66-20F4-4670-9A5E-A10B70260BEF}" srcOrd="0" destOrd="0" presId="urn:microsoft.com/office/officeart/2005/8/layout/list1"/>
    <dgm:cxn modelId="{A96190B5-053D-420A-B842-EC0E9D857B90}" type="presParOf" srcId="{F2544CB0-5438-4EC6-A2ED-25DFA4BBE468}" destId="{26532043-79CE-4E2F-A28F-2D3BEC4CAE3C}" srcOrd="1" destOrd="0" presId="urn:microsoft.com/office/officeart/2005/8/layout/list1"/>
    <dgm:cxn modelId="{DE795DB5-6E4A-4FCC-B234-D515FD8CF43C}" type="presParOf" srcId="{481C0C4D-64CE-4295-8781-5C3F1ABABA3E}" destId="{A8F7C196-A7B0-4151-9FC3-07F9E5B6FC24}" srcOrd="9" destOrd="0" presId="urn:microsoft.com/office/officeart/2005/8/layout/list1"/>
    <dgm:cxn modelId="{73DE61B8-47C7-4CA3-A95D-C73A0088A4B1}" type="presParOf" srcId="{481C0C4D-64CE-4295-8781-5C3F1ABABA3E}" destId="{B5859AF7-2B46-453E-8837-384D2E12AA3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36E57DE-A739-49AD-BDEF-86B751BE4F09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B66665F0-CE14-4657-855A-5066FDAED760}">
      <dgm:prSet/>
      <dgm:spPr/>
      <dgm:t>
        <a:bodyPr anchor="ctr"/>
        <a:lstStyle/>
        <a:p>
          <a:pPr algn="ctr"/>
          <a:r>
            <a:rPr lang="cs-CZ" dirty="0"/>
            <a:t>Zabezpečení síťové komunikace a uživatelské bezpečnosti</a:t>
          </a:r>
        </a:p>
      </dgm:t>
    </dgm:pt>
    <dgm:pt modelId="{8E812DCE-BA91-42DE-891E-AEE4D858C3A5}" type="parTrans" cxnId="{ABD6BCC5-27EA-46C6-A65B-C54F6A56E43D}">
      <dgm:prSet/>
      <dgm:spPr/>
      <dgm:t>
        <a:bodyPr/>
        <a:lstStyle/>
        <a:p>
          <a:endParaRPr lang="cs-CZ"/>
        </a:p>
      </dgm:t>
    </dgm:pt>
    <dgm:pt modelId="{EED63D28-E788-4173-B333-2E4836C68779}" type="sibTrans" cxnId="{ABD6BCC5-27EA-46C6-A65B-C54F6A56E43D}">
      <dgm:prSet/>
      <dgm:spPr/>
      <dgm:t>
        <a:bodyPr/>
        <a:lstStyle/>
        <a:p>
          <a:endParaRPr lang="cs-CZ"/>
        </a:p>
      </dgm:t>
    </dgm:pt>
    <dgm:pt modelId="{6C5C488C-03FC-4FAE-8ECB-A813AF7A105C}" type="pres">
      <dgm:prSet presAssocID="{936E57DE-A739-49AD-BDEF-86B751BE4F09}" presName="vert0" presStyleCnt="0">
        <dgm:presLayoutVars>
          <dgm:dir/>
          <dgm:animOne val="branch"/>
          <dgm:animLvl val="lvl"/>
        </dgm:presLayoutVars>
      </dgm:prSet>
      <dgm:spPr/>
    </dgm:pt>
    <dgm:pt modelId="{4BC455F9-7522-4632-B400-7375EEB70156}" type="pres">
      <dgm:prSet presAssocID="{B66665F0-CE14-4657-855A-5066FDAED760}" presName="thickLine" presStyleLbl="alignNode1" presStyleIdx="0" presStyleCnt="1"/>
      <dgm:spPr/>
    </dgm:pt>
    <dgm:pt modelId="{4BA1B813-E66E-42F4-9EB0-027DD09C8C50}" type="pres">
      <dgm:prSet presAssocID="{B66665F0-CE14-4657-855A-5066FDAED760}" presName="horz1" presStyleCnt="0"/>
      <dgm:spPr/>
    </dgm:pt>
    <dgm:pt modelId="{07F1BECB-D690-4EA0-9D42-E46BCB4501AA}" type="pres">
      <dgm:prSet presAssocID="{B66665F0-CE14-4657-855A-5066FDAED760}" presName="tx1" presStyleLbl="revTx" presStyleIdx="0" presStyleCnt="1"/>
      <dgm:spPr/>
    </dgm:pt>
    <dgm:pt modelId="{31035616-C62B-4DF6-AEE6-86220BB44529}" type="pres">
      <dgm:prSet presAssocID="{B66665F0-CE14-4657-855A-5066FDAED760}" presName="vert1" presStyleCnt="0"/>
      <dgm:spPr/>
    </dgm:pt>
  </dgm:ptLst>
  <dgm:cxnLst>
    <dgm:cxn modelId="{F39F9C05-DC8A-4A4E-8DE3-8EFA047886CC}" type="presOf" srcId="{936E57DE-A739-49AD-BDEF-86B751BE4F09}" destId="{6C5C488C-03FC-4FAE-8ECB-A813AF7A105C}" srcOrd="0" destOrd="0" presId="urn:microsoft.com/office/officeart/2008/layout/LinedList"/>
    <dgm:cxn modelId="{472C17C1-8B5D-4550-8DB5-ECC659053F5B}" type="presOf" srcId="{B66665F0-CE14-4657-855A-5066FDAED760}" destId="{07F1BECB-D690-4EA0-9D42-E46BCB4501AA}" srcOrd="0" destOrd="0" presId="urn:microsoft.com/office/officeart/2008/layout/LinedList"/>
    <dgm:cxn modelId="{ABD6BCC5-27EA-46C6-A65B-C54F6A56E43D}" srcId="{936E57DE-A739-49AD-BDEF-86B751BE4F09}" destId="{B66665F0-CE14-4657-855A-5066FDAED760}" srcOrd="0" destOrd="0" parTransId="{8E812DCE-BA91-42DE-891E-AEE4D858C3A5}" sibTransId="{EED63D28-E788-4173-B333-2E4836C68779}"/>
    <dgm:cxn modelId="{57C2733F-4C15-4117-93E1-02A1430A3375}" type="presParOf" srcId="{6C5C488C-03FC-4FAE-8ECB-A813AF7A105C}" destId="{4BC455F9-7522-4632-B400-7375EEB70156}" srcOrd="0" destOrd="0" presId="urn:microsoft.com/office/officeart/2008/layout/LinedList"/>
    <dgm:cxn modelId="{AB8363BD-CD1F-4E1E-8804-A8844B299F09}" type="presParOf" srcId="{6C5C488C-03FC-4FAE-8ECB-A813AF7A105C}" destId="{4BA1B813-E66E-42F4-9EB0-027DD09C8C50}" srcOrd="1" destOrd="0" presId="urn:microsoft.com/office/officeart/2008/layout/LinedList"/>
    <dgm:cxn modelId="{8AC1CE61-0F72-4301-B558-1A9AD050AC74}" type="presParOf" srcId="{4BA1B813-E66E-42F4-9EB0-027DD09C8C50}" destId="{07F1BECB-D690-4EA0-9D42-E46BCB4501AA}" srcOrd="0" destOrd="0" presId="urn:microsoft.com/office/officeart/2008/layout/LinedList"/>
    <dgm:cxn modelId="{9A36154A-6BC6-4AF1-AF5F-9870AC4BE533}" type="presParOf" srcId="{4BA1B813-E66E-42F4-9EB0-027DD09C8C50}" destId="{31035616-C62B-4DF6-AEE6-86220BB445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455F9-7522-4632-B400-7375EEB70156}">
      <dsp:nvSpPr>
        <dsp:cNvPr id="0" name=""/>
        <dsp:cNvSpPr/>
      </dsp:nvSpPr>
      <dsp:spPr>
        <a:xfrm>
          <a:off x="0" y="0"/>
          <a:ext cx="8694737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1BECB-D690-4EA0-9D42-E46BCB4501AA}">
      <dsp:nvSpPr>
        <dsp:cNvPr id="0" name=""/>
        <dsp:cNvSpPr/>
      </dsp:nvSpPr>
      <dsp:spPr>
        <a:xfrm>
          <a:off x="0" y="0"/>
          <a:ext cx="8694737" cy="1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Virtuální počítač schopný bezpečného, výkonného a jednoduchého hostování webových stránek sestrojených v jakémkoli prostředí od statických HTML stránek po nejmodernější aplikace sestrojené v nodejs.</a:t>
          </a:r>
        </a:p>
      </dsp:txBody>
      <dsp:txXfrm>
        <a:off x="0" y="0"/>
        <a:ext cx="8694737" cy="165258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3B519-550E-47AE-9E88-D4C5A9492370}">
      <dsp:nvSpPr>
        <dsp:cNvPr id="0" name=""/>
        <dsp:cNvSpPr/>
      </dsp:nvSpPr>
      <dsp:spPr>
        <a:xfrm rot="4396374">
          <a:off x="1976408" y="882308"/>
          <a:ext cx="3827594" cy="2669270"/>
        </a:xfrm>
        <a:prstGeom prst="swooshArrow">
          <a:avLst>
            <a:gd name="adj1" fmla="val 16310"/>
            <a:gd name="adj2" fmla="val 31370"/>
          </a:avLst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1B8F4-8C08-45BA-8932-36307036B526}">
      <dsp:nvSpPr>
        <dsp:cNvPr id="0" name=""/>
        <dsp:cNvSpPr/>
      </dsp:nvSpPr>
      <dsp:spPr>
        <a:xfrm>
          <a:off x="3573626" y="1349675"/>
          <a:ext cx="96658" cy="96658"/>
        </a:xfrm>
        <a:prstGeom prst="ellipse">
          <a:avLst/>
        </a:prstGeom>
        <a:solidFill>
          <a:schemeClr val="accent2">
            <a:tint val="55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4E642A-6FA7-4610-A324-AB0622DE1ECD}">
      <dsp:nvSpPr>
        <dsp:cNvPr id="0" name=""/>
        <dsp:cNvSpPr/>
      </dsp:nvSpPr>
      <dsp:spPr>
        <a:xfrm>
          <a:off x="4415444" y="2170388"/>
          <a:ext cx="96658" cy="96658"/>
        </a:xfrm>
        <a:prstGeom prst="ellipse">
          <a:avLst/>
        </a:prstGeom>
        <a:solidFill>
          <a:schemeClr val="accent2">
            <a:tint val="55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877067-5323-4C1B-867F-F2031E5C93C7}">
      <dsp:nvSpPr>
        <dsp:cNvPr id="0" name=""/>
        <dsp:cNvSpPr/>
      </dsp:nvSpPr>
      <dsp:spPr>
        <a:xfrm>
          <a:off x="1719817" y="0"/>
          <a:ext cx="1804592" cy="709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 dirty="0"/>
            <a:t>Uživatel root představuje hrozbu</a:t>
          </a:r>
        </a:p>
      </dsp:txBody>
      <dsp:txXfrm>
        <a:off x="1719817" y="0"/>
        <a:ext cx="1804592" cy="709422"/>
      </dsp:txXfrm>
    </dsp:sp>
    <dsp:sp modelId="{4CB811AC-233D-4005-BFB7-C8DF72D8C78C}">
      <dsp:nvSpPr>
        <dsp:cNvPr id="0" name=""/>
        <dsp:cNvSpPr/>
      </dsp:nvSpPr>
      <dsp:spPr>
        <a:xfrm>
          <a:off x="4109683" y="1043293"/>
          <a:ext cx="2487411" cy="709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 dirty="0"/>
            <a:t>Umožňuje provádět systémové změny</a:t>
          </a:r>
        </a:p>
      </dsp:txBody>
      <dsp:txXfrm>
        <a:off x="4109683" y="1043293"/>
        <a:ext cx="2487411" cy="709422"/>
      </dsp:txXfrm>
    </dsp:sp>
    <dsp:sp modelId="{8E5A3F2C-C237-436C-A903-C9DF4EECC7EA}">
      <dsp:nvSpPr>
        <dsp:cNvPr id="0" name=""/>
        <dsp:cNvSpPr/>
      </dsp:nvSpPr>
      <dsp:spPr>
        <a:xfrm>
          <a:off x="1719817" y="1864006"/>
          <a:ext cx="2438638" cy="709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 dirty="0"/>
            <a:t>Nepotřebuje ověření pomocí hesla</a:t>
          </a:r>
        </a:p>
      </dsp:txBody>
      <dsp:txXfrm>
        <a:off x="1719817" y="1864006"/>
        <a:ext cx="2438638" cy="709422"/>
      </dsp:txXfrm>
    </dsp:sp>
    <dsp:sp modelId="{7E7CD34E-515B-4BCB-8311-9A8502010C02}">
      <dsp:nvSpPr>
        <dsp:cNvPr id="0" name=""/>
        <dsp:cNvSpPr/>
      </dsp:nvSpPr>
      <dsp:spPr>
        <a:xfrm>
          <a:off x="4158456" y="3724465"/>
          <a:ext cx="2438638" cy="709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 dirty="0"/>
            <a:t>Jednoduché řešení: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200" kern="1200" dirty="0"/>
            <a:t>Znemožnit přístup k uživateli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200" kern="1200" dirty="0"/>
            <a:t>Pomocí změny výchozího shellu</a:t>
          </a:r>
        </a:p>
      </dsp:txBody>
      <dsp:txXfrm>
        <a:off x="4158456" y="3724465"/>
        <a:ext cx="2438638" cy="70942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F134D-920E-41E2-98C2-989A1A8DE2E5}">
      <dsp:nvSpPr>
        <dsp:cNvPr id="0" name=""/>
        <dsp:cNvSpPr/>
      </dsp:nvSpPr>
      <dsp:spPr>
        <a:xfrm>
          <a:off x="0" y="1818"/>
          <a:ext cx="4083050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75CA91-9CAB-46B3-A1A1-D5505E02D52E}">
      <dsp:nvSpPr>
        <dsp:cNvPr id="0" name=""/>
        <dsp:cNvSpPr/>
      </dsp:nvSpPr>
      <dsp:spPr>
        <a:xfrm>
          <a:off x="0" y="1818"/>
          <a:ext cx="4083050" cy="124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Nástroj pro vytváření pravidel síťové komunikace</a:t>
          </a:r>
        </a:p>
      </dsp:txBody>
      <dsp:txXfrm>
        <a:off x="0" y="1818"/>
        <a:ext cx="4083050" cy="1240212"/>
      </dsp:txXfrm>
    </dsp:sp>
    <dsp:sp modelId="{37573156-BE8F-485F-A84D-431F4E6B8EA1}">
      <dsp:nvSpPr>
        <dsp:cNvPr id="0" name=""/>
        <dsp:cNvSpPr/>
      </dsp:nvSpPr>
      <dsp:spPr>
        <a:xfrm>
          <a:off x="0" y="1242031"/>
          <a:ext cx="4083050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C27A7-5F87-4AB8-97DE-A64B90357755}">
      <dsp:nvSpPr>
        <dsp:cNvPr id="0" name=""/>
        <dsp:cNvSpPr/>
      </dsp:nvSpPr>
      <dsp:spPr>
        <a:xfrm>
          <a:off x="0" y="1242031"/>
          <a:ext cx="4083050" cy="124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Nastavení obsluhy jednotlivých portů</a:t>
          </a:r>
        </a:p>
      </dsp:txBody>
      <dsp:txXfrm>
        <a:off x="0" y="1242031"/>
        <a:ext cx="4083050" cy="1240212"/>
      </dsp:txXfrm>
    </dsp:sp>
    <dsp:sp modelId="{6C3FC11E-DB6C-4A5A-8E9D-842D300D0A88}">
      <dsp:nvSpPr>
        <dsp:cNvPr id="0" name=""/>
        <dsp:cNvSpPr/>
      </dsp:nvSpPr>
      <dsp:spPr>
        <a:xfrm>
          <a:off x="0" y="2482243"/>
          <a:ext cx="4083050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3CAAA-90D2-4489-9553-22CA76F2DBF5}">
      <dsp:nvSpPr>
        <dsp:cNvPr id="0" name=""/>
        <dsp:cNvSpPr/>
      </dsp:nvSpPr>
      <dsp:spPr>
        <a:xfrm>
          <a:off x="0" y="2482243"/>
          <a:ext cx="4083050" cy="124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Jednoduchá syntaxe</a:t>
          </a:r>
        </a:p>
      </dsp:txBody>
      <dsp:txXfrm>
        <a:off x="0" y="2482243"/>
        <a:ext cx="4083050" cy="124021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8437E2-45DB-4AC7-BAFE-69E0C70C2EDF}">
      <dsp:nvSpPr>
        <dsp:cNvPr id="0" name=""/>
        <dsp:cNvSpPr/>
      </dsp:nvSpPr>
      <dsp:spPr>
        <a:xfrm>
          <a:off x="0" y="1818"/>
          <a:ext cx="4081462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D2CEF-89EA-4A22-BCAE-1522E65F3E7A}">
      <dsp:nvSpPr>
        <dsp:cNvPr id="0" name=""/>
        <dsp:cNvSpPr/>
      </dsp:nvSpPr>
      <dsp:spPr>
        <a:xfrm>
          <a:off x="0" y="1818"/>
          <a:ext cx="4081462" cy="124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dirty="0"/>
            <a:t>Nástroj pro zabezpečení vícenásobných útoků</a:t>
          </a:r>
        </a:p>
      </dsp:txBody>
      <dsp:txXfrm>
        <a:off x="0" y="1818"/>
        <a:ext cx="4081462" cy="1240212"/>
      </dsp:txXfrm>
    </dsp:sp>
    <dsp:sp modelId="{2E70C784-CFCC-4BEC-88F6-3AD22417C0B4}">
      <dsp:nvSpPr>
        <dsp:cNvPr id="0" name=""/>
        <dsp:cNvSpPr/>
      </dsp:nvSpPr>
      <dsp:spPr>
        <a:xfrm>
          <a:off x="0" y="1242031"/>
          <a:ext cx="4081462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CD473-36DB-48C8-AF58-882E90025BDA}">
      <dsp:nvSpPr>
        <dsp:cNvPr id="0" name=""/>
        <dsp:cNvSpPr/>
      </dsp:nvSpPr>
      <dsp:spPr>
        <a:xfrm>
          <a:off x="0" y="1242031"/>
          <a:ext cx="4081462" cy="124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dirty="0"/>
            <a:t>Odbourává žádosti po velkém množství neúspěšných požadavků</a:t>
          </a:r>
        </a:p>
      </dsp:txBody>
      <dsp:txXfrm>
        <a:off x="0" y="1242031"/>
        <a:ext cx="4081462" cy="1240212"/>
      </dsp:txXfrm>
    </dsp:sp>
    <dsp:sp modelId="{3C8083B1-B334-4C9F-B1AB-D55515F3E902}">
      <dsp:nvSpPr>
        <dsp:cNvPr id="0" name=""/>
        <dsp:cNvSpPr/>
      </dsp:nvSpPr>
      <dsp:spPr>
        <a:xfrm>
          <a:off x="0" y="2482243"/>
          <a:ext cx="4081462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4D39DF-CC08-4C73-9343-E2997F676EC4}">
      <dsp:nvSpPr>
        <dsp:cNvPr id="0" name=""/>
        <dsp:cNvSpPr/>
      </dsp:nvSpPr>
      <dsp:spPr>
        <a:xfrm>
          <a:off x="0" y="2482243"/>
          <a:ext cx="4081462" cy="124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dirty="0"/>
            <a:t>Důležité pro zabezpečení vzdáleného přístupu</a:t>
          </a:r>
        </a:p>
      </dsp:txBody>
      <dsp:txXfrm>
        <a:off x="0" y="2482243"/>
        <a:ext cx="4081462" cy="124021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434DF-BB84-408E-8EEA-EDF22A815138}">
      <dsp:nvSpPr>
        <dsp:cNvPr id="0" name=""/>
        <dsp:cNvSpPr/>
      </dsp:nvSpPr>
      <dsp:spPr>
        <a:xfrm>
          <a:off x="0" y="2676086"/>
          <a:ext cx="8316912" cy="17558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 dirty="0"/>
            <a:t>Výchozí port 22 změněn na 25522 pro vyšší odolnost při skenování portů</a:t>
          </a:r>
        </a:p>
      </dsp:txBody>
      <dsp:txXfrm>
        <a:off x="0" y="2676086"/>
        <a:ext cx="8316912" cy="1755802"/>
      </dsp:txXfrm>
    </dsp:sp>
    <dsp:sp modelId="{C7E9D4B4-D040-42FD-BA79-F3B9FBEB36C0}">
      <dsp:nvSpPr>
        <dsp:cNvPr id="0" name=""/>
        <dsp:cNvSpPr/>
      </dsp:nvSpPr>
      <dsp:spPr>
        <a:xfrm rot="10800000">
          <a:off x="0" y="1999"/>
          <a:ext cx="8316912" cy="2700423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 dirty="0"/>
            <a:t>Využití RSA klíčů místo hesel</a:t>
          </a:r>
        </a:p>
      </dsp:txBody>
      <dsp:txXfrm rot="-10800000">
        <a:off x="0" y="1999"/>
        <a:ext cx="8316912" cy="947848"/>
      </dsp:txXfrm>
    </dsp:sp>
    <dsp:sp modelId="{A70A83E7-34A5-4DDC-8951-A34B2D8EDBCD}">
      <dsp:nvSpPr>
        <dsp:cNvPr id="0" name=""/>
        <dsp:cNvSpPr/>
      </dsp:nvSpPr>
      <dsp:spPr>
        <a:xfrm>
          <a:off x="4060" y="949848"/>
          <a:ext cx="2769596" cy="807426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Skládá se z soukromého a veřejného klíče</a:t>
          </a:r>
        </a:p>
      </dsp:txBody>
      <dsp:txXfrm>
        <a:off x="4060" y="949848"/>
        <a:ext cx="2769596" cy="807426"/>
      </dsp:txXfrm>
    </dsp:sp>
    <dsp:sp modelId="{E7D0970F-AA9F-4BDF-A0AD-D6BE32DE96C6}">
      <dsp:nvSpPr>
        <dsp:cNvPr id="0" name=""/>
        <dsp:cNvSpPr/>
      </dsp:nvSpPr>
      <dsp:spPr>
        <a:xfrm>
          <a:off x="2773657" y="949848"/>
          <a:ext cx="2769596" cy="807426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Předpokládaná doba rozšifrování veřejného klíče okolo 300 tisíc miliard let.</a:t>
          </a:r>
        </a:p>
      </dsp:txBody>
      <dsp:txXfrm>
        <a:off x="2773657" y="949848"/>
        <a:ext cx="2769596" cy="807426"/>
      </dsp:txXfrm>
    </dsp:sp>
    <dsp:sp modelId="{CF581C53-058F-4A20-8EBA-A68420BBF529}">
      <dsp:nvSpPr>
        <dsp:cNvPr id="0" name=""/>
        <dsp:cNvSpPr/>
      </dsp:nvSpPr>
      <dsp:spPr>
        <a:xfrm>
          <a:off x="5543254" y="949848"/>
          <a:ext cx="2769596" cy="807426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Nebezpečím jsou akorát kvantové počítače</a:t>
          </a:r>
        </a:p>
      </dsp:txBody>
      <dsp:txXfrm>
        <a:off x="5543254" y="949848"/>
        <a:ext cx="2769596" cy="80742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A13F56-4C04-4013-A6C3-08FAA204900A}">
      <dsp:nvSpPr>
        <dsp:cNvPr id="0" name=""/>
        <dsp:cNvSpPr/>
      </dsp:nvSpPr>
      <dsp:spPr>
        <a:xfrm>
          <a:off x="0" y="2164"/>
          <a:ext cx="8316912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5B0DD-0884-4232-B2AC-6987D2770B51}">
      <dsp:nvSpPr>
        <dsp:cNvPr id="0" name=""/>
        <dsp:cNvSpPr/>
      </dsp:nvSpPr>
      <dsp:spPr>
        <a:xfrm>
          <a:off x="0" y="0"/>
          <a:ext cx="8316912" cy="1476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Automatické instalace pouze bezpečnostních aktualizací</a:t>
          </a:r>
        </a:p>
      </dsp:txBody>
      <dsp:txXfrm>
        <a:off x="0" y="0"/>
        <a:ext cx="8316912" cy="1476519"/>
      </dsp:txXfrm>
    </dsp:sp>
    <dsp:sp modelId="{22516F50-EB8E-4B4E-9C1D-22C8CD8AB1A7}">
      <dsp:nvSpPr>
        <dsp:cNvPr id="0" name=""/>
        <dsp:cNvSpPr/>
      </dsp:nvSpPr>
      <dsp:spPr>
        <a:xfrm>
          <a:off x="0" y="1478684"/>
          <a:ext cx="8316912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CA4E6-8AA3-4E68-BF7F-332F7CBFD731}">
      <dsp:nvSpPr>
        <dsp:cNvPr id="0" name=""/>
        <dsp:cNvSpPr/>
      </dsp:nvSpPr>
      <dsp:spPr>
        <a:xfrm>
          <a:off x="0" y="1478684"/>
          <a:ext cx="8316912" cy="1476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Instalace vyšších verzí aplikací bez přítomnosti administrátora by mohlo způsobit nechtěnou nehodu</a:t>
          </a:r>
        </a:p>
      </dsp:txBody>
      <dsp:txXfrm>
        <a:off x="0" y="1478684"/>
        <a:ext cx="8316912" cy="1476519"/>
      </dsp:txXfrm>
    </dsp:sp>
    <dsp:sp modelId="{65285D73-220A-4906-89B4-02CBB84B2BFF}">
      <dsp:nvSpPr>
        <dsp:cNvPr id="0" name=""/>
        <dsp:cNvSpPr/>
      </dsp:nvSpPr>
      <dsp:spPr>
        <a:xfrm>
          <a:off x="0" y="2955203"/>
          <a:ext cx="8316912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A24D3-09A5-460C-A78C-116F2EB10FF8}">
      <dsp:nvSpPr>
        <dsp:cNvPr id="0" name=""/>
        <dsp:cNvSpPr/>
      </dsp:nvSpPr>
      <dsp:spPr>
        <a:xfrm>
          <a:off x="0" y="2955203"/>
          <a:ext cx="8316912" cy="1476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Automatická instalace i bezpečnostních aktualizací z jiného repositáře než výchozího by mohlo být také špatný výsledek</a:t>
          </a:r>
        </a:p>
      </dsp:txBody>
      <dsp:txXfrm>
        <a:off x="0" y="2955203"/>
        <a:ext cx="8316912" cy="147651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455F9-7522-4632-B400-7375EEB70156}">
      <dsp:nvSpPr>
        <dsp:cNvPr id="0" name=""/>
        <dsp:cNvSpPr/>
      </dsp:nvSpPr>
      <dsp:spPr>
        <a:xfrm>
          <a:off x="0" y="0"/>
          <a:ext cx="8694737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1BECB-D690-4EA0-9D42-E46BCB4501AA}">
      <dsp:nvSpPr>
        <dsp:cNvPr id="0" name=""/>
        <dsp:cNvSpPr/>
      </dsp:nvSpPr>
      <dsp:spPr>
        <a:xfrm>
          <a:off x="0" y="0"/>
          <a:ext cx="8694737" cy="1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 dirty="0"/>
            <a:t>Schopnost na žádost poskytnout odpověď v podobně webového rozhraní požadované aplikace.</a:t>
          </a:r>
        </a:p>
      </dsp:txBody>
      <dsp:txXfrm>
        <a:off x="0" y="0"/>
        <a:ext cx="8694737" cy="165258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BC94FE-4200-4627-AEEC-048F5C6C898A}">
      <dsp:nvSpPr>
        <dsp:cNvPr id="0" name=""/>
        <dsp:cNvSpPr/>
      </dsp:nvSpPr>
      <dsp:spPr>
        <a:xfrm>
          <a:off x="0" y="0"/>
          <a:ext cx="4083050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7BB1C4-279D-4A81-A8C3-D95593C3F41A}">
      <dsp:nvSpPr>
        <dsp:cNvPr id="0" name=""/>
        <dsp:cNvSpPr/>
      </dsp:nvSpPr>
      <dsp:spPr>
        <a:xfrm>
          <a:off x="0" y="0"/>
          <a:ext cx="4083050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Řízený procesově</a:t>
          </a:r>
        </a:p>
      </dsp:txBody>
      <dsp:txXfrm>
        <a:off x="0" y="0"/>
        <a:ext cx="4083050" cy="931068"/>
      </dsp:txXfrm>
    </dsp:sp>
    <dsp:sp modelId="{15688ED9-62BE-46F9-BB23-3C1AC434CC46}">
      <dsp:nvSpPr>
        <dsp:cNvPr id="0" name=""/>
        <dsp:cNvSpPr/>
      </dsp:nvSpPr>
      <dsp:spPr>
        <a:xfrm>
          <a:off x="0" y="931068"/>
          <a:ext cx="4083050" cy="0"/>
        </a:xfrm>
        <a:prstGeom prst="line">
          <a:avLst/>
        </a:prstGeom>
        <a:solidFill>
          <a:schemeClr val="accent2">
            <a:shade val="50000"/>
            <a:hueOff val="234645"/>
            <a:satOff val="-13985"/>
            <a:lumOff val="25599"/>
            <a:alphaOff val="0"/>
          </a:schemeClr>
        </a:solidFill>
        <a:ln w="15875" cap="flat" cmpd="sng" algn="ctr">
          <a:solidFill>
            <a:schemeClr val="accent2">
              <a:shade val="50000"/>
              <a:hueOff val="234645"/>
              <a:satOff val="-13985"/>
              <a:lumOff val="255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3FA53-249F-4DCC-9A90-A62C9DA420A2}">
      <dsp:nvSpPr>
        <dsp:cNvPr id="0" name=""/>
        <dsp:cNvSpPr/>
      </dsp:nvSpPr>
      <dsp:spPr>
        <a:xfrm>
          <a:off x="0" y="931068"/>
          <a:ext cx="4083050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Vytváří nové vlákna pro každou žádost</a:t>
          </a:r>
        </a:p>
      </dsp:txBody>
      <dsp:txXfrm>
        <a:off x="0" y="931068"/>
        <a:ext cx="4083050" cy="931068"/>
      </dsp:txXfrm>
    </dsp:sp>
    <dsp:sp modelId="{5A525558-3338-4756-873C-0693F184AD75}">
      <dsp:nvSpPr>
        <dsp:cNvPr id="0" name=""/>
        <dsp:cNvSpPr/>
      </dsp:nvSpPr>
      <dsp:spPr>
        <a:xfrm>
          <a:off x="0" y="1862137"/>
          <a:ext cx="4083050" cy="0"/>
        </a:xfrm>
        <a:prstGeom prst="line">
          <a:avLst/>
        </a:prstGeom>
        <a:solidFill>
          <a:schemeClr val="accent2">
            <a:shade val="50000"/>
            <a:hueOff val="469289"/>
            <a:satOff val="-27971"/>
            <a:lumOff val="51197"/>
            <a:alphaOff val="0"/>
          </a:schemeClr>
        </a:solidFill>
        <a:ln w="15875" cap="flat" cmpd="sng" algn="ctr">
          <a:solidFill>
            <a:schemeClr val="accent2">
              <a:shade val="50000"/>
              <a:hueOff val="469289"/>
              <a:satOff val="-27971"/>
              <a:lumOff val="511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D9F36-E54F-4930-B374-454B18D6D1D1}">
      <dsp:nvSpPr>
        <dsp:cNvPr id="0" name=""/>
        <dsp:cNvSpPr/>
      </dsp:nvSpPr>
      <dsp:spPr>
        <a:xfrm>
          <a:off x="0" y="1862137"/>
          <a:ext cx="4083050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Konfigurace v jednotlivých složkách</a:t>
          </a:r>
        </a:p>
      </dsp:txBody>
      <dsp:txXfrm>
        <a:off x="0" y="1862137"/>
        <a:ext cx="4083050" cy="931068"/>
      </dsp:txXfrm>
    </dsp:sp>
    <dsp:sp modelId="{AF7FBD5D-A860-4BF4-9064-A1CCE8D5DC43}">
      <dsp:nvSpPr>
        <dsp:cNvPr id="0" name=""/>
        <dsp:cNvSpPr/>
      </dsp:nvSpPr>
      <dsp:spPr>
        <a:xfrm>
          <a:off x="0" y="2793206"/>
          <a:ext cx="4083050" cy="0"/>
        </a:xfrm>
        <a:prstGeom prst="line">
          <a:avLst/>
        </a:prstGeom>
        <a:solidFill>
          <a:schemeClr val="accent2">
            <a:shade val="50000"/>
            <a:hueOff val="234645"/>
            <a:satOff val="-13985"/>
            <a:lumOff val="25599"/>
            <a:alphaOff val="0"/>
          </a:schemeClr>
        </a:solidFill>
        <a:ln w="15875" cap="flat" cmpd="sng" algn="ctr">
          <a:solidFill>
            <a:schemeClr val="accent2">
              <a:shade val="50000"/>
              <a:hueOff val="234645"/>
              <a:satOff val="-13985"/>
              <a:lumOff val="255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41165-14D2-4951-B211-2B2D894E5C9D}">
      <dsp:nvSpPr>
        <dsp:cNvPr id="0" name=""/>
        <dsp:cNvSpPr/>
      </dsp:nvSpPr>
      <dsp:spPr>
        <a:xfrm>
          <a:off x="0" y="2793206"/>
          <a:ext cx="4083050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Oficiální moduly</a:t>
          </a:r>
        </a:p>
      </dsp:txBody>
      <dsp:txXfrm>
        <a:off x="0" y="2793206"/>
        <a:ext cx="4083050" cy="93106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E2FCC-2469-466F-AAF0-0671B1E7A800}">
      <dsp:nvSpPr>
        <dsp:cNvPr id="0" name=""/>
        <dsp:cNvSpPr/>
      </dsp:nvSpPr>
      <dsp:spPr>
        <a:xfrm>
          <a:off x="0" y="0"/>
          <a:ext cx="4081462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3AD83-3BA9-441E-AB58-573AD1513AA5}">
      <dsp:nvSpPr>
        <dsp:cNvPr id="0" name=""/>
        <dsp:cNvSpPr/>
      </dsp:nvSpPr>
      <dsp:spPr>
        <a:xfrm>
          <a:off x="0" y="0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Řízený událostně</a:t>
          </a:r>
        </a:p>
      </dsp:txBody>
      <dsp:txXfrm>
        <a:off x="0" y="0"/>
        <a:ext cx="4081462" cy="931068"/>
      </dsp:txXfrm>
    </dsp:sp>
    <dsp:sp modelId="{5DB7B518-CCE3-4428-87FF-EF4EB1E51219}">
      <dsp:nvSpPr>
        <dsp:cNvPr id="0" name=""/>
        <dsp:cNvSpPr/>
      </dsp:nvSpPr>
      <dsp:spPr>
        <a:xfrm>
          <a:off x="0" y="931068"/>
          <a:ext cx="4081462" cy="0"/>
        </a:xfrm>
        <a:prstGeom prst="line">
          <a:avLst/>
        </a:prstGeom>
        <a:solidFill>
          <a:schemeClr val="accent2">
            <a:shade val="50000"/>
            <a:hueOff val="234645"/>
            <a:satOff val="-13985"/>
            <a:lumOff val="25599"/>
            <a:alphaOff val="0"/>
          </a:schemeClr>
        </a:solidFill>
        <a:ln w="15875" cap="flat" cmpd="sng" algn="ctr">
          <a:solidFill>
            <a:schemeClr val="accent2">
              <a:shade val="50000"/>
              <a:hueOff val="234645"/>
              <a:satOff val="-13985"/>
              <a:lumOff val="255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AAE8BE-7BAF-450B-9EB6-1B129627254B}">
      <dsp:nvSpPr>
        <dsp:cNvPr id="0" name=""/>
        <dsp:cNvSpPr/>
      </dsp:nvSpPr>
      <dsp:spPr>
        <a:xfrm>
          <a:off x="0" y="931068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Obsluhuje více žádostí na jednom vláknu</a:t>
          </a:r>
        </a:p>
      </dsp:txBody>
      <dsp:txXfrm>
        <a:off x="0" y="931068"/>
        <a:ext cx="4081462" cy="931068"/>
      </dsp:txXfrm>
    </dsp:sp>
    <dsp:sp modelId="{F6178602-1364-46B4-AA60-FCEAEAD74820}">
      <dsp:nvSpPr>
        <dsp:cNvPr id="0" name=""/>
        <dsp:cNvSpPr/>
      </dsp:nvSpPr>
      <dsp:spPr>
        <a:xfrm>
          <a:off x="0" y="1862137"/>
          <a:ext cx="4081462" cy="0"/>
        </a:xfrm>
        <a:prstGeom prst="line">
          <a:avLst/>
        </a:prstGeom>
        <a:solidFill>
          <a:schemeClr val="accent2">
            <a:shade val="50000"/>
            <a:hueOff val="469289"/>
            <a:satOff val="-27971"/>
            <a:lumOff val="51197"/>
            <a:alphaOff val="0"/>
          </a:schemeClr>
        </a:solidFill>
        <a:ln w="15875" cap="flat" cmpd="sng" algn="ctr">
          <a:solidFill>
            <a:schemeClr val="accent2">
              <a:shade val="50000"/>
              <a:hueOff val="469289"/>
              <a:satOff val="-27971"/>
              <a:lumOff val="511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4B00FF-3782-4544-87D9-F53B65FC6074}">
      <dsp:nvSpPr>
        <dsp:cNvPr id="0" name=""/>
        <dsp:cNvSpPr/>
      </dsp:nvSpPr>
      <dsp:spPr>
        <a:xfrm>
          <a:off x="0" y="1862137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Konfigurace dle žádosti na URI</a:t>
          </a:r>
        </a:p>
      </dsp:txBody>
      <dsp:txXfrm>
        <a:off x="0" y="1862137"/>
        <a:ext cx="4081462" cy="931068"/>
      </dsp:txXfrm>
    </dsp:sp>
    <dsp:sp modelId="{7B14C76F-C4D4-4C42-8945-C50A08FE038B}">
      <dsp:nvSpPr>
        <dsp:cNvPr id="0" name=""/>
        <dsp:cNvSpPr/>
      </dsp:nvSpPr>
      <dsp:spPr>
        <a:xfrm>
          <a:off x="0" y="2793206"/>
          <a:ext cx="4081462" cy="0"/>
        </a:xfrm>
        <a:prstGeom prst="line">
          <a:avLst/>
        </a:prstGeom>
        <a:solidFill>
          <a:schemeClr val="accent2">
            <a:shade val="50000"/>
            <a:hueOff val="234645"/>
            <a:satOff val="-13985"/>
            <a:lumOff val="25599"/>
            <a:alphaOff val="0"/>
          </a:schemeClr>
        </a:solidFill>
        <a:ln w="15875" cap="flat" cmpd="sng" algn="ctr">
          <a:solidFill>
            <a:schemeClr val="accent2">
              <a:shade val="50000"/>
              <a:hueOff val="234645"/>
              <a:satOff val="-13985"/>
              <a:lumOff val="255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6FC05-D275-4DD2-AAE3-3016EF8CE309}">
      <dsp:nvSpPr>
        <dsp:cNvPr id="0" name=""/>
        <dsp:cNvSpPr/>
      </dsp:nvSpPr>
      <dsp:spPr>
        <a:xfrm>
          <a:off x="0" y="2793206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Moduly 3. stran</a:t>
          </a:r>
        </a:p>
      </dsp:txBody>
      <dsp:txXfrm>
        <a:off x="0" y="2793206"/>
        <a:ext cx="4081462" cy="93106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6E0A0-C27E-4275-9AEC-5F885BEDB7CC}">
      <dsp:nvSpPr>
        <dsp:cNvPr id="0" name=""/>
        <dsp:cNvSpPr/>
      </dsp:nvSpPr>
      <dsp:spPr>
        <a:xfrm>
          <a:off x="-5771682" y="-883925"/>
          <a:ext cx="6875556" cy="6875556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solidFill>
          <a:schemeClr val="accent2"/>
        </a:solidFill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DF29DD-5F56-4438-8DEC-6F0E1B836950}">
      <dsp:nvSpPr>
        <dsp:cNvPr id="0" name=""/>
        <dsp:cNvSpPr/>
      </dsp:nvSpPr>
      <dsp:spPr>
        <a:xfrm>
          <a:off x="358305" y="232196"/>
          <a:ext cx="8641306" cy="4641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44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Verze 1.21.6</a:t>
          </a:r>
        </a:p>
      </dsp:txBody>
      <dsp:txXfrm>
        <a:off x="358305" y="232196"/>
        <a:ext cx="8641306" cy="464188"/>
      </dsp:txXfrm>
    </dsp:sp>
    <dsp:sp modelId="{C8B25F87-09CB-4C83-86CE-E19E462E2502}">
      <dsp:nvSpPr>
        <dsp:cNvPr id="0" name=""/>
        <dsp:cNvSpPr/>
      </dsp:nvSpPr>
      <dsp:spPr>
        <a:xfrm>
          <a:off x="68187" y="174172"/>
          <a:ext cx="580235" cy="580235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47EB54-15F2-45A9-AE0C-5DFEEEBD8B3D}">
      <dsp:nvSpPr>
        <dsp:cNvPr id="0" name=""/>
        <dsp:cNvSpPr/>
      </dsp:nvSpPr>
      <dsp:spPr>
        <a:xfrm>
          <a:off x="778669" y="928887"/>
          <a:ext cx="8220942" cy="4641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44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Instalace pomocí vlastního skriptu</a:t>
          </a:r>
        </a:p>
      </dsp:txBody>
      <dsp:txXfrm>
        <a:off x="778669" y="928887"/>
        <a:ext cx="8220942" cy="464188"/>
      </dsp:txXfrm>
    </dsp:sp>
    <dsp:sp modelId="{DB8D7C9A-CE57-4453-B7C9-C840226069C7}">
      <dsp:nvSpPr>
        <dsp:cNvPr id="0" name=""/>
        <dsp:cNvSpPr/>
      </dsp:nvSpPr>
      <dsp:spPr>
        <a:xfrm>
          <a:off x="488552" y="870863"/>
          <a:ext cx="580235" cy="580235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78452D-2335-4B97-A275-345E878CDA7A}">
      <dsp:nvSpPr>
        <dsp:cNvPr id="0" name=""/>
        <dsp:cNvSpPr/>
      </dsp:nvSpPr>
      <dsp:spPr>
        <a:xfrm>
          <a:off x="1009027" y="1625067"/>
          <a:ext cx="7990584" cy="4641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44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Možnost propojení s jakoukoli aplikací</a:t>
          </a:r>
        </a:p>
      </dsp:txBody>
      <dsp:txXfrm>
        <a:off x="1009027" y="1625067"/>
        <a:ext cx="7990584" cy="464188"/>
      </dsp:txXfrm>
    </dsp:sp>
    <dsp:sp modelId="{4BD42DDB-E8BF-4CAD-A38F-478B1B809BE3}">
      <dsp:nvSpPr>
        <dsp:cNvPr id="0" name=""/>
        <dsp:cNvSpPr/>
      </dsp:nvSpPr>
      <dsp:spPr>
        <a:xfrm>
          <a:off x="718909" y="1567044"/>
          <a:ext cx="580235" cy="580235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DECE83-DE57-474C-B7C5-C37A2FD25781}">
      <dsp:nvSpPr>
        <dsp:cNvPr id="0" name=""/>
        <dsp:cNvSpPr/>
      </dsp:nvSpPr>
      <dsp:spPr>
        <a:xfrm>
          <a:off x="1082578" y="2321758"/>
          <a:ext cx="7917033" cy="4641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44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SSL </a:t>
          </a:r>
          <a:r>
            <a:rPr lang="cs-CZ" sz="2400" kern="1200" dirty="0"/>
            <a:t>pomocí BoringSSL od Google</a:t>
          </a:r>
        </a:p>
      </dsp:txBody>
      <dsp:txXfrm>
        <a:off x="1082578" y="2321758"/>
        <a:ext cx="7917033" cy="464188"/>
      </dsp:txXfrm>
    </dsp:sp>
    <dsp:sp modelId="{6D994767-7F0D-4D99-83B3-0F93A052994B}">
      <dsp:nvSpPr>
        <dsp:cNvPr id="0" name=""/>
        <dsp:cNvSpPr/>
      </dsp:nvSpPr>
      <dsp:spPr>
        <a:xfrm>
          <a:off x="792460" y="2263735"/>
          <a:ext cx="580235" cy="580235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B13430-C4C3-4A84-945E-169058671E8A}">
      <dsp:nvSpPr>
        <dsp:cNvPr id="0" name=""/>
        <dsp:cNvSpPr/>
      </dsp:nvSpPr>
      <dsp:spPr>
        <a:xfrm>
          <a:off x="1009027" y="3018449"/>
          <a:ext cx="7990584" cy="4641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44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Bezpečnostní TLS moduly od Cloudflare</a:t>
          </a:r>
        </a:p>
      </dsp:txBody>
      <dsp:txXfrm>
        <a:off x="1009027" y="3018449"/>
        <a:ext cx="7990584" cy="464188"/>
      </dsp:txXfrm>
    </dsp:sp>
    <dsp:sp modelId="{5DB2044B-A030-4364-ACEE-C4C10A9A4840}">
      <dsp:nvSpPr>
        <dsp:cNvPr id="0" name=""/>
        <dsp:cNvSpPr/>
      </dsp:nvSpPr>
      <dsp:spPr>
        <a:xfrm>
          <a:off x="718909" y="2960426"/>
          <a:ext cx="580235" cy="580235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EDE270-083D-4E22-A072-2B2890697605}">
      <dsp:nvSpPr>
        <dsp:cNvPr id="0" name=""/>
        <dsp:cNvSpPr/>
      </dsp:nvSpPr>
      <dsp:spPr>
        <a:xfrm>
          <a:off x="778669" y="3714630"/>
          <a:ext cx="8220942" cy="4641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44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Funk</a:t>
          </a:r>
          <a:r>
            <a:rPr lang="cs-CZ" sz="2400" kern="1200" dirty="0"/>
            <a:t>ční PageSpeed, Brotli moduly</a:t>
          </a:r>
        </a:p>
      </dsp:txBody>
      <dsp:txXfrm>
        <a:off x="778669" y="3714630"/>
        <a:ext cx="8220942" cy="464188"/>
      </dsp:txXfrm>
    </dsp:sp>
    <dsp:sp modelId="{89654108-40EB-428A-9B52-8CA46371AC33}">
      <dsp:nvSpPr>
        <dsp:cNvPr id="0" name=""/>
        <dsp:cNvSpPr/>
      </dsp:nvSpPr>
      <dsp:spPr>
        <a:xfrm>
          <a:off x="488552" y="3656606"/>
          <a:ext cx="580235" cy="580235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FDE1CC-A93A-474B-8408-D7AB9B4689AD}">
      <dsp:nvSpPr>
        <dsp:cNvPr id="0" name=""/>
        <dsp:cNvSpPr/>
      </dsp:nvSpPr>
      <dsp:spPr>
        <a:xfrm>
          <a:off x="358305" y="4411321"/>
          <a:ext cx="8641306" cy="4641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44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Administrativní Fancy Index, VTS moduly</a:t>
          </a:r>
        </a:p>
      </dsp:txBody>
      <dsp:txXfrm>
        <a:off x="358305" y="4411321"/>
        <a:ext cx="8641306" cy="464188"/>
      </dsp:txXfrm>
    </dsp:sp>
    <dsp:sp modelId="{96DA23E7-E49B-4814-A1CF-961BCDA7D7F6}">
      <dsp:nvSpPr>
        <dsp:cNvPr id="0" name=""/>
        <dsp:cNvSpPr/>
      </dsp:nvSpPr>
      <dsp:spPr>
        <a:xfrm>
          <a:off x="68187" y="4353297"/>
          <a:ext cx="580235" cy="580235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F7AF3B-8847-44B3-87FF-2782AF8C4AEB}">
      <dsp:nvSpPr>
        <dsp:cNvPr id="0" name=""/>
        <dsp:cNvSpPr/>
      </dsp:nvSpPr>
      <dsp:spPr>
        <a:xfrm>
          <a:off x="-5852976" y="-896310"/>
          <a:ext cx="6972336" cy="6972336"/>
        </a:xfrm>
        <a:prstGeom prst="blockArc">
          <a:avLst>
            <a:gd name="adj1" fmla="val 18900000"/>
            <a:gd name="adj2" fmla="val 2700000"/>
            <a:gd name="adj3" fmla="val 310"/>
          </a:avLst>
        </a:pr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EBC118-EF4E-49C3-90F0-8F970F793219}">
      <dsp:nvSpPr>
        <dsp:cNvPr id="0" name=""/>
        <dsp:cNvSpPr/>
      </dsp:nvSpPr>
      <dsp:spPr>
        <a:xfrm>
          <a:off x="363357" y="235469"/>
          <a:ext cx="8635293" cy="4707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64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Asynchronní práce s daty</a:t>
          </a:r>
        </a:p>
      </dsp:txBody>
      <dsp:txXfrm>
        <a:off x="363357" y="235469"/>
        <a:ext cx="8635293" cy="470732"/>
      </dsp:txXfrm>
    </dsp:sp>
    <dsp:sp modelId="{EEF9261B-C797-4A5C-9275-1089B309125D}">
      <dsp:nvSpPr>
        <dsp:cNvPr id="0" name=""/>
        <dsp:cNvSpPr/>
      </dsp:nvSpPr>
      <dsp:spPr>
        <a:xfrm>
          <a:off x="69149" y="176628"/>
          <a:ext cx="588415" cy="5884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02C226-5C8E-46C2-A2FB-05F8F1885D6C}">
      <dsp:nvSpPr>
        <dsp:cNvPr id="0" name=""/>
        <dsp:cNvSpPr/>
      </dsp:nvSpPr>
      <dsp:spPr>
        <a:xfrm>
          <a:off x="789647" y="941982"/>
          <a:ext cx="8209003" cy="4707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64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Správné rozložení požadavků mezi procesy</a:t>
          </a:r>
        </a:p>
      </dsp:txBody>
      <dsp:txXfrm>
        <a:off x="789647" y="941982"/>
        <a:ext cx="8209003" cy="470732"/>
      </dsp:txXfrm>
    </dsp:sp>
    <dsp:sp modelId="{A664398E-1E80-4E11-996B-20F3540F8FCC}">
      <dsp:nvSpPr>
        <dsp:cNvPr id="0" name=""/>
        <dsp:cNvSpPr/>
      </dsp:nvSpPr>
      <dsp:spPr>
        <a:xfrm>
          <a:off x="495439" y="883141"/>
          <a:ext cx="588415" cy="5884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8B7C8-A856-45C4-AAAD-1B8FC7208816}">
      <dsp:nvSpPr>
        <dsp:cNvPr id="0" name=""/>
        <dsp:cNvSpPr/>
      </dsp:nvSpPr>
      <dsp:spPr>
        <a:xfrm>
          <a:off x="1023252" y="1647978"/>
          <a:ext cx="7975398" cy="4707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64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Záznam požadavků a odpovědí</a:t>
          </a:r>
        </a:p>
      </dsp:txBody>
      <dsp:txXfrm>
        <a:off x="1023252" y="1647978"/>
        <a:ext cx="7975398" cy="470732"/>
      </dsp:txXfrm>
    </dsp:sp>
    <dsp:sp modelId="{77EFC210-1FE6-416E-B995-F41533D4A358}">
      <dsp:nvSpPr>
        <dsp:cNvPr id="0" name=""/>
        <dsp:cNvSpPr/>
      </dsp:nvSpPr>
      <dsp:spPr>
        <a:xfrm>
          <a:off x="729044" y="1589136"/>
          <a:ext cx="588415" cy="5884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A8B3E5-1452-4993-B526-26BCA5B2EEB2}">
      <dsp:nvSpPr>
        <dsp:cNvPr id="0" name=""/>
        <dsp:cNvSpPr/>
      </dsp:nvSpPr>
      <dsp:spPr>
        <a:xfrm>
          <a:off x="1097840" y="2354491"/>
          <a:ext cx="7900810" cy="4707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64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Využití </a:t>
          </a:r>
          <a:r>
            <a:rPr lang="en-US" sz="2400" kern="1200" noProof="0" dirty="0"/>
            <a:t>cache</a:t>
          </a:r>
          <a:r>
            <a:rPr lang="cs-CZ" sz="2400" kern="1200" dirty="0"/>
            <a:t> paměti pro časté požadavky</a:t>
          </a:r>
        </a:p>
      </dsp:txBody>
      <dsp:txXfrm>
        <a:off x="1097840" y="2354491"/>
        <a:ext cx="7900810" cy="470732"/>
      </dsp:txXfrm>
    </dsp:sp>
    <dsp:sp modelId="{D465B421-5169-4F93-AD73-1CA4472262A4}">
      <dsp:nvSpPr>
        <dsp:cNvPr id="0" name=""/>
        <dsp:cNvSpPr/>
      </dsp:nvSpPr>
      <dsp:spPr>
        <a:xfrm>
          <a:off x="803632" y="2295649"/>
          <a:ext cx="588415" cy="5884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C490B4-C61A-4DAD-9FFF-F6D0B6FF5B61}">
      <dsp:nvSpPr>
        <dsp:cNvPr id="0" name=""/>
        <dsp:cNvSpPr/>
      </dsp:nvSpPr>
      <dsp:spPr>
        <a:xfrm>
          <a:off x="1023252" y="3061004"/>
          <a:ext cx="7975398" cy="4707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64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Silné šifrovací klíče pro SSL komunikaci</a:t>
          </a:r>
        </a:p>
      </dsp:txBody>
      <dsp:txXfrm>
        <a:off x="1023252" y="3061004"/>
        <a:ext cx="7975398" cy="470732"/>
      </dsp:txXfrm>
    </dsp:sp>
    <dsp:sp modelId="{96B0710D-A51C-4CD9-BE34-32AC9196A54B}">
      <dsp:nvSpPr>
        <dsp:cNvPr id="0" name=""/>
        <dsp:cNvSpPr/>
      </dsp:nvSpPr>
      <dsp:spPr>
        <a:xfrm>
          <a:off x="729044" y="3002162"/>
          <a:ext cx="588415" cy="5884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243B8F-8761-4E28-8D08-CB144B5313E1}">
      <dsp:nvSpPr>
        <dsp:cNvPr id="0" name=""/>
        <dsp:cNvSpPr/>
      </dsp:nvSpPr>
      <dsp:spPr>
        <a:xfrm>
          <a:off x="789647" y="3766999"/>
          <a:ext cx="8209003" cy="4707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64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Komprese odpovědí pomocí brotli</a:t>
          </a:r>
        </a:p>
      </dsp:txBody>
      <dsp:txXfrm>
        <a:off x="789647" y="3766999"/>
        <a:ext cx="8209003" cy="470732"/>
      </dsp:txXfrm>
    </dsp:sp>
    <dsp:sp modelId="{08334146-E865-4EB8-A92C-7A9A3549B980}">
      <dsp:nvSpPr>
        <dsp:cNvPr id="0" name=""/>
        <dsp:cNvSpPr/>
      </dsp:nvSpPr>
      <dsp:spPr>
        <a:xfrm>
          <a:off x="495439" y="3708157"/>
          <a:ext cx="588415" cy="5884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3A52F3-E199-40C3-BDBB-4F935433AF1D}">
      <dsp:nvSpPr>
        <dsp:cNvPr id="0" name=""/>
        <dsp:cNvSpPr/>
      </dsp:nvSpPr>
      <dsp:spPr>
        <a:xfrm>
          <a:off x="363357" y="4473512"/>
          <a:ext cx="8635293" cy="4707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64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Zrychlení stránek pomocí pagespeed</a:t>
          </a:r>
        </a:p>
      </dsp:txBody>
      <dsp:txXfrm>
        <a:off x="363357" y="4473512"/>
        <a:ext cx="8635293" cy="470732"/>
      </dsp:txXfrm>
    </dsp:sp>
    <dsp:sp modelId="{6526F886-D564-4A6B-863C-0EE000015A36}">
      <dsp:nvSpPr>
        <dsp:cNvPr id="0" name=""/>
        <dsp:cNvSpPr/>
      </dsp:nvSpPr>
      <dsp:spPr>
        <a:xfrm>
          <a:off x="69149" y="4414671"/>
          <a:ext cx="588415" cy="5884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6F417-3978-4E6E-9D8F-B4413A9AA0F8}">
      <dsp:nvSpPr>
        <dsp:cNvPr id="0" name=""/>
        <dsp:cNvSpPr/>
      </dsp:nvSpPr>
      <dsp:spPr>
        <a:xfrm>
          <a:off x="0" y="1818"/>
          <a:ext cx="4083050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28011-8188-4AB1-8BEF-5D836FCD62C3}">
      <dsp:nvSpPr>
        <dsp:cNvPr id="0" name=""/>
        <dsp:cNvSpPr/>
      </dsp:nvSpPr>
      <dsp:spPr>
        <a:xfrm>
          <a:off x="0" y="1818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Jednoduchá migrace</a:t>
          </a:r>
        </a:p>
      </dsp:txBody>
      <dsp:txXfrm>
        <a:off x="0" y="1818"/>
        <a:ext cx="4083050" cy="620106"/>
      </dsp:txXfrm>
    </dsp:sp>
    <dsp:sp modelId="{46D0253C-7E46-4A44-B08A-41BC1A377029}">
      <dsp:nvSpPr>
        <dsp:cNvPr id="0" name=""/>
        <dsp:cNvSpPr/>
      </dsp:nvSpPr>
      <dsp:spPr>
        <a:xfrm>
          <a:off x="0" y="621924"/>
          <a:ext cx="4083050" cy="0"/>
        </a:xfrm>
        <a:prstGeom prst="line">
          <a:avLst/>
        </a:prstGeom>
        <a:solidFill>
          <a:schemeClr val="accent2">
            <a:shade val="50000"/>
            <a:hueOff val="156430"/>
            <a:satOff val="-9324"/>
            <a:lumOff val="17066"/>
            <a:alphaOff val="0"/>
          </a:schemeClr>
        </a:solidFill>
        <a:ln w="15875" cap="flat" cmpd="sng" algn="ctr">
          <a:solidFill>
            <a:schemeClr val="accent2">
              <a:shade val="50000"/>
              <a:hueOff val="156430"/>
              <a:satOff val="-9324"/>
              <a:lumOff val="170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A45AD-50E3-437B-A198-3D86A0A48FDB}">
      <dsp:nvSpPr>
        <dsp:cNvPr id="0" name=""/>
        <dsp:cNvSpPr/>
      </dsp:nvSpPr>
      <dsp:spPr>
        <a:xfrm>
          <a:off x="0" y="621924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Možnost zálohování</a:t>
          </a:r>
        </a:p>
      </dsp:txBody>
      <dsp:txXfrm>
        <a:off x="0" y="621924"/>
        <a:ext cx="4083050" cy="620106"/>
      </dsp:txXfrm>
    </dsp:sp>
    <dsp:sp modelId="{21B8F886-4425-4DC8-AE82-7D9C9BB8BF33}">
      <dsp:nvSpPr>
        <dsp:cNvPr id="0" name=""/>
        <dsp:cNvSpPr/>
      </dsp:nvSpPr>
      <dsp:spPr>
        <a:xfrm>
          <a:off x="0" y="1242031"/>
          <a:ext cx="4083050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F6572-3615-4E34-A1C8-C8B008635536}">
      <dsp:nvSpPr>
        <dsp:cNvPr id="0" name=""/>
        <dsp:cNvSpPr/>
      </dsp:nvSpPr>
      <dsp:spPr>
        <a:xfrm>
          <a:off x="0" y="1242031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Lepší rozložení výkonu</a:t>
          </a:r>
        </a:p>
      </dsp:txBody>
      <dsp:txXfrm>
        <a:off x="0" y="1242031"/>
        <a:ext cx="4083050" cy="620106"/>
      </dsp:txXfrm>
    </dsp:sp>
    <dsp:sp modelId="{324E2004-CFE3-432D-9866-FC6D537863B9}">
      <dsp:nvSpPr>
        <dsp:cNvPr id="0" name=""/>
        <dsp:cNvSpPr/>
      </dsp:nvSpPr>
      <dsp:spPr>
        <a:xfrm>
          <a:off x="0" y="1862137"/>
          <a:ext cx="4083050" cy="0"/>
        </a:xfrm>
        <a:prstGeom prst="line">
          <a:avLst/>
        </a:prstGeom>
        <a:solidFill>
          <a:schemeClr val="accent2">
            <a:shade val="50000"/>
            <a:hueOff val="469289"/>
            <a:satOff val="-27971"/>
            <a:lumOff val="51197"/>
            <a:alphaOff val="0"/>
          </a:schemeClr>
        </a:solidFill>
        <a:ln w="15875" cap="flat" cmpd="sng" algn="ctr">
          <a:solidFill>
            <a:schemeClr val="accent2">
              <a:shade val="50000"/>
              <a:hueOff val="469289"/>
              <a:satOff val="-27971"/>
              <a:lumOff val="511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83092C-333B-4C5F-BFF0-9F5FF0D892C4}">
      <dsp:nvSpPr>
        <dsp:cNvPr id="0" name=""/>
        <dsp:cNvSpPr/>
      </dsp:nvSpPr>
      <dsp:spPr>
        <a:xfrm>
          <a:off x="0" y="1862137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Kompatibilita s HW</a:t>
          </a:r>
        </a:p>
      </dsp:txBody>
      <dsp:txXfrm>
        <a:off x="0" y="1862137"/>
        <a:ext cx="4083050" cy="620106"/>
      </dsp:txXfrm>
    </dsp:sp>
    <dsp:sp modelId="{499FE78F-094D-419C-B4DD-56FF2B1EC2EB}">
      <dsp:nvSpPr>
        <dsp:cNvPr id="0" name=""/>
        <dsp:cNvSpPr/>
      </dsp:nvSpPr>
      <dsp:spPr>
        <a:xfrm>
          <a:off x="0" y="2482243"/>
          <a:ext cx="4083050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0AB78-F93B-4424-B865-65D0001117F2}">
      <dsp:nvSpPr>
        <dsp:cNvPr id="0" name=""/>
        <dsp:cNvSpPr/>
      </dsp:nvSpPr>
      <dsp:spPr>
        <a:xfrm>
          <a:off x="0" y="2482243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Prostorově nenáročný</a:t>
          </a:r>
        </a:p>
      </dsp:txBody>
      <dsp:txXfrm>
        <a:off x="0" y="2482243"/>
        <a:ext cx="4083050" cy="620106"/>
      </dsp:txXfrm>
    </dsp:sp>
    <dsp:sp modelId="{C65E60EC-4156-4B05-8586-FF3637A3B5DF}">
      <dsp:nvSpPr>
        <dsp:cNvPr id="0" name=""/>
        <dsp:cNvSpPr/>
      </dsp:nvSpPr>
      <dsp:spPr>
        <a:xfrm>
          <a:off x="0" y="3102350"/>
          <a:ext cx="4083050" cy="0"/>
        </a:xfrm>
        <a:prstGeom prst="line">
          <a:avLst/>
        </a:prstGeom>
        <a:solidFill>
          <a:schemeClr val="accent2">
            <a:shade val="50000"/>
            <a:hueOff val="156430"/>
            <a:satOff val="-9324"/>
            <a:lumOff val="17066"/>
            <a:alphaOff val="0"/>
          </a:schemeClr>
        </a:solidFill>
        <a:ln w="15875" cap="flat" cmpd="sng" algn="ctr">
          <a:solidFill>
            <a:schemeClr val="accent2">
              <a:shade val="50000"/>
              <a:hueOff val="156430"/>
              <a:satOff val="-9324"/>
              <a:lumOff val="170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FF612A-0F1E-4D90-86AC-08E78277B870}">
      <dsp:nvSpPr>
        <dsp:cNvPr id="0" name=""/>
        <dsp:cNvSpPr/>
      </dsp:nvSpPr>
      <dsp:spPr>
        <a:xfrm>
          <a:off x="0" y="3102350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Vyšší zabezpečení</a:t>
          </a:r>
        </a:p>
      </dsp:txBody>
      <dsp:txXfrm>
        <a:off x="0" y="3102350"/>
        <a:ext cx="4083050" cy="62010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455F9-7522-4632-B400-7375EEB70156}">
      <dsp:nvSpPr>
        <dsp:cNvPr id="0" name=""/>
        <dsp:cNvSpPr/>
      </dsp:nvSpPr>
      <dsp:spPr>
        <a:xfrm>
          <a:off x="0" y="0"/>
          <a:ext cx="8694737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1BECB-D690-4EA0-9D42-E46BCB4501AA}">
      <dsp:nvSpPr>
        <dsp:cNvPr id="0" name=""/>
        <dsp:cNvSpPr/>
      </dsp:nvSpPr>
      <dsp:spPr>
        <a:xfrm>
          <a:off x="0" y="0"/>
          <a:ext cx="8694737" cy="1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 dirty="0"/>
            <a:t>Běhové prostředí pro programy schopné na žádost vytvořit dynamický obsah z dostupných dat.</a:t>
          </a:r>
        </a:p>
      </dsp:txBody>
      <dsp:txXfrm>
        <a:off x="0" y="0"/>
        <a:ext cx="8694737" cy="165258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D44CA7-014D-40EF-B4FF-7E0DF61DB2D1}">
      <dsp:nvSpPr>
        <dsp:cNvPr id="0" name=""/>
        <dsp:cNvSpPr/>
      </dsp:nvSpPr>
      <dsp:spPr>
        <a:xfrm>
          <a:off x="0" y="0"/>
          <a:ext cx="4083050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803F71-00CE-4897-94B4-4A64AF3C534C}">
      <dsp:nvSpPr>
        <dsp:cNvPr id="0" name=""/>
        <dsp:cNvSpPr/>
      </dsp:nvSpPr>
      <dsp:spPr>
        <a:xfrm>
          <a:off x="0" y="0"/>
          <a:ext cx="4083050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Synchronní</a:t>
          </a:r>
        </a:p>
      </dsp:txBody>
      <dsp:txXfrm>
        <a:off x="0" y="0"/>
        <a:ext cx="4083050" cy="931068"/>
      </dsp:txXfrm>
    </dsp:sp>
    <dsp:sp modelId="{10FFFDCE-A69B-46D6-853C-3C0E58C3B1AC}">
      <dsp:nvSpPr>
        <dsp:cNvPr id="0" name=""/>
        <dsp:cNvSpPr/>
      </dsp:nvSpPr>
      <dsp:spPr>
        <a:xfrm>
          <a:off x="0" y="931068"/>
          <a:ext cx="4083050" cy="0"/>
        </a:xfrm>
        <a:prstGeom prst="line">
          <a:avLst/>
        </a:prstGeom>
        <a:solidFill>
          <a:schemeClr val="accent2">
            <a:shade val="50000"/>
            <a:hueOff val="234645"/>
            <a:satOff val="-13985"/>
            <a:lumOff val="25599"/>
            <a:alphaOff val="0"/>
          </a:schemeClr>
        </a:solidFill>
        <a:ln w="15875" cap="flat" cmpd="sng" algn="ctr">
          <a:solidFill>
            <a:schemeClr val="accent2">
              <a:shade val="50000"/>
              <a:hueOff val="234645"/>
              <a:satOff val="-13985"/>
              <a:lumOff val="255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32D0CE-FEF9-4B6F-BF12-692392D7C878}">
      <dsp:nvSpPr>
        <dsp:cNvPr id="0" name=""/>
        <dsp:cNvSpPr/>
      </dsp:nvSpPr>
      <dsp:spPr>
        <a:xfrm>
          <a:off x="0" y="931068"/>
          <a:ext cx="4083050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Moduly pomocí PEAR</a:t>
          </a:r>
        </a:p>
      </dsp:txBody>
      <dsp:txXfrm>
        <a:off x="0" y="931068"/>
        <a:ext cx="4083050" cy="931068"/>
      </dsp:txXfrm>
    </dsp:sp>
    <dsp:sp modelId="{BBC7DC1D-88F6-4765-81D1-F47E4195287F}">
      <dsp:nvSpPr>
        <dsp:cNvPr id="0" name=""/>
        <dsp:cNvSpPr/>
      </dsp:nvSpPr>
      <dsp:spPr>
        <a:xfrm>
          <a:off x="0" y="1862137"/>
          <a:ext cx="4083050" cy="0"/>
        </a:xfrm>
        <a:prstGeom prst="line">
          <a:avLst/>
        </a:prstGeom>
        <a:solidFill>
          <a:schemeClr val="accent2">
            <a:shade val="50000"/>
            <a:hueOff val="469289"/>
            <a:satOff val="-27971"/>
            <a:lumOff val="51197"/>
            <a:alphaOff val="0"/>
          </a:schemeClr>
        </a:solidFill>
        <a:ln w="15875" cap="flat" cmpd="sng" algn="ctr">
          <a:solidFill>
            <a:schemeClr val="accent2">
              <a:shade val="50000"/>
              <a:hueOff val="469289"/>
              <a:satOff val="-27971"/>
              <a:lumOff val="511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36FBBC-0A32-4E8D-95BE-47B2B2EE860D}">
      <dsp:nvSpPr>
        <dsp:cNvPr id="0" name=""/>
        <dsp:cNvSpPr/>
      </dsp:nvSpPr>
      <dsp:spPr>
        <a:xfrm>
          <a:off x="0" y="1862137"/>
          <a:ext cx="4083050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Přístup k SQL DB</a:t>
          </a:r>
        </a:p>
      </dsp:txBody>
      <dsp:txXfrm>
        <a:off x="0" y="1862137"/>
        <a:ext cx="4083050" cy="931068"/>
      </dsp:txXfrm>
    </dsp:sp>
    <dsp:sp modelId="{5D191B46-945D-4FBC-BD58-3058789151BD}">
      <dsp:nvSpPr>
        <dsp:cNvPr id="0" name=""/>
        <dsp:cNvSpPr/>
      </dsp:nvSpPr>
      <dsp:spPr>
        <a:xfrm>
          <a:off x="0" y="2793206"/>
          <a:ext cx="4083050" cy="0"/>
        </a:xfrm>
        <a:prstGeom prst="line">
          <a:avLst/>
        </a:prstGeom>
        <a:solidFill>
          <a:schemeClr val="accent2">
            <a:shade val="50000"/>
            <a:hueOff val="234645"/>
            <a:satOff val="-13985"/>
            <a:lumOff val="25599"/>
            <a:alphaOff val="0"/>
          </a:schemeClr>
        </a:solidFill>
        <a:ln w="15875" cap="flat" cmpd="sng" algn="ctr">
          <a:solidFill>
            <a:schemeClr val="accent2">
              <a:shade val="50000"/>
              <a:hueOff val="234645"/>
              <a:satOff val="-13985"/>
              <a:lumOff val="255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13793-F882-4837-8EBC-531474E62948}">
      <dsp:nvSpPr>
        <dsp:cNvPr id="0" name=""/>
        <dsp:cNvSpPr/>
      </dsp:nvSpPr>
      <dsp:spPr>
        <a:xfrm>
          <a:off x="0" y="2793206"/>
          <a:ext cx="4083050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Vhodné pro API a matematicky náročné aplikace</a:t>
          </a:r>
        </a:p>
      </dsp:txBody>
      <dsp:txXfrm>
        <a:off x="0" y="2793206"/>
        <a:ext cx="4083050" cy="931068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FAE2D8-AF33-4A5D-8E9F-240C0FF07A68}">
      <dsp:nvSpPr>
        <dsp:cNvPr id="0" name=""/>
        <dsp:cNvSpPr/>
      </dsp:nvSpPr>
      <dsp:spPr>
        <a:xfrm>
          <a:off x="0" y="0"/>
          <a:ext cx="4081462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CCB013-C484-4DF5-AA11-15EDE7C9CFC8}">
      <dsp:nvSpPr>
        <dsp:cNvPr id="0" name=""/>
        <dsp:cNvSpPr/>
      </dsp:nvSpPr>
      <dsp:spPr>
        <a:xfrm>
          <a:off x="0" y="0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Asynchronní</a:t>
          </a:r>
          <a:endParaRPr lang="cs-CZ" sz="2900" kern="1200" dirty="0"/>
        </a:p>
      </dsp:txBody>
      <dsp:txXfrm>
        <a:off x="0" y="0"/>
        <a:ext cx="4081462" cy="931068"/>
      </dsp:txXfrm>
    </dsp:sp>
    <dsp:sp modelId="{C1C00D31-8361-4DED-97A9-9041329EC246}">
      <dsp:nvSpPr>
        <dsp:cNvPr id="0" name=""/>
        <dsp:cNvSpPr/>
      </dsp:nvSpPr>
      <dsp:spPr>
        <a:xfrm>
          <a:off x="0" y="931068"/>
          <a:ext cx="4081462" cy="0"/>
        </a:xfrm>
        <a:prstGeom prst="line">
          <a:avLst/>
        </a:prstGeom>
        <a:solidFill>
          <a:schemeClr val="accent2">
            <a:shade val="50000"/>
            <a:hueOff val="234645"/>
            <a:satOff val="-13985"/>
            <a:lumOff val="25599"/>
            <a:alphaOff val="0"/>
          </a:schemeClr>
        </a:solidFill>
        <a:ln w="15875" cap="flat" cmpd="sng" algn="ctr">
          <a:solidFill>
            <a:schemeClr val="accent2">
              <a:shade val="50000"/>
              <a:hueOff val="234645"/>
              <a:satOff val="-13985"/>
              <a:lumOff val="255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0CF17B-3B03-4037-BDFA-9FF3C0526E41}">
      <dsp:nvSpPr>
        <dsp:cNvPr id="0" name=""/>
        <dsp:cNvSpPr/>
      </dsp:nvSpPr>
      <dsp:spPr>
        <a:xfrm>
          <a:off x="0" y="931068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Balíčkový manažer npm</a:t>
          </a:r>
        </a:p>
      </dsp:txBody>
      <dsp:txXfrm>
        <a:off x="0" y="931068"/>
        <a:ext cx="4081462" cy="931068"/>
      </dsp:txXfrm>
    </dsp:sp>
    <dsp:sp modelId="{00D0FCC6-90E2-45E5-B43C-5D00DD179A10}">
      <dsp:nvSpPr>
        <dsp:cNvPr id="0" name=""/>
        <dsp:cNvSpPr/>
      </dsp:nvSpPr>
      <dsp:spPr>
        <a:xfrm>
          <a:off x="0" y="1862137"/>
          <a:ext cx="4081462" cy="0"/>
        </a:xfrm>
        <a:prstGeom prst="line">
          <a:avLst/>
        </a:prstGeom>
        <a:solidFill>
          <a:schemeClr val="accent2">
            <a:shade val="50000"/>
            <a:hueOff val="469289"/>
            <a:satOff val="-27971"/>
            <a:lumOff val="51197"/>
            <a:alphaOff val="0"/>
          </a:schemeClr>
        </a:solidFill>
        <a:ln w="15875" cap="flat" cmpd="sng" algn="ctr">
          <a:solidFill>
            <a:schemeClr val="accent2">
              <a:shade val="50000"/>
              <a:hueOff val="469289"/>
              <a:satOff val="-27971"/>
              <a:lumOff val="511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90E71-8F66-4378-82AF-F768E1032067}">
      <dsp:nvSpPr>
        <dsp:cNvPr id="0" name=""/>
        <dsp:cNvSpPr/>
      </dsp:nvSpPr>
      <dsp:spPr>
        <a:xfrm>
          <a:off x="0" y="1862137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Možnost využití NoSQL</a:t>
          </a:r>
        </a:p>
      </dsp:txBody>
      <dsp:txXfrm>
        <a:off x="0" y="1862137"/>
        <a:ext cx="4081462" cy="931068"/>
      </dsp:txXfrm>
    </dsp:sp>
    <dsp:sp modelId="{878623C4-C524-48A6-8967-EBA0C5A02732}">
      <dsp:nvSpPr>
        <dsp:cNvPr id="0" name=""/>
        <dsp:cNvSpPr/>
      </dsp:nvSpPr>
      <dsp:spPr>
        <a:xfrm>
          <a:off x="0" y="2793206"/>
          <a:ext cx="4081462" cy="0"/>
        </a:xfrm>
        <a:prstGeom prst="line">
          <a:avLst/>
        </a:prstGeom>
        <a:solidFill>
          <a:schemeClr val="accent2">
            <a:shade val="50000"/>
            <a:hueOff val="234645"/>
            <a:satOff val="-13985"/>
            <a:lumOff val="25599"/>
            <a:alphaOff val="0"/>
          </a:schemeClr>
        </a:solidFill>
        <a:ln w="15875" cap="flat" cmpd="sng" algn="ctr">
          <a:solidFill>
            <a:schemeClr val="accent2">
              <a:shade val="50000"/>
              <a:hueOff val="234645"/>
              <a:satOff val="-13985"/>
              <a:lumOff val="255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B1B61-4054-4558-9F27-41D03AF69691}">
      <dsp:nvSpPr>
        <dsp:cNvPr id="0" name=""/>
        <dsp:cNvSpPr/>
      </dsp:nvSpPr>
      <dsp:spPr>
        <a:xfrm>
          <a:off x="0" y="2793206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Vhodné pro práci s daty v reálném čase</a:t>
          </a:r>
        </a:p>
      </dsp:txBody>
      <dsp:txXfrm>
        <a:off x="0" y="2793206"/>
        <a:ext cx="4081462" cy="931068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0B661-FB26-4DCF-A38A-73F995C3C6BE}">
      <dsp:nvSpPr>
        <dsp:cNvPr id="0" name=""/>
        <dsp:cNvSpPr/>
      </dsp:nvSpPr>
      <dsp:spPr>
        <a:xfrm>
          <a:off x="-5012820" y="-768028"/>
          <a:ext cx="5969945" cy="5969945"/>
        </a:xfrm>
        <a:prstGeom prst="blockArc">
          <a:avLst>
            <a:gd name="adj1" fmla="val 18900000"/>
            <a:gd name="adj2" fmla="val 2700000"/>
            <a:gd name="adj3" fmla="val 362"/>
          </a:avLst>
        </a:prstGeom>
        <a:solidFill>
          <a:schemeClr val="accent2"/>
        </a:solidFill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8F53D-005D-496C-9C18-D10284BDC7DE}">
      <dsp:nvSpPr>
        <dsp:cNvPr id="0" name=""/>
        <dsp:cNvSpPr/>
      </dsp:nvSpPr>
      <dsp:spPr>
        <a:xfrm>
          <a:off x="418718" y="277029"/>
          <a:ext cx="7837165" cy="5544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Využíváno operačním systémem</a:t>
          </a:r>
        </a:p>
      </dsp:txBody>
      <dsp:txXfrm>
        <a:off x="418718" y="277029"/>
        <a:ext cx="7837165" cy="554413"/>
      </dsp:txXfrm>
    </dsp:sp>
    <dsp:sp modelId="{A18602A0-DCA2-426A-A3E6-2769F17F7060}">
      <dsp:nvSpPr>
        <dsp:cNvPr id="0" name=""/>
        <dsp:cNvSpPr/>
      </dsp:nvSpPr>
      <dsp:spPr>
        <a:xfrm>
          <a:off x="72209" y="207727"/>
          <a:ext cx="693016" cy="693016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BE9569-B78D-4044-A0CC-F0EAB985E1EA}">
      <dsp:nvSpPr>
        <dsp:cNvPr id="0" name=""/>
        <dsp:cNvSpPr/>
      </dsp:nvSpPr>
      <dsp:spPr>
        <a:xfrm>
          <a:off x="815994" y="1108383"/>
          <a:ext cx="7439888" cy="5544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Apt obsahuje nejnovější verzi již v základu</a:t>
          </a:r>
        </a:p>
      </dsp:txBody>
      <dsp:txXfrm>
        <a:off x="815994" y="1108383"/>
        <a:ext cx="7439888" cy="554413"/>
      </dsp:txXfrm>
    </dsp:sp>
    <dsp:sp modelId="{12C63321-8EF8-4211-B645-E4BA279E7CD4}">
      <dsp:nvSpPr>
        <dsp:cNvPr id="0" name=""/>
        <dsp:cNvSpPr/>
      </dsp:nvSpPr>
      <dsp:spPr>
        <a:xfrm>
          <a:off x="469486" y="1039081"/>
          <a:ext cx="693016" cy="693016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49F09-2CFD-4623-B71F-9289094B7F21}">
      <dsp:nvSpPr>
        <dsp:cNvPr id="0" name=""/>
        <dsp:cNvSpPr/>
      </dsp:nvSpPr>
      <dsp:spPr>
        <a:xfrm>
          <a:off x="937926" y="1939737"/>
          <a:ext cx="7317957" cy="5544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Balíčkový manažer pip</a:t>
          </a:r>
        </a:p>
      </dsp:txBody>
      <dsp:txXfrm>
        <a:off x="937926" y="1939737"/>
        <a:ext cx="7317957" cy="554413"/>
      </dsp:txXfrm>
    </dsp:sp>
    <dsp:sp modelId="{A9A9A27A-792A-4333-92BF-A83D3448B0B7}">
      <dsp:nvSpPr>
        <dsp:cNvPr id="0" name=""/>
        <dsp:cNvSpPr/>
      </dsp:nvSpPr>
      <dsp:spPr>
        <a:xfrm>
          <a:off x="591418" y="1870435"/>
          <a:ext cx="693016" cy="693016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80DB8F-49CC-451C-BC4A-EEA24FB4BF52}">
      <dsp:nvSpPr>
        <dsp:cNvPr id="0" name=""/>
        <dsp:cNvSpPr/>
      </dsp:nvSpPr>
      <dsp:spPr>
        <a:xfrm>
          <a:off x="815994" y="2771091"/>
          <a:ext cx="7439888" cy="5544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Možnost propojení s databází</a:t>
          </a:r>
        </a:p>
      </dsp:txBody>
      <dsp:txXfrm>
        <a:off x="815994" y="2771091"/>
        <a:ext cx="7439888" cy="554413"/>
      </dsp:txXfrm>
    </dsp:sp>
    <dsp:sp modelId="{5B645183-70C1-426E-BF86-995A3337C843}">
      <dsp:nvSpPr>
        <dsp:cNvPr id="0" name=""/>
        <dsp:cNvSpPr/>
      </dsp:nvSpPr>
      <dsp:spPr>
        <a:xfrm>
          <a:off x="469486" y="2701789"/>
          <a:ext cx="693016" cy="693016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78676D-FE96-4CE5-8EF6-31A8D134B3B3}">
      <dsp:nvSpPr>
        <dsp:cNvPr id="0" name=""/>
        <dsp:cNvSpPr/>
      </dsp:nvSpPr>
      <dsp:spPr>
        <a:xfrm>
          <a:off x="418718" y="3602445"/>
          <a:ext cx="7837165" cy="5544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Jednoduché a velmi rozšířené</a:t>
          </a:r>
        </a:p>
      </dsp:txBody>
      <dsp:txXfrm>
        <a:off x="418718" y="3602445"/>
        <a:ext cx="7837165" cy="554413"/>
      </dsp:txXfrm>
    </dsp:sp>
    <dsp:sp modelId="{106BE7F4-47BD-4DE2-B53F-2AFB8ACEE1BF}">
      <dsp:nvSpPr>
        <dsp:cNvPr id="0" name=""/>
        <dsp:cNvSpPr/>
      </dsp:nvSpPr>
      <dsp:spPr>
        <a:xfrm>
          <a:off x="72209" y="3533143"/>
          <a:ext cx="693016" cy="693016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455F9-7522-4632-B400-7375EEB70156}">
      <dsp:nvSpPr>
        <dsp:cNvPr id="0" name=""/>
        <dsp:cNvSpPr/>
      </dsp:nvSpPr>
      <dsp:spPr>
        <a:xfrm>
          <a:off x="0" y="0"/>
          <a:ext cx="869473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1BECB-D690-4EA0-9D42-E46BCB4501AA}">
      <dsp:nvSpPr>
        <dsp:cNvPr id="0" name=""/>
        <dsp:cNvSpPr/>
      </dsp:nvSpPr>
      <dsp:spPr>
        <a:xfrm>
          <a:off x="0" y="0"/>
          <a:ext cx="8694737" cy="1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600" kern="1200" dirty="0"/>
            <a:t>Stránky poskytované naším počítačem pomocí NGINX</a:t>
          </a:r>
        </a:p>
      </dsp:txBody>
      <dsp:txXfrm>
        <a:off x="0" y="0"/>
        <a:ext cx="8694737" cy="1652587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33E03-E39C-4A4E-8BD8-72297780CAAE}">
      <dsp:nvSpPr>
        <dsp:cNvPr id="0" name=""/>
        <dsp:cNvSpPr/>
      </dsp:nvSpPr>
      <dsp:spPr>
        <a:xfrm>
          <a:off x="0" y="0"/>
          <a:ext cx="7069375" cy="13301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500" kern="1200" dirty="0"/>
            <a:t>Statická stránka</a:t>
          </a:r>
        </a:p>
      </dsp:txBody>
      <dsp:txXfrm>
        <a:off x="38959" y="38959"/>
        <a:ext cx="5634022" cy="1252248"/>
      </dsp:txXfrm>
    </dsp:sp>
    <dsp:sp modelId="{107AA7CA-C1A5-44CF-ACC7-5427CA4B9921}">
      <dsp:nvSpPr>
        <dsp:cNvPr id="0" name=""/>
        <dsp:cNvSpPr/>
      </dsp:nvSpPr>
      <dsp:spPr>
        <a:xfrm>
          <a:off x="623768" y="1551860"/>
          <a:ext cx="7069375" cy="13301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500" kern="1200" dirty="0"/>
            <a:t>Rozcestník na všechny dostupné stránky</a:t>
          </a:r>
        </a:p>
      </dsp:txBody>
      <dsp:txXfrm>
        <a:off x="662727" y="1590819"/>
        <a:ext cx="5503080" cy="1252248"/>
      </dsp:txXfrm>
    </dsp:sp>
    <dsp:sp modelId="{11A2EAFE-4FA7-422C-B5FD-55E6168F8BC3}">
      <dsp:nvSpPr>
        <dsp:cNvPr id="0" name=""/>
        <dsp:cNvSpPr/>
      </dsp:nvSpPr>
      <dsp:spPr>
        <a:xfrm>
          <a:off x="1247536" y="3103721"/>
          <a:ext cx="7069375" cy="13301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500" kern="1200" dirty="0"/>
            <a:t>Dostupné na adrese: </a:t>
          </a:r>
          <a:r>
            <a:rPr lang="en-US" sz="3500" kern="1200" dirty="0">
              <a:solidFill>
                <a:schemeClr val="accent2">
                  <a:lumMod val="50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https://j</a:t>
          </a:r>
          <a:r>
            <a:rPr lang="cs-CZ" sz="3500" kern="1200" dirty="0">
              <a:solidFill>
                <a:schemeClr val="accent2">
                  <a:lumMod val="50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eff.sspbrno.cz</a:t>
          </a:r>
          <a:endParaRPr lang="cs-CZ" sz="35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1286495" y="3142680"/>
        <a:ext cx="5503080" cy="1252248"/>
      </dsp:txXfrm>
    </dsp:sp>
    <dsp:sp modelId="{61B00555-DF83-41E7-9C3F-6B8FBC7CD46C}">
      <dsp:nvSpPr>
        <dsp:cNvPr id="0" name=""/>
        <dsp:cNvSpPr/>
      </dsp:nvSpPr>
      <dsp:spPr>
        <a:xfrm>
          <a:off x="6204767" y="1008709"/>
          <a:ext cx="864608" cy="86460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3600" kern="1200"/>
        </a:p>
      </dsp:txBody>
      <dsp:txXfrm>
        <a:off x="6399304" y="1008709"/>
        <a:ext cx="475534" cy="650618"/>
      </dsp:txXfrm>
    </dsp:sp>
    <dsp:sp modelId="{265EC8E9-884F-4CE8-9DBF-955DF48BBA64}">
      <dsp:nvSpPr>
        <dsp:cNvPr id="0" name=""/>
        <dsp:cNvSpPr/>
      </dsp:nvSpPr>
      <dsp:spPr>
        <a:xfrm>
          <a:off x="6828535" y="2551702"/>
          <a:ext cx="864608" cy="86460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3600" kern="1200"/>
        </a:p>
      </dsp:txBody>
      <dsp:txXfrm>
        <a:off x="7023072" y="2551702"/>
        <a:ext cx="475534" cy="650618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610F1-D392-4030-87F9-F9C41551F249}">
      <dsp:nvSpPr>
        <dsp:cNvPr id="0" name=""/>
        <dsp:cNvSpPr/>
      </dsp:nvSpPr>
      <dsp:spPr>
        <a:xfrm>
          <a:off x="0" y="541"/>
          <a:ext cx="83169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4EDC0-A3DA-4838-B22F-036E90E1A96E}">
      <dsp:nvSpPr>
        <dsp:cNvPr id="0" name=""/>
        <dsp:cNvSpPr/>
      </dsp:nvSpPr>
      <dsp:spPr>
        <a:xfrm>
          <a:off x="0" y="541"/>
          <a:ext cx="8316912" cy="886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Generovaný pomocí modulu fancy-index</a:t>
          </a:r>
        </a:p>
      </dsp:txBody>
      <dsp:txXfrm>
        <a:off x="0" y="541"/>
        <a:ext cx="8316912" cy="886561"/>
      </dsp:txXfrm>
    </dsp:sp>
    <dsp:sp modelId="{277D139E-8F63-4CAF-A4F0-357948701AD1}">
      <dsp:nvSpPr>
        <dsp:cNvPr id="0" name=""/>
        <dsp:cNvSpPr/>
      </dsp:nvSpPr>
      <dsp:spPr>
        <a:xfrm>
          <a:off x="0" y="887102"/>
          <a:ext cx="83169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A53380-A7DF-4B0F-B083-7A59309A854E}">
      <dsp:nvSpPr>
        <dsp:cNvPr id="0" name=""/>
        <dsp:cNvSpPr/>
      </dsp:nvSpPr>
      <dsp:spPr>
        <a:xfrm>
          <a:off x="0" y="887102"/>
          <a:ext cx="8316912" cy="886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Motiv z repositáře na serveru </a:t>
          </a:r>
          <a:r>
            <a:rPr lang="cs-CZ" sz="2800" kern="1200" dirty="0"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github.com</a:t>
          </a:r>
          <a:r>
            <a:rPr lang="cs-CZ" sz="2800" kern="1200" dirty="0"/>
            <a:t> (MIT)</a:t>
          </a:r>
        </a:p>
      </dsp:txBody>
      <dsp:txXfrm>
        <a:off x="0" y="887102"/>
        <a:ext cx="8316912" cy="886561"/>
      </dsp:txXfrm>
    </dsp:sp>
    <dsp:sp modelId="{63B1EB88-3D77-442E-8E54-75CB6BBF7725}">
      <dsp:nvSpPr>
        <dsp:cNvPr id="0" name=""/>
        <dsp:cNvSpPr/>
      </dsp:nvSpPr>
      <dsp:spPr>
        <a:xfrm>
          <a:off x="0" y="1773663"/>
          <a:ext cx="83169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976668-0802-4D05-B8CC-50A57C0C8B0F}">
      <dsp:nvSpPr>
        <dsp:cNvPr id="0" name=""/>
        <dsp:cNvSpPr/>
      </dsp:nvSpPr>
      <dsp:spPr>
        <a:xfrm>
          <a:off x="0" y="1773663"/>
          <a:ext cx="8316912" cy="886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Využití pro dokumenty, obrazy instalačních disků…</a:t>
          </a:r>
        </a:p>
      </dsp:txBody>
      <dsp:txXfrm>
        <a:off x="0" y="1773663"/>
        <a:ext cx="8316912" cy="886561"/>
      </dsp:txXfrm>
    </dsp:sp>
    <dsp:sp modelId="{3EB113A1-E544-4342-A4B5-CEEE78B5033F}">
      <dsp:nvSpPr>
        <dsp:cNvPr id="0" name=""/>
        <dsp:cNvSpPr/>
      </dsp:nvSpPr>
      <dsp:spPr>
        <a:xfrm>
          <a:off x="0" y="2660224"/>
          <a:ext cx="83169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38ED99-EA2B-49C4-AF68-188B0986CCFF}">
      <dsp:nvSpPr>
        <dsp:cNvPr id="0" name=""/>
        <dsp:cNvSpPr/>
      </dsp:nvSpPr>
      <dsp:spPr>
        <a:xfrm>
          <a:off x="0" y="2660224"/>
          <a:ext cx="8316912" cy="886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Možnost vložení textu před a po výpis souborů pomocí Markdown dokumentu</a:t>
          </a:r>
        </a:p>
      </dsp:txBody>
      <dsp:txXfrm>
        <a:off x="0" y="2660224"/>
        <a:ext cx="8316912" cy="886561"/>
      </dsp:txXfrm>
    </dsp:sp>
    <dsp:sp modelId="{C8E3D1BE-D551-4D59-87C8-446081352420}">
      <dsp:nvSpPr>
        <dsp:cNvPr id="0" name=""/>
        <dsp:cNvSpPr/>
      </dsp:nvSpPr>
      <dsp:spPr>
        <a:xfrm>
          <a:off x="0" y="3546785"/>
          <a:ext cx="83169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0716C-5C7B-46D6-878A-2BB0D7A8E0FD}">
      <dsp:nvSpPr>
        <dsp:cNvPr id="0" name=""/>
        <dsp:cNvSpPr/>
      </dsp:nvSpPr>
      <dsp:spPr>
        <a:xfrm>
          <a:off x="0" y="3546785"/>
          <a:ext cx="8316912" cy="886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Dostupné na adrese: </a:t>
          </a:r>
          <a:r>
            <a:rPr lang="cs-CZ" sz="2800" kern="1200" dirty="0"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jeff.sspbrno.cz/static</a:t>
          </a:r>
          <a:endParaRPr lang="cs-CZ" sz="2800" kern="1200" dirty="0"/>
        </a:p>
      </dsp:txBody>
      <dsp:txXfrm>
        <a:off x="0" y="3546785"/>
        <a:ext cx="8316912" cy="886561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C1A3D-DA5E-4D51-8777-1CB788476ECD}">
      <dsp:nvSpPr>
        <dsp:cNvPr id="0" name=""/>
        <dsp:cNvSpPr/>
      </dsp:nvSpPr>
      <dsp:spPr>
        <a:xfrm>
          <a:off x="543766" y="977"/>
          <a:ext cx="7229378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b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000" kern="1200" dirty="0"/>
            <a:t>C aplikace</a:t>
          </a:r>
        </a:p>
      </dsp:txBody>
      <dsp:txXfrm>
        <a:off x="543766" y="977"/>
        <a:ext cx="7229378" cy="657216"/>
      </dsp:txXfrm>
    </dsp:sp>
    <dsp:sp modelId="{A2CDC53A-E677-431E-88CE-0B7E781DD788}">
      <dsp:nvSpPr>
        <dsp:cNvPr id="0" name=""/>
        <dsp:cNvSpPr/>
      </dsp:nvSpPr>
      <dsp:spPr>
        <a:xfrm>
          <a:off x="543766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B28EA-0B2A-42D5-8C79-D2BF2596396A}">
      <dsp:nvSpPr>
        <dsp:cNvPr id="0" name=""/>
        <dsp:cNvSpPr/>
      </dsp:nvSpPr>
      <dsp:spPr>
        <a:xfrm>
          <a:off x="1563912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4B84D-DB5B-45DA-B712-47AEDE17FF40}">
      <dsp:nvSpPr>
        <dsp:cNvPr id="0" name=""/>
        <dsp:cNvSpPr/>
      </dsp:nvSpPr>
      <dsp:spPr>
        <a:xfrm>
          <a:off x="2584058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F9FF1-296C-45B5-90D4-D763AE86D560}">
      <dsp:nvSpPr>
        <dsp:cNvPr id="0" name=""/>
        <dsp:cNvSpPr/>
      </dsp:nvSpPr>
      <dsp:spPr>
        <a:xfrm>
          <a:off x="3604203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FFFA55-6C85-4BD1-AB50-F11DAACA9402}">
      <dsp:nvSpPr>
        <dsp:cNvPr id="0" name=""/>
        <dsp:cNvSpPr/>
      </dsp:nvSpPr>
      <dsp:spPr>
        <a:xfrm>
          <a:off x="4624349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0AEA0-7FD9-4211-866D-3C8C1BCBC5BB}">
      <dsp:nvSpPr>
        <dsp:cNvPr id="0" name=""/>
        <dsp:cNvSpPr/>
      </dsp:nvSpPr>
      <dsp:spPr>
        <a:xfrm>
          <a:off x="5644494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42C78-98AD-41D1-8116-A48EAF9D86EC}">
      <dsp:nvSpPr>
        <dsp:cNvPr id="0" name=""/>
        <dsp:cNvSpPr/>
      </dsp:nvSpPr>
      <dsp:spPr>
        <a:xfrm>
          <a:off x="6664640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256741-C229-438B-B59B-A972CEC388F5}">
      <dsp:nvSpPr>
        <dsp:cNvPr id="0" name=""/>
        <dsp:cNvSpPr/>
      </dsp:nvSpPr>
      <dsp:spPr>
        <a:xfrm>
          <a:off x="543766" y="904493"/>
          <a:ext cx="7229378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b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000" kern="1200" dirty="0"/>
            <a:t>Webová aplikace pro správu serveru</a:t>
          </a:r>
        </a:p>
      </dsp:txBody>
      <dsp:txXfrm>
        <a:off x="543766" y="904493"/>
        <a:ext cx="7229378" cy="657216"/>
      </dsp:txXfrm>
    </dsp:sp>
    <dsp:sp modelId="{0A8C6EF0-427B-4577-9802-8DE076DFE6B1}">
      <dsp:nvSpPr>
        <dsp:cNvPr id="0" name=""/>
        <dsp:cNvSpPr/>
      </dsp:nvSpPr>
      <dsp:spPr>
        <a:xfrm>
          <a:off x="543766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693194-54B8-463F-BB26-988F9848AC21}">
      <dsp:nvSpPr>
        <dsp:cNvPr id="0" name=""/>
        <dsp:cNvSpPr/>
      </dsp:nvSpPr>
      <dsp:spPr>
        <a:xfrm>
          <a:off x="1563912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6EE6C-1DD1-4FBD-9A4B-DE71356C884F}">
      <dsp:nvSpPr>
        <dsp:cNvPr id="0" name=""/>
        <dsp:cNvSpPr/>
      </dsp:nvSpPr>
      <dsp:spPr>
        <a:xfrm>
          <a:off x="2584058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76DDF-F759-442C-BC45-D2F201BCBCFE}">
      <dsp:nvSpPr>
        <dsp:cNvPr id="0" name=""/>
        <dsp:cNvSpPr/>
      </dsp:nvSpPr>
      <dsp:spPr>
        <a:xfrm>
          <a:off x="3604203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256361-35A8-44DB-BC46-9084716DFC14}">
      <dsp:nvSpPr>
        <dsp:cNvPr id="0" name=""/>
        <dsp:cNvSpPr/>
      </dsp:nvSpPr>
      <dsp:spPr>
        <a:xfrm>
          <a:off x="4624349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3A09A-CC20-4B63-8F4E-A53527142D20}">
      <dsp:nvSpPr>
        <dsp:cNvPr id="0" name=""/>
        <dsp:cNvSpPr/>
      </dsp:nvSpPr>
      <dsp:spPr>
        <a:xfrm>
          <a:off x="5644494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8889D-E4F5-45CB-BF3B-D2653E2948CF}">
      <dsp:nvSpPr>
        <dsp:cNvPr id="0" name=""/>
        <dsp:cNvSpPr/>
      </dsp:nvSpPr>
      <dsp:spPr>
        <a:xfrm>
          <a:off x="6664640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9343C-25D0-44A7-9777-214B02BC00C0}">
      <dsp:nvSpPr>
        <dsp:cNvPr id="0" name=""/>
        <dsp:cNvSpPr/>
      </dsp:nvSpPr>
      <dsp:spPr>
        <a:xfrm>
          <a:off x="543766" y="1808009"/>
          <a:ext cx="7229378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b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000" kern="1200" dirty="0"/>
            <a:t>Určená pouze pro administrátory</a:t>
          </a:r>
        </a:p>
      </dsp:txBody>
      <dsp:txXfrm>
        <a:off x="543766" y="1808009"/>
        <a:ext cx="7229378" cy="657216"/>
      </dsp:txXfrm>
    </dsp:sp>
    <dsp:sp modelId="{64C09889-8D5A-434D-AC8E-07D4F1E60A85}">
      <dsp:nvSpPr>
        <dsp:cNvPr id="0" name=""/>
        <dsp:cNvSpPr/>
      </dsp:nvSpPr>
      <dsp:spPr>
        <a:xfrm>
          <a:off x="543766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AC86F5-6AED-4D41-880E-84DEDD9777F9}">
      <dsp:nvSpPr>
        <dsp:cNvPr id="0" name=""/>
        <dsp:cNvSpPr/>
      </dsp:nvSpPr>
      <dsp:spPr>
        <a:xfrm>
          <a:off x="1563912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EA302-E796-461A-A028-7CD0D7C93908}">
      <dsp:nvSpPr>
        <dsp:cNvPr id="0" name=""/>
        <dsp:cNvSpPr/>
      </dsp:nvSpPr>
      <dsp:spPr>
        <a:xfrm>
          <a:off x="2584058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E9F48-FDA8-4571-BC9B-768046337A1F}">
      <dsp:nvSpPr>
        <dsp:cNvPr id="0" name=""/>
        <dsp:cNvSpPr/>
      </dsp:nvSpPr>
      <dsp:spPr>
        <a:xfrm>
          <a:off x="3604203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1B60D-A9E5-425C-A890-BD7F404DB229}">
      <dsp:nvSpPr>
        <dsp:cNvPr id="0" name=""/>
        <dsp:cNvSpPr/>
      </dsp:nvSpPr>
      <dsp:spPr>
        <a:xfrm>
          <a:off x="4624349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EBC3D-2FE6-4DA1-9247-020002E0E908}">
      <dsp:nvSpPr>
        <dsp:cNvPr id="0" name=""/>
        <dsp:cNvSpPr/>
      </dsp:nvSpPr>
      <dsp:spPr>
        <a:xfrm>
          <a:off x="5644494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5D75C9-9114-4534-9875-D217994B7557}">
      <dsp:nvSpPr>
        <dsp:cNvPr id="0" name=""/>
        <dsp:cNvSpPr/>
      </dsp:nvSpPr>
      <dsp:spPr>
        <a:xfrm>
          <a:off x="6664640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0B32F7-039B-4E5D-A932-5A57B7631727}">
      <dsp:nvSpPr>
        <dsp:cNvPr id="0" name=""/>
        <dsp:cNvSpPr/>
      </dsp:nvSpPr>
      <dsp:spPr>
        <a:xfrm>
          <a:off x="543766" y="2711525"/>
          <a:ext cx="7229378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b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000" kern="1200" dirty="0"/>
            <a:t>Možnost správy počítače a prohlížení logů</a:t>
          </a:r>
        </a:p>
      </dsp:txBody>
      <dsp:txXfrm>
        <a:off x="543766" y="2711525"/>
        <a:ext cx="7229378" cy="657216"/>
      </dsp:txXfrm>
    </dsp:sp>
    <dsp:sp modelId="{2D31D019-1EEB-4C1E-9546-A961154E14C9}">
      <dsp:nvSpPr>
        <dsp:cNvPr id="0" name=""/>
        <dsp:cNvSpPr/>
      </dsp:nvSpPr>
      <dsp:spPr>
        <a:xfrm>
          <a:off x="543766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2D98B0-B741-49E8-87AC-6A2AA139BE24}">
      <dsp:nvSpPr>
        <dsp:cNvPr id="0" name=""/>
        <dsp:cNvSpPr/>
      </dsp:nvSpPr>
      <dsp:spPr>
        <a:xfrm>
          <a:off x="1563912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BE47F-29A2-4983-B523-FCCC8A7577EF}">
      <dsp:nvSpPr>
        <dsp:cNvPr id="0" name=""/>
        <dsp:cNvSpPr/>
      </dsp:nvSpPr>
      <dsp:spPr>
        <a:xfrm>
          <a:off x="2584058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C97905-1097-4E28-BEBB-866587A6E7AB}">
      <dsp:nvSpPr>
        <dsp:cNvPr id="0" name=""/>
        <dsp:cNvSpPr/>
      </dsp:nvSpPr>
      <dsp:spPr>
        <a:xfrm>
          <a:off x="3604203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74D74-E5D3-4374-B21B-E2F239A47E19}">
      <dsp:nvSpPr>
        <dsp:cNvPr id="0" name=""/>
        <dsp:cNvSpPr/>
      </dsp:nvSpPr>
      <dsp:spPr>
        <a:xfrm>
          <a:off x="4624349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F8219C-0B56-45D0-9032-39F3685AD15B}">
      <dsp:nvSpPr>
        <dsp:cNvPr id="0" name=""/>
        <dsp:cNvSpPr/>
      </dsp:nvSpPr>
      <dsp:spPr>
        <a:xfrm>
          <a:off x="5644494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8A12F-5D84-4E40-A0DA-92CA325DF188}">
      <dsp:nvSpPr>
        <dsp:cNvPr id="0" name=""/>
        <dsp:cNvSpPr/>
      </dsp:nvSpPr>
      <dsp:spPr>
        <a:xfrm>
          <a:off x="6664640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7388B-D3EA-471C-81E1-9936240738B3}">
      <dsp:nvSpPr>
        <dsp:cNvPr id="0" name=""/>
        <dsp:cNvSpPr/>
      </dsp:nvSpPr>
      <dsp:spPr>
        <a:xfrm>
          <a:off x="543766" y="3615041"/>
          <a:ext cx="7229378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b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000" kern="1200" dirty="0"/>
            <a:t>Hlavní způsob údržby počítače.</a:t>
          </a:r>
        </a:p>
      </dsp:txBody>
      <dsp:txXfrm>
        <a:off x="543766" y="3615041"/>
        <a:ext cx="7229378" cy="657216"/>
      </dsp:txXfrm>
    </dsp:sp>
    <dsp:sp modelId="{22CC839B-678D-4443-847F-9B94652AA5A5}">
      <dsp:nvSpPr>
        <dsp:cNvPr id="0" name=""/>
        <dsp:cNvSpPr/>
      </dsp:nvSpPr>
      <dsp:spPr>
        <a:xfrm>
          <a:off x="543766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21AA48-A68F-4B3D-8E11-52A8C6E80E2B}">
      <dsp:nvSpPr>
        <dsp:cNvPr id="0" name=""/>
        <dsp:cNvSpPr/>
      </dsp:nvSpPr>
      <dsp:spPr>
        <a:xfrm>
          <a:off x="1563912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1585E2-E88F-4DBF-B0A0-EDDF9C340FE1}">
      <dsp:nvSpPr>
        <dsp:cNvPr id="0" name=""/>
        <dsp:cNvSpPr/>
      </dsp:nvSpPr>
      <dsp:spPr>
        <a:xfrm>
          <a:off x="2584058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C86B4-91E4-4343-B297-8CD2CCD596BA}">
      <dsp:nvSpPr>
        <dsp:cNvPr id="0" name=""/>
        <dsp:cNvSpPr/>
      </dsp:nvSpPr>
      <dsp:spPr>
        <a:xfrm>
          <a:off x="3604203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D9A1CA-8FA6-43CF-9755-49DE53E4C3AD}">
      <dsp:nvSpPr>
        <dsp:cNvPr id="0" name=""/>
        <dsp:cNvSpPr/>
      </dsp:nvSpPr>
      <dsp:spPr>
        <a:xfrm>
          <a:off x="4624349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F50BFB-550E-46A6-A02A-4C9DF207D3E3}">
      <dsp:nvSpPr>
        <dsp:cNvPr id="0" name=""/>
        <dsp:cNvSpPr/>
      </dsp:nvSpPr>
      <dsp:spPr>
        <a:xfrm>
          <a:off x="5644494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29A19-5028-4B02-8424-CD4716798D62}">
      <dsp:nvSpPr>
        <dsp:cNvPr id="0" name=""/>
        <dsp:cNvSpPr/>
      </dsp:nvSpPr>
      <dsp:spPr>
        <a:xfrm>
          <a:off x="6664640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E61FAF-575D-4A1B-97D9-FC8FB56032A3}">
      <dsp:nvSpPr>
        <dsp:cNvPr id="0" name=""/>
        <dsp:cNvSpPr/>
      </dsp:nvSpPr>
      <dsp:spPr>
        <a:xfrm>
          <a:off x="543766" y="977"/>
          <a:ext cx="7229378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PHP aplikace</a:t>
          </a:r>
        </a:p>
      </dsp:txBody>
      <dsp:txXfrm>
        <a:off x="543766" y="977"/>
        <a:ext cx="7229378" cy="657216"/>
      </dsp:txXfrm>
    </dsp:sp>
    <dsp:sp modelId="{1710A9E6-48B4-43D4-A2DE-0FEC688FA388}">
      <dsp:nvSpPr>
        <dsp:cNvPr id="0" name=""/>
        <dsp:cNvSpPr/>
      </dsp:nvSpPr>
      <dsp:spPr>
        <a:xfrm>
          <a:off x="543766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D02282-D556-403B-A75E-7902C964BA13}">
      <dsp:nvSpPr>
        <dsp:cNvPr id="0" name=""/>
        <dsp:cNvSpPr/>
      </dsp:nvSpPr>
      <dsp:spPr>
        <a:xfrm>
          <a:off x="1563912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2E990D-AA9E-4E7D-A740-CFEEF8EC0387}">
      <dsp:nvSpPr>
        <dsp:cNvPr id="0" name=""/>
        <dsp:cNvSpPr/>
      </dsp:nvSpPr>
      <dsp:spPr>
        <a:xfrm>
          <a:off x="2584058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6CB77-71D6-4326-A904-F2C32C8EE3DA}">
      <dsp:nvSpPr>
        <dsp:cNvPr id="0" name=""/>
        <dsp:cNvSpPr/>
      </dsp:nvSpPr>
      <dsp:spPr>
        <a:xfrm>
          <a:off x="3604203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05AB2E-9490-4F24-8C3C-DF00FEDAC88C}">
      <dsp:nvSpPr>
        <dsp:cNvPr id="0" name=""/>
        <dsp:cNvSpPr/>
      </dsp:nvSpPr>
      <dsp:spPr>
        <a:xfrm>
          <a:off x="4624349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B26F62-4B05-4B9A-8E5D-6F94C5D8B97A}">
      <dsp:nvSpPr>
        <dsp:cNvPr id="0" name=""/>
        <dsp:cNvSpPr/>
      </dsp:nvSpPr>
      <dsp:spPr>
        <a:xfrm>
          <a:off x="5644494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FEE2F-2E95-40E3-8783-37B362EF193F}">
      <dsp:nvSpPr>
        <dsp:cNvPr id="0" name=""/>
        <dsp:cNvSpPr/>
      </dsp:nvSpPr>
      <dsp:spPr>
        <a:xfrm>
          <a:off x="6664640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903D4C-13C8-4B64-A726-F39054492CF4}">
      <dsp:nvSpPr>
        <dsp:cNvPr id="0" name=""/>
        <dsp:cNvSpPr/>
      </dsp:nvSpPr>
      <dsp:spPr>
        <a:xfrm>
          <a:off x="543766" y="904493"/>
          <a:ext cx="7229378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Škálovatelné cloudové úložiště</a:t>
          </a:r>
        </a:p>
      </dsp:txBody>
      <dsp:txXfrm>
        <a:off x="543766" y="904493"/>
        <a:ext cx="7229378" cy="657216"/>
      </dsp:txXfrm>
    </dsp:sp>
    <dsp:sp modelId="{9F38EABD-92A1-40DC-AF83-62FDD3C7E45A}">
      <dsp:nvSpPr>
        <dsp:cNvPr id="0" name=""/>
        <dsp:cNvSpPr/>
      </dsp:nvSpPr>
      <dsp:spPr>
        <a:xfrm>
          <a:off x="543766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90879-2F66-413D-BBF7-00A6EEB3A8BA}">
      <dsp:nvSpPr>
        <dsp:cNvPr id="0" name=""/>
        <dsp:cNvSpPr/>
      </dsp:nvSpPr>
      <dsp:spPr>
        <a:xfrm>
          <a:off x="1563912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59314-14DA-4A17-9983-7B07E9257889}">
      <dsp:nvSpPr>
        <dsp:cNvPr id="0" name=""/>
        <dsp:cNvSpPr/>
      </dsp:nvSpPr>
      <dsp:spPr>
        <a:xfrm>
          <a:off x="2584058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1AD443-669A-4BD8-B546-5B5D0250EECF}">
      <dsp:nvSpPr>
        <dsp:cNvPr id="0" name=""/>
        <dsp:cNvSpPr/>
      </dsp:nvSpPr>
      <dsp:spPr>
        <a:xfrm>
          <a:off x="3604203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1C10E1-ABE6-484F-9CBD-2918F4282DBD}">
      <dsp:nvSpPr>
        <dsp:cNvPr id="0" name=""/>
        <dsp:cNvSpPr/>
      </dsp:nvSpPr>
      <dsp:spPr>
        <a:xfrm>
          <a:off x="4624349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0896D-1E5D-4F8D-91C7-11E035369635}">
      <dsp:nvSpPr>
        <dsp:cNvPr id="0" name=""/>
        <dsp:cNvSpPr/>
      </dsp:nvSpPr>
      <dsp:spPr>
        <a:xfrm>
          <a:off x="5644494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D607C-E00C-434D-BF18-D565AD1D7372}">
      <dsp:nvSpPr>
        <dsp:cNvPr id="0" name=""/>
        <dsp:cNvSpPr/>
      </dsp:nvSpPr>
      <dsp:spPr>
        <a:xfrm>
          <a:off x="6664640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86FD2-3990-43BE-8053-15D90AC72FBE}">
      <dsp:nvSpPr>
        <dsp:cNvPr id="0" name=""/>
        <dsp:cNvSpPr/>
      </dsp:nvSpPr>
      <dsp:spPr>
        <a:xfrm>
          <a:off x="543766" y="1808009"/>
          <a:ext cx="7229378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Velmi rozsáhlá dokumentace</a:t>
          </a:r>
        </a:p>
      </dsp:txBody>
      <dsp:txXfrm>
        <a:off x="543766" y="1808009"/>
        <a:ext cx="7229378" cy="657216"/>
      </dsp:txXfrm>
    </dsp:sp>
    <dsp:sp modelId="{B467D13C-8671-4E60-A61C-CC41C71A72C0}">
      <dsp:nvSpPr>
        <dsp:cNvPr id="0" name=""/>
        <dsp:cNvSpPr/>
      </dsp:nvSpPr>
      <dsp:spPr>
        <a:xfrm>
          <a:off x="543766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EFB1B-2E21-4BC6-BDF1-3CC9A4F18582}">
      <dsp:nvSpPr>
        <dsp:cNvPr id="0" name=""/>
        <dsp:cNvSpPr/>
      </dsp:nvSpPr>
      <dsp:spPr>
        <a:xfrm>
          <a:off x="1563912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0E4B0-BA9A-405A-9D13-B6EC9E38BD42}">
      <dsp:nvSpPr>
        <dsp:cNvPr id="0" name=""/>
        <dsp:cNvSpPr/>
      </dsp:nvSpPr>
      <dsp:spPr>
        <a:xfrm>
          <a:off x="2584058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736F3-90D8-4D19-B97A-6E2342E6E19D}">
      <dsp:nvSpPr>
        <dsp:cNvPr id="0" name=""/>
        <dsp:cNvSpPr/>
      </dsp:nvSpPr>
      <dsp:spPr>
        <a:xfrm>
          <a:off x="3604203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E1DE4-EC60-466E-AE57-EB38AEB6A915}">
      <dsp:nvSpPr>
        <dsp:cNvPr id="0" name=""/>
        <dsp:cNvSpPr/>
      </dsp:nvSpPr>
      <dsp:spPr>
        <a:xfrm>
          <a:off x="4624349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583D10-7D34-40A2-A4DB-1D35CFEF2292}">
      <dsp:nvSpPr>
        <dsp:cNvPr id="0" name=""/>
        <dsp:cNvSpPr/>
      </dsp:nvSpPr>
      <dsp:spPr>
        <a:xfrm>
          <a:off x="5644494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8EF0C-60D2-46F7-87F6-DD442F58C9DF}">
      <dsp:nvSpPr>
        <dsp:cNvPr id="0" name=""/>
        <dsp:cNvSpPr/>
      </dsp:nvSpPr>
      <dsp:spPr>
        <a:xfrm>
          <a:off x="6664640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FF4479-CE3C-4FD7-8649-7A8EBD6E8B62}">
      <dsp:nvSpPr>
        <dsp:cNvPr id="0" name=""/>
        <dsp:cNvSpPr/>
      </dsp:nvSpPr>
      <dsp:spPr>
        <a:xfrm>
          <a:off x="543766" y="2711525"/>
          <a:ext cx="7229378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Upozorňuje na konfiguraci PHP, databáze a komunikace</a:t>
          </a:r>
        </a:p>
      </dsp:txBody>
      <dsp:txXfrm>
        <a:off x="543766" y="2711525"/>
        <a:ext cx="7229378" cy="657216"/>
      </dsp:txXfrm>
    </dsp:sp>
    <dsp:sp modelId="{9A3F5DAF-7E91-4AA4-80A9-390F0062EC01}">
      <dsp:nvSpPr>
        <dsp:cNvPr id="0" name=""/>
        <dsp:cNvSpPr/>
      </dsp:nvSpPr>
      <dsp:spPr>
        <a:xfrm>
          <a:off x="543766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606001-633D-4F74-AD37-69F5495895A4}">
      <dsp:nvSpPr>
        <dsp:cNvPr id="0" name=""/>
        <dsp:cNvSpPr/>
      </dsp:nvSpPr>
      <dsp:spPr>
        <a:xfrm>
          <a:off x="1563912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0854D-B695-4D9B-A812-E5F5746B717E}">
      <dsp:nvSpPr>
        <dsp:cNvPr id="0" name=""/>
        <dsp:cNvSpPr/>
      </dsp:nvSpPr>
      <dsp:spPr>
        <a:xfrm>
          <a:off x="2584058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167B42-18EA-4C05-B050-1BEC3C3623D5}">
      <dsp:nvSpPr>
        <dsp:cNvPr id="0" name=""/>
        <dsp:cNvSpPr/>
      </dsp:nvSpPr>
      <dsp:spPr>
        <a:xfrm>
          <a:off x="3604203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F40036-0B18-48D3-94B0-6DC224DBC5FC}">
      <dsp:nvSpPr>
        <dsp:cNvPr id="0" name=""/>
        <dsp:cNvSpPr/>
      </dsp:nvSpPr>
      <dsp:spPr>
        <a:xfrm>
          <a:off x="4624349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EA815-486C-4F5C-915A-E67A7EE8E142}">
      <dsp:nvSpPr>
        <dsp:cNvPr id="0" name=""/>
        <dsp:cNvSpPr/>
      </dsp:nvSpPr>
      <dsp:spPr>
        <a:xfrm>
          <a:off x="5644494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7B699B-1B48-4DD2-9D34-019397897B6A}">
      <dsp:nvSpPr>
        <dsp:cNvPr id="0" name=""/>
        <dsp:cNvSpPr/>
      </dsp:nvSpPr>
      <dsp:spPr>
        <a:xfrm>
          <a:off x="6664640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40B4E-C5C0-4EC6-9E5F-33875EE02F09}">
      <dsp:nvSpPr>
        <dsp:cNvPr id="0" name=""/>
        <dsp:cNvSpPr/>
      </dsp:nvSpPr>
      <dsp:spPr>
        <a:xfrm>
          <a:off x="543766" y="3615041"/>
          <a:ext cx="7229378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Autonomní aktualizace</a:t>
          </a:r>
        </a:p>
      </dsp:txBody>
      <dsp:txXfrm>
        <a:off x="543766" y="3615041"/>
        <a:ext cx="7229378" cy="657216"/>
      </dsp:txXfrm>
    </dsp:sp>
    <dsp:sp modelId="{8EAE8F77-1FDB-4934-B23C-A84B80A06A4E}">
      <dsp:nvSpPr>
        <dsp:cNvPr id="0" name=""/>
        <dsp:cNvSpPr/>
      </dsp:nvSpPr>
      <dsp:spPr>
        <a:xfrm>
          <a:off x="543766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C600F-7893-4543-A1B6-50ED2B12BEA1}">
      <dsp:nvSpPr>
        <dsp:cNvPr id="0" name=""/>
        <dsp:cNvSpPr/>
      </dsp:nvSpPr>
      <dsp:spPr>
        <a:xfrm>
          <a:off x="1563912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A45A87-1CCA-48E3-9FA5-C3CF6005EC2B}">
      <dsp:nvSpPr>
        <dsp:cNvPr id="0" name=""/>
        <dsp:cNvSpPr/>
      </dsp:nvSpPr>
      <dsp:spPr>
        <a:xfrm>
          <a:off x="2584058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83E0F0-F6ED-43F8-A697-BEE222398BB1}">
      <dsp:nvSpPr>
        <dsp:cNvPr id="0" name=""/>
        <dsp:cNvSpPr/>
      </dsp:nvSpPr>
      <dsp:spPr>
        <a:xfrm>
          <a:off x="3604203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7E26B-60A9-42C4-9BB3-0A13CA000A7D}">
      <dsp:nvSpPr>
        <dsp:cNvPr id="0" name=""/>
        <dsp:cNvSpPr/>
      </dsp:nvSpPr>
      <dsp:spPr>
        <a:xfrm>
          <a:off x="4624349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F2AF93-B81D-4276-90AD-7F2C8A2C1BD4}">
      <dsp:nvSpPr>
        <dsp:cNvPr id="0" name=""/>
        <dsp:cNvSpPr/>
      </dsp:nvSpPr>
      <dsp:spPr>
        <a:xfrm>
          <a:off x="5644494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3E6D3-7425-4788-A2C5-DEB995776FD9}">
      <dsp:nvSpPr>
        <dsp:cNvPr id="0" name=""/>
        <dsp:cNvSpPr/>
      </dsp:nvSpPr>
      <dsp:spPr>
        <a:xfrm>
          <a:off x="6664640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44939D-D09A-40B6-898E-A4836163DE53}">
      <dsp:nvSpPr>
        <dsp:cNvPr id="0" name=""/>
        <dsp:cNvSpPr/>
      </dsp:nvSpPr>
      <dsp:spPr>
        <a:xfrm>
          <a:off x="0" y="541"/>
          <a:ext cx="4083050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5B617-6D64-4BA3-B78B-0A54CB176CE2}">
      <dsp:nvSpPr>
        <dsp:cNvPr id="0" name=""/>
        <dsp:cNvSpPr/>
      </dsp:nvSpPr>
      <dsp:spPr>
        <a:xfrm>
          <a:off x="0" y="541"/>
          <a:ext cx="4083050" cy="886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Node.js aplikace</a:t>
          </a:r>
        </a:p>
      </dsp:txBody>
      <dsp:txXfrm>
        <a:off x="0" y="541"/>
        <a:ext cx="4083050" cy="886561"/>
      </dsp:txXfrm>
    </dsp:sp>
    <dsp:sp modelId="{5E55C13E-A5B4-48CD-B887-B71B1B52B0F2}">
      <dsp:nvSpPr>
        <dsp:cNvPr id="0" name=""/>
        <dsp:cNvSpPr/>
      </dsp:nvSpPr>
      <dsp:spPr>
        <a:xfrm>
          <a:off x="0" y="887102"/>
          <a:ext cx="4083050" cy="0"/>
        </a:xfrm>
        <a:prstGeom prst="line">
          <a:avLst/>
        </a:prstGeom>
        <a:solidFill>
          <a:schemeClr val="accent2">
            <a:shade val="50000"/>
            <a:hueOff val="187716"/>
            <a:satOff val="-11188"/>
            <a:lumOff val="20479"/>
            <a:alphaOff val="0"/>
          </a:schemeClr>
        </a:solidFill>
        <a:ln w="15875" cap="flat" cmpd="sng" algn="ctr">
          <a:solidFill>
            <a:schemeClr val="accent2">
              <a:shade val="50000"/>
              <a:hueOff val="187716"/>
              <a:satOff val="-11188"/>
              <a:lumOff val="204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6F83AF-2004-4BCD-9055-8AA9AF270C56}">
      <dsp:nvSpPr>
        <dsp:cNvPr id="0" name=""/>
        <dsp:cNvSpPr/>
      </dsp:nvSpPr>
      <dsp:spPr>
        <a:xfrm>
          <a:off x="0" y="887102"/>
          <a:ext cx="4083050" cy="886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Sy</a:t>
          </a:r>
          <a:r>
            <a:rPr lang="cs-CZ" sz="2400" kern="1200" dirty="0"/>
            <a:t>stém pro správu školních webových stránek</a:t>
          </a:r>
        </a:p>
      </dsp:txBody>
      <dsp:txXfrm>
        <a:off x="0" y="887102"/>
        <a:ext cx="4083050" cy="886561"/>
      </dsp:txXfrm>
    </dsp:sp>
    <dsp:sp modelId="{10BBF586-DA27-43B8-814B-1F513CD88E45}">
      <dsp:nvSpPr>
        <dsp:cNvPr id="0" name=""/>
        <dsp:cNvSpPr/>
      </dsp:nvSpPr>
      <dsp:spPr>
        <a:xfrm>
          <a:off x="0" y="1773663"/>
          <a:ext cx="4083050" cy="0"/>
        </a:xfrm>
        <a:prstGeom prst="line">
          <a:avLst/>
        </a:prstGeom>
        <a:solidFill>
          <a:schemeClr val="accent2">
            <a:shade val="50000"/>
            <a:hueOff val="375431"/>
            <a:satOff val="-22377"/>
            <a:lumOff val="40958"/>
            <a:alphaOff val="0"/>
          </a:schemeClr>
        </a:solidFill>
        <a:ln w="15875" cap="flat" cmpd="sng" algn="ctr">
          <a:solidFill>
            <a:schemeClr val="accent2">
              <a:shade val="50000"/>
              <a:hueOff val="375431"/>
              <a:satOff val="-22377"/>
              <a:lumOff val="409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4CB95-DF9C-4250-8290-AA5DFB4AFB79}">
      <dsp:nvSpPr>
        <dsp:cNvPr id="0" name=""/>
        <dsp:cNvSpPr/>
      </dsp:nvSpPr>
      <dsp:spPr>
        <a:xfrm>
          <a:off x="0" y="1773663"/>
          <a:ext cx="4083050" cy="886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Maturitní projekt spolužáka</a:t>
          </a:r>
        </a:p>
      </dsp:txBody>
      <dsp:txXfrm>
        <a:off x="0" y="1773663"/>
        <a:ext cx="4083050" cy="886561"/>
      </dsp:txXfrm>
    </dsp:sp>
    <dsp:sp modelId="{6A8EA38A-B8AA-45CA-9745-61BD34F17871}">
      <dsp:nvSpPr>
        <dsp:cNvPr id="0" name=""/>
        <dsp:cNvSpPr/>
      </dsp:nvSpPr>
      <dsp:spPr>
        <a:xfrm>
          <a:off x="0" y="2660224"/>
          <a:ext cx="4083050" cy="0"/>
        </a:xfrm>
        <a:prstGeom prst="line">
          <a:avLst/>
        </a:prstGeom>
        <a:solidFill>
          <a:schemeClr val="accent2">
            <a:shade val="50000"/>
            <a:hueOff val="375431"/>
            <a:satOff val="-22377"/>
            <a:lumOff val="40958"/>
            <a:alphaOff val="0"/>
          </a:schemeClr>
        </a:solidFill>
        <a:ln w="15875" cap="flat" cmpd="sng" algn="ctr">
          <a:solidFill>
            <a:schemeClr val="accent2">
              <a:shade val="50000"/>
              <a:hueOff val="375431"/>
              <a:satOff val="-22377"/>
              <a:lumOff val="409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081C7-F1A0-41E2-94BB-865858328293}">
      <dsp:nvSpPr>
        <dsp:cNvPr id="0" name=""/>
        <dsp:cNvSpPr/>
      </dsp:nvSpPr>
      <dsp:spPr>
        <a:xfrm>
          <a:off x="0" y="2660224"/>
          <a:ext cx="4083050" cy="886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Zaměřený na rychlost, bezpečnost a spolehlivost</a:t>
          </a:r>
        </a:p>
      </dsp:txBody>
      <dsp:txXfrm>
        <a:off x="0" y="2660224"/>
        <a:ext cx="4083050" cy="886561"/>
      </dsp:txXfrm>
    </dsp:sp>
    <dsp:sp modelId="{AAB34AD8-C7BC-4755-91AA-3D07021F3578}">
      <dsp:nvSpPr>
        <dsp:cNvPr id="0" name=""/>
        <dsp:cNvSpPr/>
      </dsp:nvSpPr>
      <dsp:spPr>
        <a:xfrm>
          <a:off x="0" y="3546785"/>
          <a:ext cx="4083050" cy="0"/>
        </a:xfrm>
        <a:prstGeom prst="line">
          <a:avLst/>
        </a:prstGeom>
        <a:solidFill>
          <a:schemeClr val="accent2">
            <a:shade val="50000"/>
            <a:hueOff val="187716"/>
            <a:satOff val="-11188"/>
            <a:lumOff val="20479"/>
            <a:alphaOff val="0"/>
          </a:schemeClr>
        </a:solidFill>
        <a:ln w="15875" cap="flat" cmpd="sng" algn="ctr">
          <a:solidFill>
            <a:schemeClr val="accent2">
              <a:shade val="50000"/>
              <a:hueOff val="187716"/>
              <a:satOff val="-11188"/>
              <a:lumOff val="204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B524B0-867A-46EF-BBE3-A93E17FC4976}">
      <dsp:nvSpPr>
        <dsp:cNvPr id="0" name=""/>
        <dsp:cNvSpPr/>
      </dsp:nvSpPr>
      <dsp:spPr>
        <a:xfrm>
          <a:off x="0" y="3546785"/>
          <a:ext cx="4083050" cy="886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Použití nejmodernějších webových technologií</a:t>
          </a:r>
        </a:p>
      </dsp:txBody>
      <dsp:txXfrm>
        <a:off x="0" y="3546785"/>
        <a:ext cx="4083050" cy="8865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5F014-F742-43F6-887A-316D968DAB08}">
      <dsp:nvSpPr>
        <dsp:cNvPr id="0" name=""/>
        <dsp:cNvSpPr/>
      </dsp:nvSpPr>
      <dsp:spPr>
        <a:xfrm>
          <a:off x="0" y="0"/>
          <a:ext cx="4081462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24CB4-FE26-4FDD-8B76-E07E7AAFE143}">
      <dsp:nvSpPr>
        <dsp:cNvPr id="0" name=""/>
        <dsp:cNvSpPr/>
      </dsp:nvSpPr>
      <dsp:spPr>
        <a:xfrm>
          <a:off x="0" y="0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Jednodušší</a:t>
          </a:r>
        </a:p>
      </dsp:txBody>
      <dsp:txXfrm>
        <a:off x="0" y="0"/>
        <a:ext cx="4081462" cy="931068"/>
      </dsp:txXfrm>
    </dsp:sp>
    <dsp:sp modelId="{22E15ED4-5858-4789-AA8E-22882089EDED}">
      <dsp:nvSpPr>
        <dsp:cNvPr id="0" name=""/>
        <dsp:cNvSpPr/>
      </dsp:nvSpPr>
      <dsp:spPr>
        <a:xfrm>
          <a:off x="0" y="931068"/>
          <a:ext cx="4081462" cy="0"/>
        </a:xfrm>
        <a:prstGeom prst="line">
          <a:avLst/>
        </a:prstGeom>
        <a:solidFill>
          <a:schemeClr val="accent2">
            <a:shade val="50000"/>
            <a:hueOff val="234645"/>
            <a:satOff val="-13985"/>
            <a:lumOff val="25599"/>
            <a:alphaOff val="0"/>
          </a:schemeClr>
        </a:solidFill>
        <a:ln w="15875" cap="flat" cmpd="sng" algn="ctr">
          <a:solidFill>
            <a:schemeClr val="accent2">
              <a:shade val="50000"/>
              <a:hueOff val="234645"/>
              <a:satOff val="-13985"/>
              <a:lumOff val="255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302548-2C3D-4659-B8B2-F3E7F16A3926}">
      <dsp:nvSpPr>
        <dsp:cNvPr id="0" name=""/>
        <dsp:cNvSpPr/>
      </dsp:nvSpPr>
      <dsp:spPr>
        <a:xfrm>
          <a:off x="0" y="931068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Vyšší výkon</a:t>
          </a:r>
        </a:p>
      </dsp:txBody>
      <dsp:txXfrm>
        <a:off x="0" y="931068"/>
        <a:ext cx="4081462" cy="931068"/>
      </dsp:txXfrm>
    </dsp:sp>
    <dsp:sp modelId="{F5BC1372-501C-4487-95F8-EB52A21C1718}">
      <dsp:nvSpPr>
        <dsp:cNvPr id="0" name=""/>
        <dsp:cNvSpPr/>
      </dsp:nvSpPr>
      <dsp:spPr>
        <a:xfrm>
          <a:off x="0" y="1862137"/>
          <a:ext cx="4081462" cy="0"/>
        </a:xfrm>
        <a:prstGeom prst="line">
          <a:avLst/>
        </a:prstGeom>
        <a:solidFill>
          <a:schemeClr val="accent2">
            <a:shade val="50000"/>
            <a:hueOff val="469289"/>
            <a:satOff val="-27971"/>
            <a:lumOff val="51197"/>
            <a:alphaOff val="0"/>
          </a:schemeClr>
        </a:solidFill>
        <a:ln w="15875" cap="flat" cmpd="sng" algn="ctr">
          <a:solidFill>
            <a:schemeClr val="accent2">
              <a:shade val="50000"/>
              <a:hueOff val="469289"/>
              <a:satOff val="-27971"/>
              <a:lumOff val="511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1ED59C-C590-4D5E-B92B-07E52020BBBF}">
      <dsp:nvSpPr>
        <dsp:cNvPr id="0" name=""/>
        <dsp:cNvSpPr/>
      </dsp:nvSpPr>
      <dsp:spPr>
        <a:xfrm>
          <a:off x="0" y="1862137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Levnější</a:t>
          </a:r>
        </a:p>
      </dsp:txBody>
      <dsp:txXfrm>
        <a:off x="0" y="1862137"/>
        <a:ext cx="4081462" cy="931068"/>
      </dsp:txXfrm>
    </dsp:sp>
    <dsp:sp modelId="{F1653931-83F6-4F89-BAB3-9048EC00E60E}">
      <dsp:nvSpPr>
        <dsp:cNvPr id="0" name=""/>
        <dsp:cNvSpPr/>
      </dsp:nvSpPr>
      <dsp:spPr>
        <a:xfrm>
          <a:off x="0" y="2793206"/>
          <a:ext cx="4081462" cy="0"/>
        </a:xfrm>
        <a:prstGeom prst="line">
          <a:avLst/>
        </a:prstGeom>
        <a:solidFill>
          <a:schemeClr val="accent2">
            <a:shade val="50000"/>
            <a:hueOff val="234645"/>
            <a:satOff val="-13985"/>
            <a:lumOff val="25599"/>
            <a:alphaOff val="0"/>
          </a:schemeClr>
        </a:solidFill>
        <a:ln w="15875" cap="flat" cmpd="sng" algn="ctr">
          <a:solidFill>
            <a:schemeClr val="accent2">
              <a:shade val="50000"/>
              <a:hueOff val="234645"/>
              <a:satOff val="-13985"/>
              <a:lumOff val="255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F0A309-83E0-46B2-A500-78096FBDA67E}">
      <dsp:nvSpPr>
        <dsp:cNvPr id="0" name=""/>
        <dsp:cNvSpPr/>
      </dsp:nvSpPr>
      <dsp:spPr>
        <a:xfrm>
          <a:off x="0" y="2793206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Elektricky Decentralizovaný</a:t>
          </a:r>
        </a:p>
      </dsp:txBody>
      <dsp:txXfrm>
        <a:off x="0" y="2793206"/>
        <a:ext cx="4081462" cy="931068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49F607-B50A-4C54-AF69-4CE0F6331DC7}">
      <dsp:nvSpPr>
        <dsp:cNvPr id="0" name=""/>
        <dsp:cNvSpPr/>
      </dsp:nvSpPr>
      <dsp:spPr>
        <a:xfrm>
          <a:off x="0" y="1548264"/>
          <a:ext cx="4082653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6859" tIns="458216" rIns="316859" bIns="156464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noProof="0" dirty="0"/>
            <a:t>Backend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200" kern="1200" dirty="0"/>
            <a:t>Veřejné stránky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200" kern="1200" dirty="0"/>
            <a:t>Stránka pro administrátory</a:t>
          </a:r>
        </a:p>
      </dsp:txBody>
      <dsp:txXfrm>
        <a:off x="0" y="1548264"/>
        <a:ext cx="4082653" cy="1663200"/>
      </dsp:txXfrm>
    </dsp:sp>
    <dsp:sp modelId="{640DCE94-BC9E-43F9-A2A2-5117CD4CDCB7}">
      <dsp:nvSpPr>
        <dsp:cNvPr id="0" name=""/>
        <dsp:cNvSpPr/>
      </dsp:nvSpPr>
      <dsp:spPr>
        <a:xfrm>
          <a:off x="204132" y="1223544"/>
          <a:ext cx="2857857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20" tIns="0" rIns="10802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 dirty="0"/>
            <a:t>Skládá se ze </a:t>
          </a:r>
          <a:r>
            <a:rPr lang="en-US" sz="2200" kern="1200" dirty="0"/>
            <a:t>3</a:t>
          </a:r>
          <a:r>
            <a:rPr lang="cs-CZ" sz="2200" kern="1200" dirty="0"/>
            <a:t> aplikací:</a:t>
          </a:r>
        </a:p>
      </dsp:txBody>
      <dsp:txXfrm>
        <a:off x="235835" y="1255247"/>
        <a:ext cx="2794451" cy="586034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455F9-7522-4632-B400-7375EEB70156}">
      <dsp:nvSpPr>
        <dsp:cNvPr id="0" name=""/>
        <dsp:cNvSpPr/>
      </dsp:nvSpPr>
      <dsp:spPr>
        <a:xfrm>
          <a:off x="0" y="0"/>
          <a:ext cx="8694737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1BECB-D690-4EA0-9D42-E46BCB4501AA}">
      <dsp:nvSpPr>
        <dsp:cNvPr id="0" name=""/>
        <dsp:cNvSpPr/>
      </dsp:nvSpPr>
      <dsp:spPr>
        <a:xfrm>
          <a:off x="0" y="0"/>
          <a:ext cx="8694737" cy="1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 dirty="0"/>
            <a:t>Konfigurační soubor pro bezpečné a spolehlivé propojení jednotlivých rozhraní aplikací s internetem.</a:t>
          </a:r>
        </a:p>
      </dsp:txBody>
      <dsp:txXfrm>
        <a:off x="0" y="0"/>
        <a:ext cx="8694737" cy="1652587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9488D-92D3-428E-A034-7CC86334F4C5}">
      <dsp:nvSpPr>
        <dsp:cNvPr id="0" name=""/>
        <dsp:cNvSpPr/>
      </dsp:nvSpPr>
      <dsp:spPr>
        <a:xfrm>
          <a:off x="627464" y="0"/>
          <a:ext cx="2828121" cy="9310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Využití portů a soketů</a:t>
          </a:r>
        </a:p>
      </dsp:txBody>
      <dsp:txXfrm>
        <a:off x="654734" y="27270"/>
        <a:ext cx="2773581" cy="876528"/>
      </dsp:txXfrm>
    </dsp:sp>
    <dsp:sp modelId="{D6CB3344-B07F-4E62-8B8D-E3BABF8AC530}">
      <dsp:nvSpPr>
        <dsp:cNvPr id="0" name=""/>
        <dsp:cNvSpPr/>
      </dsp:nvSpPr>
      <dsp:spPr>
        <a:xfrm rot="5400000">
          <a:off x="1866949" y="954345"/>
          <a:ext cx="349150" cy="418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1400" kern="1200" dirty="0"/>
        </a:p>
      </dsp:txBody>
      <dsp:txXfrm rot="-5400000">
        <a:off x="1915831" y="989260"/>
        <a:ext cx="251388" cy="244405"/>
      </dsp:txXfrm>
    </dsp:sp>
    <dsp:sp modelId="{C3DD3119-2E52-4F79-B324-80011E4B803D}">
      <dsp:nvSpPr>
        <dsp:cNvPr id="0" name=""/>
        <dsp:cNvSpPr/>
      </dsp:nvSpPr>
      <dsp:spPr>
        <a:xfrm>
          <a:off x="627464" y="1396603"/>
          <a:ext cx="2828121" cy="9310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Možnost hostingu služby na více počítačích a následně poskytována jedním serverem</a:t>
          </a:r>
        </a:p>
      </dsp:txBody>
      <dsp:txXfrm>
        <a:off x="654734" y="1423873"/>
        <a:ext cx="2773581" cy="876528"/>
      </dsp:txXfrm>
    </dsp:sp>
    <dsp:sp modelId="{62573B36-4E3E-4E63-B1FB-593E31F36661}">
      <dsp:nvSpPr>
        <dsp:cNvPr id="0" name=""/>
        <dsp:cNvSpPr/>
      </dsp:nvSpPr>
      <dsp:spPr>
        <a:xfrm rot="5400000">
          <a:off x="1866949" y="2350948"/>
          <a:ext cx="349150" cy="418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1400" kern="1200" dirty="0"/>
        </a:p>
      </dsp:txBody>
      <dsp:txXfrm rot="-5400000">
        <a:off x="1915831" y="2385863"/>
        <a:ext cx="251388" cy="244405"/>
      </dsp:txXfrm>
    </dsp:sp>
    <dsp:sp modelId="{90E4BA10-F9B4-4C90-A660-7A85CA8CB094}">
      <dsp:nvSpPr>
        <dsp:cNvPr id="0" name=""/>
        <dsp:cNvSpPr/>
      </dsp:nvSpPr>
      <dsp:spPr>
        <a:xfrm>
          <a:off x="627464" y="2793206"/>
          <a:ext cx="2828121" cy="9310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Výborné řešení vyvažování zátěže</a:t>
          </a:r>
        </a:p>
      </dsp:txBody>
      <dsp:txXfrm>
        <a:off x="654734" y="2820476"/>
        <a:ext cx="2773581" cy="876528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455F9-7522-4632-B400-7375EEB70156}">
      <dsp:nvSpPr>
        <dsp:cNvPr id="0" name=""/>
        <dsp:cNvSpPr/>
      </dsp:nvSpPr>
      <dsp:spPr>
        <a:xfrm>
          <a:off x="0" y="0"/>
          <a:ext cx="8694737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1BECB-D690-4EA0-9D42-E46BCB4501AA}">
      <dsp:nvSpPr>
        <dsp:cNvPr id="0" name=""/>
        <dsp:cNvSpPr/>
      </dsp:nvSpPr>
      <dsp:spPr>
        <a:xfrm>
          <a:off x="0" y="0"/>
          <a:ext cx="8694737" cy="1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Virtuální počítač schopný bezpečného, výkonného a jednoduchého hostování webových stránek sestrojených v jakémkoli prostředí od statických HTML stránek po nejmodernější aplikace sestrojené v nodejs.</a:t>
          </a:r>
        </a:p>
      </dsp:txBody>
      <dsp:txXfrm>
        <a:off x="0" y="0"/>
        <a:ext cx="8694737" cy="16525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FF360-C39D-4C3A-8BDB-043E0245C2CE}">
      <dsp:nvSpPr>
        <dsp:cNvPr id="0" name=""/>
        <dsp:cNvSpPr/>
      </dsp:nvSpPr>
      <dsp:spPr>
        <a:xfrm>
          <a:off x="-5012820" y="-768028"/>
          <a:ext cx="5969945" cy="5969945"/>
        </a:xfrm>
        <a:prstGeom prst="blockArc">
          <a:avLst>
            <a:gd name="adj1" fmla="val 18900000"/>
            <a:gd name="adj2" fmla="val 2700000"/>
            <a:gd name="adj3" fmla="val 362"/>
          </a:avLst>
        </a:prstGeom>
        <a:solidFill>
          <a:schemeClr val="accent2"/>
        </a:solidFill>
        <a:ln w="1587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9624E-8BDF-4691-881F-90170051B6AF}">
      <dsp:nvSpPr>
        <dsp:cNvPr id="0" name=""/>
        <dsp:cNvSpPr/>
      </dsp:nvSpPr>
      <dsp:spPr>
        <a:xfrm>
          <a:off x="501188" y="340877"/>
          <a:ext cx="3520833" cy="6821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42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 dirty="0"/>
            <a:t>Virtualizační platforma</a:t>
          </a:r>
        </a:p>
      </dsp:txBody>
      <dsp:txXfrm>
        <a:off x="501188" y="340877"/>
        <a:ext cx="3520833" cy="682109"/>
      </dsp:txXfrm>
    </dsp:sp>
    <dsp:sp modelId="{CBCB6E0F-3BFE-436B-A993-913C86B98461}">
      <dsp:nvSpPr>
        <dsp:cNvPr id="0" name=""/>
        <dsp:cNvSpPr/>
      </dsp:nvSpPr>
      <dsp:spPr>
        <a:xfrm>
          <a:off x="74870" y="255613"/>
          <a:ext cx="852636" cy="852636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0FB794-59A1-416C-B23B-0694201D7EE5}">
      <dsp:nvSpPr>
        <dsp:cNvPr id="0" name=""/>
        <dsp:cNvSpPr/>
      </dsp:nvSpPr>
      <dsp:spPr>
        <a:xfrm>
          <a:off x="892257" y="1364218"/>
          <a:ext cx="3129764" cy="6821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42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 dirty="0"/>
            <a:t>Využívaná na školní síti</a:t>
          </a:r>
        </a:p>
      </dsp:txBody>
      <dsp:txXfrm>
        <a:off x="892257" y="1364218"/>
        <a:ext cx="3129764" cy="682109"/>
      </dsp:txXfrm>
    </dsp:sp>
    <dsp:sp modelId="{A0715E93-0E26-4814-8441-CC287E71EBF7}">
      <dsp:nvSpPr>
        <dsp:cNvPr id="0" name=""/>
        <dsp:cNvSpPr/>
      </dsp:nvSpPr>
      <dsp:spPr>
        <a:xfrm>
          <a:off x="465939" y="1278954"/>
          <a:ext cx="852636" cy="852636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0E442E-934C-439F-91DA-2C33EDD940A5}">
      <dsp:nvSpPr>
        <dsp:cNvPr id="0" name=""/>
        <dsp:cNvSpPr/>
      </dsp:nvSpPr>
      <dsp:spPr>
        <a:xfrm>
          <a:off x="892257" y="2387560"/>
          <a:ext cx="3129764" cy="6821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42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 dirty="0"/>
            <a:t>Možnost jednoduché konfigurace HW</a:t>
          </a:r>
        </a:p>
      </dsp:txBody>
      <dsp:txXfrm>
        <a:off x="892257" y="2387560"/>
        <a:ext cx="3129764" cy="682109"/>
      </dsp:txXfrm>
    </dsp:sp>
    <dsp:sp modelId="{F881E5BE-66C4-487B-A6D7-00B3C0549FD6}">
      <dsp:nvSpPr>
        <dsp:cNvPr id="0" name=""/>
        <dsp:cNvSpPr/>
      </dsp:nvSpPr>
      <dsp:spPr>
        <a:xfrm>
          <a:off x="465939" y="2302296"/>
          <a:ext cx="852636" cy="852636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E0016A-2194-4275-AB14-2B50C18CAF87}">
      <dsp:nvSpPr>
        <dsp:cNvPr id="0" name=""/>
        <dsp:cNvSpPr/>
      </dsp:nvSpPr>
      <dsp:spPr>
        <a:xfrm>
          <a:off x="501188" y="3410901"/>
          <a:ext cx="3520833" cy="6821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42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 dirty="0"/>
            <a:t>Workstation Player zdarma pro studenty</a:t>
          </a:r>
        </a:p>
      </dsp:txBody>
      <dsp:txXfrm>
        <a:off x="501188" y="3410901"/>
        <a:ext cx="3520833" cy="682109"/>
      </dsp:txXfrm>
    </dsp:sp>
    <dsp:sp modelId="{DEB75ABF-DE54-4988-8666-693774F801DE}">
      <dsp:nvSpPr>
        <dsp:cNvPr id="0" name=""/>
        <dsp:cNvSpPr/>
      </dsp:nvSpPr>
      <dsp:spPr>
        <a:xfrm>
          <a:off x="74870" y="3325637"/>
          <a:ext cx="852636" cy="852636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6F417-3978-4E6E-9D8F-B4413A9AA0F8}">
      <dsp:nvSpPr>
        <dsp:cNvPr id="0" name=""/>
        <dsp:cNvSpPr/>
      </dsp:nvSpPr>
      <dsp:spPr>
        <a:xfrm>
          <a:off x="0" y="1818"/>
          <a:ext cx="4083050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28011-8188-4AB1-8BEF-5D836FCD62C3}">
      <dsp:nvSpPr>
        <dsp:cNvPr id="0" name=""/>
        <dsp:cNvSpPr/>
      </dsp:nvSpPr>
      <dsp:spPr>
        <a:xfrm>
          <a:off x="0" y="1818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Podpora 5 let (Červen 2026)</a:t>
          </a:r>
        </a:p>
      </dsp:txBody>
      <dsp:txXfrm>
        <a:off x="0" y="1818"/>
        <a:ext cx="4083050" cy="620106"/>
      </dsp:txXfrm>
    </dsp:sp>
    <dsp:sp modelId="{21B8F886-4425-4DC8-AE82-7D9C9BB8BF33}">
      <dsp:nvSpPr>
        <dsp:cNvPr id="0" name=""/>
        <dsp:cNvSpPr/>
      </dsp:nvSpPr>
      <dsp:spPr>
        <a:xfrm>
          <a:off x="0" y="621924"/>
          <a:ext cx="4083050" cy="0"/>
        </a:xfrm>
        <a:prstGeom prst="line">
          <a:avLst/>
        </a:prstGeom>
        <a:solidFill>
          <a:schemeClr val="accent2">
            <a:shade val="50000"/>
            <a:hueOff val="156430"/>
            <a:satOff val="-9324"/>
            <a:lumOff val="17066"/>
            <a:alphaOff val="0"/>
          </a:schemeClr>
        </a:solidFill>
        <a:ln w="15875" cap="flat" cmpd="sng" algn="ctr">
          <a:solidFill>
            <a:schemeClr val="accent2">
              <a:shade val="50000"/>
              <a:hueOff val="156430"/>
              <a:satOff val="-9324"/>
              <a:lumOff val="170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F6572-3615-4E34-A1C8-C8B008635536}">
      <dsp:nvSpPr>
        <dsp:cNvPr id="0" name=""/>
        <dsp:cNvSpPr/>
      </dsp:nvSpPr>
      <dsp:spPr>
        <a:xfrm>
          <a:off x="0" y="621924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Bez nutného zásahu</a:t>
          </a:r>
        </a:p>
      </dsp:txBody>
      <dsp:txXfrm>
        <a:off x="0" y="621924"/>
        <a:ext cx="4083050" cy="620106"/>
      </dsp:txXfrm>
    </dsp:sp>
    <dsp:sp modelId="{7C5B2EC6-BF29-4AA4-920F-6FF2B239D08E}">
      <dsp:nvSpPr>
        <dsp:cNvPr id="0" name=""/>
        <dsp:cNvSpPr/>
      </dsp:nvSpPr>
      <dsp:spPr>
        <a:xfrm>
          <a:off x="0" y="1242031"/>
          <a:ext cx="4083050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E4437-1137-45C1-B9CB-8132B262A2D0}">
      <dsp:nvSpPr>
        <dsp:cNvPr id="0" name=""/>
        <dsp:cNvSpPr/>
      </dsp:nvSpPr>
      <dsp:spPr>
        <a:xfrm>
          <a:off x="0" y="1242031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Pouze FOSS balíčky</a:t>
          </a:r>
        </a:p>
      </dsp:txBody>
      <dsp:txXfrm>
        <a:off x="0" y="1242031"/>
        <a:ext cx="4083050" cy="620106"/>
      </dsp:txXfrm>
    </dsp:sp>
    <dsp:sp modelId="{324E2004-CFE3-432D-9866-FC6D537863B9}">
      <dsp:nvSpPr>
        <dsp:cNvPr id="0" name=""/>
        <dsp:cNvSpPr/>
      </dsp:nvSpPr>
      <dsp:spPr>
        <a:xfrm>
          <a:off x="0" y="1862137"/>
          <a:ext cx="4083050" cy="0"/>
        </a:xfrm>
        <a:prstGeom prst="line">
          <a:avLst/>
        </a:prstGeom>
        <a:solidFill>
          <a:schemeClr val="accent2">
            <a:shade val="50000"/>
            <a:hueOff val="469289"/>
            <a:satOff val="-27971"/>
            <a:lumOff val="51197"/>
            <a:alphaOff val="0"/>
          </a:schemeClr>
        </a:solidFill>
        <a:ln w="15875" cap="flat" cmpd="sng" algn="ctr">
          <a:solidFill>
            <a:schemeClr val="accent2">
              <a:shade val="50000"/>
              <a:hueOff val="469289"/>
              <a:satOff val="-27971"/>
              <a:lumOff val="511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83092C-333B-4C5F-BFF0-9F5FF0D892C4}">
      <dsp:nvSpPr>
        <dsp:cNvPr id="0" name=""/>
        <dsp:cNvSpPr/>
      </dsp:nvSpPr>
      <dsp:spPr>
        <a:xfrm>
          <a:off x="0" y="1862137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Velmi lehký, výkonnější</a:t>
          </a:r>
        </a:p>
      </dsp:txBody>
      <dsp:txXfrm>
        <a:off x="0" y="1862137"/>
        <a:ext cx="4083050" cy="620106"/>
      </dsp:txXfrm>
    </dsp:sp>
    <dsp:sp modelId="{499FE78F-094D-419C-B4DD-56FF2B1EC2EB}">
      <dsp:nvSpPr>
        <dsp:cNvPr id="0" name=""/>
        <dsp:cNvSpPr/>
      </dsp:nvSpPr>
      <dsp:spPr>
        <a:xfrm>
          <a:off x="0" y="2482243"/>
          <a:ext cx="4083050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0AB78-F93B-4424-B865-65D0001117F2}">
      <dsp:nvSpPr>
        <dsp:cNvPr id="0" name=""/>
        <dsp:cNvSpPr/>
      </dsp:nvSpPr>
      <dsp:spPr>
        <a:xfrm>
          <a:off x="0" y="2482243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Méně náročný</a:t>
          </a:r>
        </a:p>
      </dsp:txBody>
      <dsp:txXfrm>
        <a:off x="0" y="2482243"/>
        <a:ext cx="4083050" cy="620106"/>
      </dsp:txXfrm>
    </dsp:sp>
    <dsp:sp modelId="{486466E2-4551-4C13-970D-6A78ED532F65}">
      <dsp:nvSpPr>
        <dsp:cNvPr id="0" name=""/>
        <dsp:cNvSpPr/>
      </dsp:nvSpPr>
      <dsp:spPr>
        <a:xfrm>
          <a:off x="0" y="3102350"/>
          <a:ext cx="4083050" cy="0"/>
        </a:xfrm>
        <a:prstGeom prst="line">
          <a:avLst/>
        </a:prstGeom>
        <a:solidFill>
          <a:schemeClr val="accent2">
            <a:shade val="50000"/>
            <a:hueOff val="156430"/>
            <a:satOff val="-9324"/>
            <a:lumOff val="17066"/>
            <a:alphaOff val="0"/>
          </a:schemeClr>
        </a:solidFill>
        <a:ln w="15875" cap="flat" cmpd="sng" algn="ctr">
          <a:solidFill>
            <a:schemeClr val="accent2">
              <a:shade val="50000"/>
              <a:hueOff val="156430"/>
              <a:satOff val="-9324"/>
              <a:lumOff val="170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0F14E-389E-4A4B-88DC-0A0ECF096B39}">
      <dsp:nvSpPr>
        <dsp:cNvPr id="0" name=""/>
        <dsp:cNvSpPr/>
      </dsp:nvSpPr>
      <dsp:spPr>
        <a:xfrm>
          <a:off x="0" y="3102350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Neplánované aktualizace</a:t>
          </a:r>
        </a:p>
      </dsp:txBody>
      <dsp:txXfrm>
        <a:off x="0" y="3102350"/>
        <a:ext cx="4083050" cy="6201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6F417-3978-4E6E-9D8F-B4413A9AA0F8}">
      <dsp:nvSpPr>
        <dsp:cNvPr id="0" name=""/>
        <dsp:cNvSpPr/>
      </dsp:nvSpPr>
      <dsp:spPr>
        <a:xfrm>
          <a:off x="0" y="1818"/>
          <a:ext cx="4081462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28011-8188-4AB1-8BEF-5D836FCD62C3}">
      <dsp:nvSpPr>
        <dsp:cNvPr id="0" name=""/>
        <dsp:cNvSpPr/>
      </dsp:nvSpPr>
      <dsp:spPr>
        <a:xfrm>
          <a:off x="0" y="1818"/>
          <a:ext cx="4081462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Podpora 5 let (Duben 2025)</a:t>
          </a:r>
        </a:p>
      </dsp:txBody>
      <dsp:txXfrm>
        <a:off x="0" y="1818"/>
        <a:ext cx="4081462" cy="620106"/>
      </dsp:txXfrm>
    </dsp:sp>
    <dsp:sp modelId="{F111BEE4-DEA9-44C3-B9BF-1276F0920BDF}">
      <dsp:nvSpPr>
        <dsp:cNvPr id="0" name=""/>
        <dsp:cNvSpPr/>
      </dsp:nvSpPr>
      <dsp:spPr>
        <a:xfrm>
          <a:off x="0" y="621924"/>
          <a:ext cx="4081462" cy="0"/>
        </a:xfrm>
        <a:prstGeom prst="line">
          <a:avLst/>
        </a:prstGeom>
        <a:solidFill>
          <a:schemeClr val="accent2">
            <a:shade val="50000"/>
            <a:hueOff val="156430"/>
            <a:satOff val="-9324"/>
            <a:lumOff val="17066"/>
            <a:alphaOff val="0"/>
          </a:schemeClr>
        </a:solidFill>
        <a:ln w="15875" cap="flat" cmpd="sng" algn="ctr">
          <a:solidFill>
            <a:schemeClr val="accent2">
              <a:shade val="50000"/>
              <a:hueOff val="156430"/>
              <a:satOff val="-9324"/>
              <a:lumOff val="170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77985-F5A2-48F7-B2DE-683680F9D1B7}">
      <dsp:nvSpPr>
        <dsp:cNvPr id="0" name=""/>
        <dsp:cNvSpPr/>
      </dsp:nvSpPr>
      <dsp:spPr>
        <a:xfrm>
          <a:off x="0" y="621924"/>
          <a:ext cx="4081462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Aktualizace mohou být oříšek</a:t>
          </a:r>
        </a:p>
      </dsp:txBody>
      <dsp:txXfrm>
        <a:off x="0" y="621924"/>
        <a:ext cx="4081462" cy="620106"/>
      </dsp:txXfrm>
    </dsp:sp>
    <dsp:sp modelId="{1FB25603-068E-4D58-A48B-19E0F31D130C}">
      <dsp:nvSpPr>
        <dsp:cNvPr id="0" name=""/>
        <dsp:cNvSpPr/>
      </dsp:nvSpPr>
      <dsp:spPr>
        <a:xfrm>
          <a:off x="0" y="1242031"/>
          <a:ext cx="4081462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4E72FD-148A-4B9B-9B1B-EF17A5F9A5A9}">
      <dsp:nvSpPr>
        <dsp:cNvPr id="0" name=""/>
        <dsp:cNvSpPr/>
      </dsp:nvSpPr>
      <dsp:spPr>
        <a:xfrm>
          <a:off x="0" y="1242031"/>
          <a:ext cx="4081462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FOSS a Proprietární balíčky</a:t>
          </a:r>
        </a:p>
      </dsp:txBody>
      <dsp:txXfrm>
        <a:off x="0" y="1242031"/>
        <a:ext cx="4081462" cy="620106"/>
      </dsp:txXfrm>
    </dsp:sp>
    <dsp:sp modelId="{E2D946A2-4E85-4B8A-8F95-A2EC8151ACBE}">
      <dsp:nvSpPr>
        <dsp:cNvPr id="0" name=""/>
        <dsp:cNvSpPr/>
      </dsp:nvSpPr>
      <dsp:spPr>
        <a:xfrm>
          <a:off x="0" y="1862137"/>
          <a:ext cx="4081462" cy="0"/>
        </a:xfrm>
        <a:prstGeom prst="line">
          <a:avLst/>
        </a:prstGeom>
        <a:solidFill>
          <a:schemeClr val="accent2">
            <a:shade val="50000"/>
            <a:hueOff val="469289"/>
            <a:satOff val="-27971"/>
            <a:lumOff val="51197"/>
            <a:alphaOff val="0"/>
          </a:schemeClr>
        </a:solidFill>
        <a:ln w="15875" cap="flat" cmpd="sng" algn="ctr">
          <a:solidFill>
            <a:schemeClr val="accent2">
              <a:shade val="50000"/>
              <a:hueOff val="469289"/>
              <a:satOff val="-27971"/>
              <a:lumOff val="511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89397-01F8-470E-95D6-384F2C7445F1}">
      <dsp:nvSpPr>
        <dsp:cNvPr id="0" name=""/>
        <dsp:cNvSpPr/>
      </dsp:nvSpPr>
      <dsp:spPr>
        <a:xfrm>
          <a:off x="0" y="1862137"/>
          <a:ext cx="4081462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Širší výběr balíčků pomocí PPA</a:t>
          </a:r>
        </a:p>
      </dsp:txBody>
      <dsp:txXfrm>
        <a:off x="0" y="1862137"/>
        <a:ext cx="4081462" cy="620106"/>
      </dsp:txXfrm>
    </dsp:sp>
    <dsp:sp modelId="{5988B7A6-FC4B-4A43-BB86-9587F0456550}">
      <dsp:nvSpPr>
        <dsp:cNvPr id="0" name=""/>
        <dsp:cNvSpPr/>
      </dsp:nvSpPr>
      <dsp:spPr>
        <a:xfrm>
          <a:off x="0" y="2482243"/>
          <a:ext cx="4081462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2A61CE-9B6B-4177-BF1E-C389BC22C573}">
      <dsp:nvSpPr>
        <dsp:cNvPr id="0" name=""/>
        <dsp:cNvSpPr/>
      </dsp:nvSpPr>
      <dsp:spPr>
        <a:xfrm>
          <a:off x="0" y="2482243"/>
          <a:ext cx="4081462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Vyžaduje výkonnější HW</a:t>
          </a:r>
        </a:p>
      </dsp:txBody>
      <dsp:txXfrm>
        <a:off x="0" y="2482243"/>
        <a:ext cx="4081462" cy="620106"/>
      </dsp:txXfrm>
    </dsp:sp>
    <dsp:sp modelId="{0B5C00C7-CACB-4C6F-89EC-59282958BD04}">
      <dsp:nvSpPr>
        <dsp:cNvPr id="0" name=""/>
        <dsp:cNvSpPr/>
      </dsp:nvSpPr>
      <dsp:spPr>
        <a:xfrm>
          <a:off x="0" y="3102350"/>
          <a:ext cx="4081462" cy="0"/>
        </a:xfrm>
        <a:prstGeom prst="line">
          <a:avLst/>
        </a:prstGeom>
        <a:solidFill>
          <a:schemeClr val="accent2">
            <a:shade val="50000"/>
            <a:hueOff val="156430"/>
            <a:satOff val="-9324"/>
            <a:lumOff val="17066"/>
            <a:alphaOff val="0"/>
          </a:schemeClr>
        </a:solidFill>
        <a:ln w="15875" cap="flat" cmpd="sng" algn="ctr">
          <a:solidFill>
            <a:schemeClr val="accent2">
              <a:shade val="50000"/>
              <a:hueOff val="156430"/>
              <a:satOff val="-9324"/>
              <a:lumOff val="170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64780-341F-4721-BF55-98DC3950EA96}">
      <dsp:nvSpPr>
        <dsp:cNvPr id="0" name=""/>
        <dsp:cNvSpPr/>
      </dsp:nvSpPr>
      <dsp:spPr>
        <a:xfrm>
          <a:off x="0" y="3102350"/>
          <a:ext cx="4081462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Kalendář aktualizací</a:t>
          </a:r>
        </a:p>
      </dsp:txBody>
      <dsp:txXfrm>
        <a:off x="0" y="3102350"/>
        <a:ext cx="4081462" cy="6201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8D9C07-6018-4731-AB03-E7E066628FFC}">
      <dsp:nvSpPr>
        <dsp:cNvPr id="0" name=""/>
        <dsp:cNvSpPr/>
      </dsp:nvSpPr>
      <dsp:spPr>
        <a:xfrm rot="5400000">
          <a:off x="5083944" y="-1944802"/>
          <a:ext cx="1143111" cy="5322823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800" kern="1200" dirty="0"/>
            <a:t>Vydán 18. 12. 2021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800" kern="1200" dirty="0"/>
            <a:t>Nejvíce podporovaný aplikacemi</a:t>
          </a:r>
        </a:p>
      </dsp:txBody>
      <dsp:txXfrm rot="-5400000">
        <a:off x="2994088" y="200856"/>
        <a:ext cx="5267021" cy="1031507"/>
      </dsp:txXfrm>
    </dsp:sp>
    <dsp:sp modelId="{DAC9F54A-4A05-48BA-93D2-A6EB4FE5E303}">
      <dsp:nvSpPr>
        <dsp:cNvPr id="0" name=""/>
        <dsp:cNvSpPr/>
      </dsp:nvSpPr>
      <dsp:spPr>
        <a:xfrm>
          <a:off x="0" y="2164"/>
          <a:ext cx="2994088" cy="14288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000" kern="1200" dirty="0"/>
            <a:t>Kódové označení „Bullseye“</a:t>
          </a:r>
        </a:p>
      </dsp:txBody>
      <dsp:txXfrm>
        <a:off x="69753" y="71917"/>
        <a:ext cx="2854582" cy="1289383"/>
      </dsp:txXfrm>
    </dsp:sp>
    <dsp:sp modelId="{5A3D398C-5347-41C5-88C5-920E3B5764C1}">
      <dsp:nvSpPr>
        <dsp:cNvPr id="0" name=""/>
        <dsp:cNvSpPr/>
      </dsp:nvSpPr>
      <dsp:spPr>
        <a:xfrm rot="5400000">
          <a:off x="5083944" y="-444467"/>
          <a:ext cx="1143111" cy="5322823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800" kern="1200" dirty="0"/>
            <a:t>Možnost konfigurace zdrojových repositářů</a:t>
          </a:r>
        </a:p>
      </dsp:txBody>
      <dsp:txXfrm rot="-5400000">
        <a:off x="2994088" y="1701191"/>
        <a:ext cx="5267021" cy="1031507"/>
      </dsp:txXfrm>
    </dsp:sp>
    <dsp:sp modelId="{A5923967-F7A2-4674-8E8C-C447F400BFE1}">
      <dsp:nvSpPr>
        <dsp:cNvPr id="0" name=""/>
        <dsp:cNvSpPr/>
      </dsp:nvSpPr>
      <dsp:spPr>
        <a:xfrm>
          <a:off x="0" y="1502499"/>
          <a:ext cx="2994088" cy="14288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000" kern="1200" dirty="0"/>
            <a:t>Balíčkový manažer apt</a:t>
          </a:r>
        </a:p>
      </dsp:txBody>
      <dsp:txXfrm>
        <a:off x="69753" y="1572252"/>
        <a:ext cx="2854582" cy="1289383"/>
      </dsp:txXfrm>
    </dsp:sp>
    <dsp:sp modelId="{E742AD99-13A6-4144-83E4-DE06D0FBAD5B}">
      <dsp:nvSpPr>
        <dsp:cNvPr id="0" name=""/>
        <dsp:cNvSpPr/>
      </dsp:nvSpPr>
      <dsp:spPr>
        <a:xfrm rot="5400000">
          <a:off x="5083944" y="1055866"/>
          <a:ext cx="1143111" cy="5322823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800" kern="1200" dirty="0"/>
            <a:t>Možnost zavedení procesů pro vlastní aplikace</a:t>
          </a:r>
        </a:p>
      </dsp:txBody>
      <dsp:txXfrm rot="-5400000">
        <a:off x="2994088" y="3201524"/>
        <a:ext cx="5267021" cy="1031507"/>
      </dsp:txXfrm>
    </dsp:sp>
    <dsp:sp modelId="{3F4EF28B-24AA-401C-B2CF-224F864838E4}">
      <dsp:nvSpPr>
        <dsp:cNvPr id="0" name=""/>
        <dsp:cNvSpPr/>
      </dsp:nvSpPr>
      <dsp:spPr>
        <a:xfrm>
          <a:off x="0" y="3002833"/>
          <a:ext cx="2994088" cy="14288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000" kern="1200" dirty="0"/>
            <a:t>Démon systemd</a:t>
          </a:r>
        </a:p>
      </dsp:txBody>
      <dsp:txXfrm>
        <a:off x="69753" y="3072586"/>
        <a:ext cx="2854582" cy="12893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97842-FC28-4EB0-8F17-9DA6290D6CDD}">
      <dsp:nvSpPr>
        <dsp:cNvPr id="0" name=""/>
        <dsp:cNvSpPr/>
      </dsp:nvSpPr>
      <dsp:spPr>
        <a:xfrm>
          <a:off x="0" y="313286"/>
          <a:ext cx="8316912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485" tIns="395732" rIns="64548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900" kern="1200" dirty="0"/>
            <a:t>Aplikace a protokol SSH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900" kern="1200" dirty="0"/>
            <a:t>Šifrovaná a autorizovaná komunikace</a:t>
          </a:r>
        </a:p>
      </dsp:txBody>
      <dsp:txXfrm>
        <a:off x="0" y="313286"/>
        <a:ext cx="8316912" cy="1107225"/>
      </dsp:txXfrm>
    </dsp:sp>
    <dsp:sp modelId="{E588EE52-4045-4004-9858-046CCB267717}">
      <dsp:nvSpPr>
        <dsp:cNvPr id="0" name=""/>
        <dsp:cNvSpPr/>
      </dsp:nvSpPr>
      <dsp:spPr>
        <a:xfrm>
          <a:off x="415845" y="32846"/>
          <a:ext cx="5821838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052" tIns="0" rIns="22005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Vzdálený přístup</a:t>
          </a:r>
        </a:p>
      </dsp:txBody>
      <dsp:txXfrm>
        <a:off x="443225" y="60226"/>
        <a:ext cx="5767078" cy="506120"/>
      </dsp:txXfrm>
    </dsp:sp>
    <dsp:sp modelId="{51FD1E68-136E-49DF-B339-B5FEF7C4BC06}">
      <dsp:nvSpPr>
        <dsp:cNvPr id="0" name=""/>
        <dsp:cNvSpPr/>
      </dsp:nvSpPr>
      <dsp:spPr>
        <a:xfrm>
          <a:off x="0" y="1803551"/>
          <a:ext cx="8316912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485" tIns="395732" rIns="64548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900" kern="1200" dirty="0"/>
            <a:t>Balíček unattended-upgrades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900" kern="1200" dirty="0"/>
            <a:t>Instalace balíčků dle konfigurace</a:t>
          </a:r>
        </a:p>
      </dsp:txBody>
      <dsp:txXfrm>
        <a:off x="0" y="1803551"/>
        <a:ext cx="8316912" cy="1107225"/>
      </dsp:txXfrm>
    </dsp:sp>
    <dsp:sp modelId="{3823BA9E-BFDD-4090-B8CB-C361EE783681}">
      <dsp:nvSpPr>
        <dsp:cNvPr id="0" name=""/>
        <dsp:cNvSpPr/>
      </dsp:nvSpPr>
      <dsp:spPr>
        <a:xfrm>
          <a:off x="415845" y="1523111"/>
          <a:ext cx="5821838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052" tIns="0" rIns="22005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Automatické aktualizace</a:t>
          </a:r>
        </a:p>
      </dsp:txBody>
      <dsp:txXfrm>
        <a:off x="443225" y="1550491"/>
        <a:ext cx="5767078" cy="506120"/>
      </dsp:txXfrm>
    </dsp:sp>
    <dsp:sp modelId="{B5859AF7-2B46-453E-8837-384D2E12AA3C}">
      <dsp:nvSpPr>
        <dsp:cNvPr id="0" name=""/>
        <dsp:cNvSpPr/>
      </dsp:nvSpPr>
      <dsp:spPr>
        <a:xfrm>
          <a:off x="0" y="3293816"/>
          <a:ext cx="8316912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485" tIns="395732" rIns="64548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900" kern="1200" dirty="0"/>
            <a:t>Aplikace vim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900" kern="1200" dirty="0"/>
            <a:t>Osobní preference, velmi efektivní</a:t>
          </a:r>
        </a:p>
      </dsp:txBody>
      <dsp:txXfrm>
        <a:off x="0" y="3293816"/>
        <a:ext cx="8316912" cy="1107225"/>
      </dsp:txXfrm>
    </dsp:sp>
    <dsp:sp modelId="{26532043-79CE-4E2F-A28F-2D3BEC4CAE3C}">
      <dsp:nvSpPr>
        <dsp:cNvPr id="0" name=""/>
        <dsp:cNvSpPr/>
      </dsp:nvSpPr>
      <dsp:spPr>
        <a:xfrm>
          <a:off x="415845" y="3013376"/>
          <a:ext cx="5821838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052" tIns="0" rIns="22005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Textový editor</a:t>
          </a:r>
        </a:p>
      </dsp:txBody>
      <dsp:txXfrm>
        <a:off x="443225" y="3040756"/>
        <a:ext cx="5767078" cy="5061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455F9-7522-4632-B400-7375EEB70156}">
      <dsp:nvSpPr>
        <dsp:cNvPr id="0" name=""/>
        <dsp:cNvSpPr/>
      </dsp:nvSpPr>
      <dsp:spPr>
        <a:xfrm>
          <a:off x="0" y="0"/>
          <a:ext cx="8694737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1BECB-D690-4EA0-9D42-E46BCB4501AA}">
      <dsp:nvSpPr>
        <dsp:cNvPr id="0" name=""/>
        <dsp:cNvSpPr/>
      </dsp:nvSpPr>
      <dsp:spPr>
        <a:xfrm>
          <a:off x="0" y="0"/>
          <a:ext cx="8694737" cy="1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600" kern="1200" dirty="0"/>
            <a:t>Zabezpečení síťové komunikace a uživatelské bezpečnosti</a:t>
          </a:r>
        </a:p>
      </dsp:txBody>
      <dsp:txXfrm>
        <a:off x="0" y="0"/>
        <a:ext cx="8694737" cy="1652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cs-CZ" altLang="cs-CZ" dirty="0"/>
          </a:p>
        </p:txBody>
      </p:sp>
      <p:sp>
        <p:nvSpPr>
          <p:cNvPr id="205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1937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cs-CZ" altLang="cs-CZ" noProof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09F74B5-A5AD-4A30-BBCF-2EEF87BCCAE5}" type="slidenum">
              <a:rPr lang="en-US" altLang="cs-CZ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37565782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18CA2157-418D-4EC2-8CCF-19705AE1C44F}" type="slidenum">
              <a:rPr lang="en-US" altLang="cs-CZ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1</a:t>
            </a:fld>
            <a:endParaRPr lang="en-US" altLang="cs-CZ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2113646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809F74B5-A5AD-4A30-BBCF-2EEF87BCCAE5}" type="slidenum">
              <a:rPr lang="en-US" altLang="cs-CZ" smtClean="0"/>
              <a:pPr>
                <a:defRPr/>
              </a:pPr>
              <a:t>15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1338492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256" y="836604"/>
            <a:ext cx="8316516" cy="393103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818" spc="-5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547" y="4911497"/>
            <a:ext cx="8316516" cy="1259946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 algn="ctr">
              <a:buNone/>
              <a:defRPr sz="2646"/>
            </a:lvl2pPr>
            <a:lvl3pPr marL="1007943" indent="0" algn="ctr">
              <a:buNone/>
              <a:defRPr sz="2646"/>
            </a:lvl3pPr>
            <a:lvl4pPr marL="1511915" indent="0" algn="ctr">
              <a:buNone/>
              <a:defRPr sz="2205"/>
            </a:lvl4pPr>
            <a:lvl5pPr marL="2015886" indent="0" algn="ctr">
              <a:buNone/>
              <a:defRPr sz="2205"/>
            </a:lvl5pPr>
            <a:lvl6pPr marL="2519858" indent="0" algn="ctr">
              <a:buNone/>
              <a:defRPr sz="2205"/>
            </a:lvl6pPr>
            <a:lvl7pPr marL="3023829" indent="0" algn="ctr">
              <a:buNone/>
              <a:defRPr sz="2205"/>
            </a:lvl7pPr>
            <a:lvl8pPr marL="3527801" indent="0" algn="ctr">
              <a:buNone/>
              <a:defRPr sz="2205"/>
            </a:lvl8pPr>
            <a:lvl9pPr marL="4031772" indent="0" algn="ctr">
              <a:buNone/>
              <a:defRPr sz="2205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7BDBB8-349E-4A5D-B2A9-163BB7CB26AD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38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5696C5-5269-4DE7-8344-0B380C1095C6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45082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454487"/>
            <a:ext cx="2173635" cy="634922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54487"/>
            <a:ext cx="6394896" cy="6349221"/>
          </a:xfrm>
        </p:spPr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2D641B-588F-45AB-AE4A-76085E47B0E3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275858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171487-F047-49EA-AAFB-E3F7C5608BB0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61597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836604"/>
            <a:ext cx="8316516" cy="3931031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81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4908749"/>
            <a:ext cx="8316516" cy="1259946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171487-F047-49EA-AAFB-E3F7C5608BB0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30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256" y="2034580"/>
            <a:ext cx="4082653" cy="443500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1119" y="2034581"/>
            <a:ext cx="4082653" cy="443500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130E9-6E99-436F-85F6-CB84FC1D989D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54688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256" y="2846545"/>
            <a:ext cx="4082653" cy="372384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1119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1119" y="2846545"/>
            <a:ext cx="4082653" cy="372384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3CFEE9-700F-4B0C-AA15-79D42AD61CB3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225729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171487-F047-49EA-AAFB-E3F7C5608BB0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22015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C1B571-6EDD-4C5D-BAC3-DC3110696B0C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137696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349287" cy="7559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340423" y="0"/>
            <a:ext cx="52923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23" y="655171"/>
            <a:ext cx="2646164" cy="2519892"/>
          </a:xfrm>
        </p:spPr>
        <p:txBody>
          <a:bodyPr anchor="b">
            <a:norm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9246" y="806365"/>
            <a:ext cx="5367933" cy="579575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23" y="3225462"/>
            <a:ext cx="2646164" cy="372485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4896" y="7120718"/>
            <a:ext cx="2165045" cy="402483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9246" y="7120718"/>
            <a:ext cx="3843238" cy="40248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9B3B2B4-11F0-4EBB-A5EF-395677DA0B44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116129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459765"/>
            <a:ext cx="10078000" cy="2099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5417961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5594160"/>
            <a:ext cx="8362194" cy="907161"/>
          </a:xfrm>
        </p:spPr>
        <p:txBody>
          <a:bodyPr tIns="0" bIns="0" anchor="b">
            <a:no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10080613" cy="5417961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256" y="6511400"/>
            <a:ext cx="8366919" cy="65517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61"/>
              </a:spcAft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083A2E-32B7-499F-9911-11CBBD362C19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401328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055697"/>
            <a:ext cx="10080626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982410"/>
            <a:ext cx="10080626" cy="727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580"/>
            <a:ext cx="8316517" cy="44350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258" y="7120718"/>
            <a:ext cx="204413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823" y="7120718"/>
            <a:ext cx="398760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5926" y="7120718"/>
            <a:ext cx="108481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D171487-F047-49EA-AAFB-E3F7C5608BB0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86840" y="1915652"/>
            <a:ext cx="824091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98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07943" rtl="0" eaLnBrk="1" latinLnBrk="0" hangingPunct="1">
        <a:lnSpc>
          <a:spcPct val="85000"/>
        </a:lnSpc>
        <a:spcBef>
          <a:spcPct val="0"/>
        </a:spcBef>
        <a:buNone/>
        <a:defRPr sz="5291" kern="1200" spc="-5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00794" indent="-100794" algn="l" defTabSz="1007943" rtl="0" eaLnBrk="1" latinLnBrk="0" hangingPunct="1">
        <a:lnSpc>
          <a:spcPct val="90000"/>
        </a:lnSpc>
        <a:spcBef>
          <a:spcPts val="1323"/>
        </a:spcBef>
        <a:spcAft>
          <a:spcPts val="22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20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23336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4925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26513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28102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1253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3299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5345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87391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Relationship Id="rId9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2.xml"/><Relationship Id="rId3" Type="http://schemas.openxmlformats.org/officeDocument/2006/relationships/diagramLayout" Target="../diagrams/layout21.xml"/><Relationship Id="rId7" Type="http://schemas.openxmlformats.org/officeDocument/2006/relationships/diagramData" Target="../diagrams/data22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1.xml"/><Relationship Id="rId11" Type="http://schemas.microsoft.com/office/2007/relationships/diagramDrawing" Target="../diagrams/drawing22.xml"/><Relationship Id="rId5" Type="http://schemas.openxmlformats.org/officeDocument/2006/relationships/diagramColors" Target="../diagrams/colors21.xml"/><Relationship Id="rId10" Type="http://schemas.openxmlformats.org/officeDocument/2006/relationships/diagramColors" Target="../diagrams/colors22.xml"/><Relationship Id="rId4" Type="http://schemas.openxmlformats.org/officeDocument/2006/relationships/diagramQuickStyle" Target="../diagrams/quickStyle21.xml"/><Relationship Id="rId9" Type="http://schemas.openxmlformats.org/officeDocument/2006/relationships/diagramQuickStyle" Target="../diagrams/quickStyle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b.sury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b.nodesource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0.xml"/><Relationship Id="rId3" Type="http://schemas.openxmlformats.org/officeDocument/2006/relationships/diagramLayout" Target="../diagrams/layout29.xml"/><Relationship Id="rId7" Type="http://schemas.openxmlformats.org/officeDocument/2006/relationships/diagramData" Target="../diagrams/data30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9.xml"/><Relationship Id="rId11" Type="http://schemas.microsoft.com/office/2007/relationships/diagramDrawing" Target="../diagrams/drawing30.xml"/><Relationship Id="rId5" Type="http://schemas.openxmlformats.org/officeDocument/2006/relationships/diagramColors" Target="../diagrams/colors29.xml"/><Relationship Id="rId10" Type="http://schemas.openxmlformats.org/officeDocument/2006/relationships/diagramColors" Target="../diagrams/colors30.xml"/><Relationship Id="rId4" Type="http://schemas.openxmlformats.org/officeDocument/2006/relationships/diagramQuickStyle" Target="../diagrams/quickStyle29.xml"/><Relationship Id="rId9" Type="http://schemas.openxmlformats.org/officeDocument/2006/relationships/diagramQuickStyle" Target="../diagrams/quickStyle3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611485"/>
            <a:ext cx="9070975" cy="6156028"/>
          </a:xfrm>
        </p:spPr>
        <p:txBody>
          <a:bodyPr tIns="17640"/>
          <a:lstStyle/>
          <a:p>
            <a:pPr indent="-341313" algn="ctr" eaLnBrk="1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s-CZ" altLang="cs-CZ" sz="2000" dirty="0"/>
              <a:t>Střední průmyslová škola Brno, Purkyňova, příspěvková organizace</a:t>
            </a:r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cs-CZ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cs-CZ" altLang="cs-CZ" sz="2000" b="1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cs-CZ" sz="2000" b="1" dirty="0"/>
          </a:p>
          <a:p>
            <a:pPr indent="-341313" algn="ctr" eaLnBrk="1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s-CZ" sz="1800" b="1" kern="0" cap="all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Lohit Hindi"/>
              </a:rPr>
              <a:t>Realizace webhostingu na linuxové distribuci </a:t>
            </a:r>
            <a:endParaRPr lang="cs-CZ" sz="1800" b="1" kern="50" cap="all" spc="70" dirty="0">
              <a:effectLst/>
              <a:latin typeface="Palatino Linotype" panose="02040502050505030304" pitchFamily="18" charset="0"/>
              <a:ea typeface="DejaVu Sans"/>
              <a:cs typeface="Lohit Hindi"/>
            </a:endParaRPr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s-CZ" altLang="cs-CZ" sz="2000" b="1" dirty="0"/>
              <a:t>Karel Bašta</a:t>
            </a:r>
            <a:endParaRPr lang="en-US" altLang="cs-CZ" sz="2000" b="1" dirty="0"/>
          </a:p>
          <a:p>
            <a:pPr indent="-341313" algn="ctr" eaLnBrk="1">
              <a:buClrTx/>
              <a:buSz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s-CZ" altLang="cs-CZ" sz="2000" dirty="0"/>
              <a:t>V4D</a:t>
            </a:r>
            <a:endParaRPr lang="en-US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cs-CZ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cs-CZ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cs-CZ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cs-CZ" sz="2000" dirty="0"/>
              <a:t>Brno </a:t>
            </a:r>
            <a:r>
              <a:rPr lang="cs-CZ" altLang="cs-CZ" sz="2000" dirty="0"/>
              <a:t>2022</a:t>
            </a:r>
            <a:endParaRPr lang="en-US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cs-CZ" sz="2000" dirty="0"/>
          </a:p>
          <a:p>
            <a:pPr indent="-341313" algn="ctr" eaLnBrk="1">
              <a:buClrTx/>
              <a:buSz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cs-CZ" sz="2000" dirty="0"/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0" y="1259557"/>
            <a:ext cx="135255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DD8460-74DD-4EC5-A738-E324DF9D0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Síťové zabezpečení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A0A296-D0E8-4E50-9127-C75A8A9519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sz="2000" dirty="0">
                <a:solidFill>
                  <a:schemeClr val="bg1"/>
                </a:solidFill>
              </a:rPr>
              <a:t>UFW – Uncomplicated FireWall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3EF6EF69-0437-43BA-9A15-66064644660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30635569"/>
              </p:ext>
            </p:extLst>
          </p:nvPr>
        </p:nvGraphicFramePr>
        <p:xfrm>
          <a:off x="906463" y="2846388"/>
          <a:ext cx="4083050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8E33899-A315-446B-B5FA-68317D394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Fail2Ban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0276ADCE-37A1-44F8-BF7D-9B60AA90CAB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54732679"/>
              </p:ext>
            </p:extLst>
          </p:nvPr>
        </p:nvGraphicFramePr>
        <p:xfrm>
          <a:off x="5141913" y="2846388"/>
          <a:ext cx="4081462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584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3EA2-73BC-43A5-97D8-5C488668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Shell Host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398477B-D75B-426E-893B-9B9DC2AAF8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295550"/>
              </p:ext>
            </p:extLst>
          </p:nvPr>
        </p:nvGraphicFramePr>
        <p:xfrm>
          <a:off x="906463" y="2035175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8304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7F26D-CF0F-42FB-BAE1-96061996372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cs-CZ" dirty="0"/>
              <a:t>Unattended-upgrades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A39AD6-A4FD-430B-B53D-808AB18FA3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173183"/>
              </p:ext>
            </p:extLst>
          </p:nvPr>
        </p:nvGraphicFramePr>
        <p:xfrm>
          <a:off x="906860" y="1915119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499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F876-C377-43C2-8EEF-AC70A4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7" y="635000"/>
            <a:ext cx="8694737" cy="3144837"/>
          </a:xfrm>
        </p:spPr>
        <p:txBody>
          <a:bodyPr anchor="ctr"/>
          <a:lstStyle/>
          <a:p>
            <a:pPr algn="ctr"/>
            <a:r>
              <a:rPr lang="cs-CZ" dirty="0"/>
              <a:t>Web server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BCA07E-E0C7-4184-ACDC-50A6310F2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9087934"/>
              </p:ext>
            </p:extLst>
          </p:nvPr>
        </p:nvGraphicFramePr>
        <p:xfrm>
          <a:off x="684787" y="4787949"/>
          <a:ext cx="8694737" cy="165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4398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3EA2-73BC-43A5-97D8-5C488668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800" dirty="0"/>
              <a:t>Webový a reverzní </a:t>
            </a:r>
            <a:r>
              <a:rPr lang="en-US" sz="4800" dirty="0"/>
              <a:t>proxy</a:t>
            </a:r>
            <a:r>
              <a:rPr lang="cs-CZ" sz="4800" dirty="0"/>
              <a:t> server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460F0BB-627D-4809-B55B-61C5A84F5F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sz="3200" dirty="0">
                <a:solidFill>
                  <a:schemeClr val="bg1"/>
                </a:solidFill>
              </a:rPr>
              <a:t>Apache2</a:t>
            </a:r>
          </a:p>
        </p:txBody>
      </p:sp>
      <p:graphicFrame>
        <p:nvGraphicFramePr>
          <p:cNvPr id="8" name="Zástupný obsah 7">
            <a:extLst>
              <a:ext uri="{FF2B5EF4-FFF2-40B4-BE49-F238E27FC236}">
                <a16:creationId xmlns:a16="http://schemas.microsoft.com/office/drawing/2014/main" id="{5031DB34-273F-4FA4-9C14-E69F1792F4E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31974769"/>
              </p:ext>
            </p:extLst>
          </p:nvPr>
        </p:nvGraphicFramePr>
        <p:xfrm>
          <a:off x="906463" y="2846388"/>
          <a:ext cx="4083050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ástupný text 5">
            <a:extLst>
              <a:ext uri="{FF2B5EF4-FFF2-40B4-BE49-F238E27FC236}">
                <a16:creationId xmlns:a16="http://schemas.microsoft.com/office/drawing/2014/main" id="{9204003E-444A-40A2-BA00-3B51C7B37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sz="3200" dirty="0">
                <a:solidFill>
                  <a:schemeClr val="bg1"/>
                </a:solidFill>
              </a:rPr>
              <a:t>NGINX</a:t>
            </a:r>
            <a:endParaRPr lang="cs-CZ" dirty="0">
              <a:solidFill>
                <a:schemeClr val="bg1"/>
              </a:solidFill>
            </a:endParaRPr>
          </a:p>
        </p:txBody>
      </p:sp>
      <p:graphicFrame>
        <p:nvGraphicFramePr>
          <p:cNvPr id="9" name="Zástupný obsah 8">
            <a:extLst>
              <a:ext uri="{FF2B5EF4-FFF2-40B4-BE49-F238E27FC236}">
                <a16:creationId xmlns:a16="http://schemas.microsoft.com/office/drawing/2014/main" id="{212A5A86-22D8-401E-BE83-F7FE3A37B82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889988535"/>
              </p:ext>
            </p:extLst>
          </p:nvPr>
        </p:nvGraphicFramePr>
        <p:xfrm>
          <a:off x="5141913" y="2846388"/>
          <a:ext cx="4081462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90479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Zástupný obsah 8">
            <a:extLst>
              <a:ext uri="{FF2B5EF4-FFF2-40B4-BE49-F238E27FC236}">
                <a16:creationId xmlns:a16="http://schemas.microsoft.com/office/drawing/2014/main" id="{FA49A785-9C52-4C32-B12B-8B2FC35A71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094841"/>
              </p:ext>
            </p:extLst>
          </p:nvPr>
        </p:nvGraphicFramePr>
        <p:xfrm>
          <a:off x="503238" y="1768475"/>
          <a:ext cx="9067800" cy="5107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Grafický objekt 2">
            <a:extLst>
              <a:ext uri="{FF2B5EF4-FFF2-40B4-BE49-F238E27FC236}">
                <a16:creationId xmlns:a16="http://schemas.microsoft.com/office/drawing/2014/main" id="{9290A73C-8DAB-443B-AE88-E732AB2388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94578" y="467469"/>
            <a:ext cx="4885119" cy="101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28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4461E1-6CFC-45C3-A04E-BBF6BB04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cs-CZ" sz="4800" dirty="0"/>
              <a:t>Konfigurace NGINX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C21B5B-3C19-4E65-B16B-1B2928FC23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9679811"/>
              </p:ext>
            </p:extLst>
          </p:nvPr>
        </p:nvGraphicFramePr>
        <p:xfrm>
          <a:off x="503238" y="1768474"/>
          <a:ext cx="9067800" cy="5179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3821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F876-C377-43C2-8EEF-AC70A4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7" y="635000"/>
            <a:ext cx="8694737" cy="3144837"/>
          </a:xfrm>
        </p:spPr>
        <p:txBody>
          <a:bodyPr anchor="ctr">
            <a:normAutofit/>
          </a:bodyPr>
          <a:lstStyle/>
          <a:p>
            <a:pPr algn="ctr"/>
            <a:r>
              <a:rPr lang="cs-CZ" sz="6000" dirty="0"/>
              <a:t>Jazyky</a:t>
            </a:r>
            <a:r>
              <a:rPr lang="en-US" sz="6000" dirty="0"/>
              <a:t> pro </a:t>
            </a:r>
            <a:r>
              <a:rPr lang="cs-CZ" sz="6000" dirty="0"/>
              <a:t>vývoj webových stránek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BCA07E-E0C7-4184-ACDC-50A6310F2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5254749"/>
              </p:ext>
            </p:extLst>
          </p:nvPr>
        </p:nvGraphicFramePr>
        <p:xfrm>
          <a:off x="687386" y="4787949"/>
          <a:ext cx="8694737" cy="165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4423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1E7C0-3D11-41DE-B5A8-C83475CB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dirty="0"/>
              <a:t>Použitá běhová prostředí webových aplikací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D0F173-6621-4BBD-81E7-166EFF846C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PHP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D36AFD9-66DA-4CE1-90A9-A73F1E6F515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26034841"/>
              </p:ext>
            </p:extLst>
          </p:nvPr>
        </p:nvGraphicFramePr>
        <p:xfrm>
          <a:off x="906463" y="2846388"/>
          <a:ext cx="4083050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407D87-1E82-45D9-8478-006D75B1E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Node.js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825F2AF-0C08-4B98-8CB7-40886BDB9C0A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708603976"/>
              </p:ext>
            </p:extLst>
          </p:nvPr>
        </p:nvGraphicFramePr>
        <p:xfrm>
          <a:off x="5141913" y="2846388"/>
          <a:ext cx="4081462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87619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D658ED-79B4-43AA-BD29-7A9FDC80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1C4D05A-D45E-46CA-9CA3-33D45BAED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Instalován z repositáře</a:t>
            </a:r>
            <a:r>
              <a:rPr lang="en-US" dirty="0"/>
              <a:t> </a:t>
            </a:r>
            <a:r>
              <a:rPr lang="cs-CZ" dirty="0">
                <a:solidFill>
                  <a:schemeClr val="accent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deb.sury.org</a:t>
            </a:r>
            <a:endParaRPr lang="cs-CZ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Verze 8.0 kvůli kompatibilitě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dirty="0"/>
          </a:p>
        </p:txBody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FAAF4EE8-737A-4A2D-BEBB-B5CB6C7F0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026556"/>
              </p:ext>
            </p:extLst>
          </p:nvPr>
        </p:nvGraphicFramePr>
        <p:xfrm>
          <a:off x="503238" y="3295430"/>
          <a:ext cx="9067800" cy="345938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022600">
                  <a:extLst>
                    <a:ext uri="{9D8B030D-6E8A-4147-A177-3AD203B41FA5}">
                      <a16:colId xmlns:a16="http://schemas.microsoft.com/office/drawing/2014/main" val="64126321"/>
                    </a:ext>
                  </a:extLst>
                </a:gridCol>
                <a:gridCol w="3022600">
                  <a:extLst>
                    <a:ext uri="{9D8B030D-6E8A-4147-A177-3AD203B41FA5}">
                      <a16:colId xmlns:a16="http://schemas.microsoft.com/office/drawing/2014/main" val="569232742"/>
                    </a:ext>
                  </a:extLst>
                </a:gridCol>
                <a:gridCol w="3022600">
                  <a:extLst>
                    <a:ext uri="{9D8B030D-6E8A-4147-A177-3AD203B41FA5}">
                      <a16:colId xmlns:a16="http://schemas.microsoft.com/office/drawing/2014/main" val="2159994804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Verze PHP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Aktivní 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Aktualizace 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0382209"/>
                  </a:ext>
                </a:extLst>
              </a:tr>
              <a:tr h="84109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7.4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28. 11. 2019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28. 11. 2022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18970"/>
                  </a:ext>
                </a:extLst>
              </a:tr>
              <a:tr h="84109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8.0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26. 11. 2020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26. 11. 2023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549693"/>
                  </a:ext>
                </a:extLst>
              </a:tr>
              <a:tr h="84109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8.1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25. 11. 2021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25. 11. 2024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970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92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F876-C377-43C2-8EEF-AC70A4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7" y="635000"/>
            <a:ext cx="8694737" cy="3144837"/>
          </a:xfrm>
        </p:spPr>
        <p:txBody>
          <a:bodyPr anchor="ctr"/>
          <a:lstStyle/>
          <a:p>
            <a:pPr algn="ctr"/>
            <a:r>
              <a:rPr lang="cs-CZ" dirty="0"/>
              <a:t>Stanovený cíl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BCA07E-E0C7-4184-ACDC-50A6310F2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6994773"/>
              </p:ext>
            </p:extLst>
          </p:nvPr>
        </p:nvGraphicFramePr>
        <p:xfrm>
          <a:off x="719211" y="4787949"/>
          <a:ext cx="8694737" cy="165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6656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21768-9D42-47A6-8712-F3E91481D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1EF2B-9491-4AE4-8596-9E28528C7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Instalován z repositáře </a:t>
            </a:r>
            <a:r>
              <a:rPr lang="cs-CZ" dirty="0">
                <a:solidFill>
                  <a:schemeClr val="accent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deb.nodesource.com</a:t>
            </a:r>
            <a:endParaRPr lang="cs-CZ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tx1"/>
                </a:solidFill>
              </a:rPr>
              <a:t>Verze 16 kvůli bezpečnostním aktualizacím</a:t>
            </a:r>
          </a:p>
          <a:p>
            <a:pPr marL="0" indent="0"/>
            <a:endParaRPr lang="cs-CZ" dirty="0">
              <a:solidFill>
                <a:schemeClr val="tx1"/>
              </a:solidFill>
            </a:endParaRP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4D35A68E-68B6-4E72-8979-B57576709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112006"/>
              </p:ext>
            </p:extLst>
          </p:nvPr>
        </p:nvGraphicFramePr>
        <p:xfrm>
          <a:off x="506412" y="2987749"/>
          <a:ext cx="9067800" cy="372476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024906">
                  <a:extLst>
                    <a:ext uri="{9D8B030D-6E8A-4147-A177-3AD203B41FA5}">
                      <a16:colId xmlns:a16="http://schemas.microsoft.com/office/drawing/2014/main" val="64126321"/>
                    </a:ext>
                  </a:extLst>
                </a:gridCol>
                <a:gridCol w="3020294">
                  <a:extLst>
                    <a:ext uri="{9D8B030D-6E8A-4147-A177-3AD203B41FA5}">
                      <a16:colId xmlns:a16="http://schemas.microsoft.com/office/drawing/2014/main" val="569232742"/>
                    </a:ext>
                  </a:extLst>
                </a:gridCol>
                <a:gridCol w="3022600">
                  <a:extLst>
                    <a:ext uri="{9D8B030D-6E8A-4147-A177-3AD203B41FA5}">
                      <a16:colId xmlns:a16="http://schemas.microsoft.com/office/drawing/2014/main" val="2159994804"/>
                    </a:ext>
                  </a:extLst>
                </a:gridCol>
              </a:tblGrid>
              <a:tr h="67815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Verze Node.js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Aktivní 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Aktualizace 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0382209"/>
                  </a:ext>
                </a:extLst>
              </a:tr>
              <a:tr h="60932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12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23. 4. 2019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30. 4. 2022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18970"/>
                  </a:ext>
                </a:extLst>
              </a:tr>
              <a:tr h="60932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14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21. 4 2020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30. 4. 2023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549693"/>
                  </a:ext>
                </a:extLst>
              </a:tr>
              <a:tr h="60932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16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20. 4 2021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30. 4. 2024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970101"/>
                  </a:ext>
                </a:extLst>
              </a:tr>
              <a:tr h="60932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17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19. 10. 2021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1. 6. 2022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803509"/>
                  </a:ext>
                </a:extLst>
              </a:tr>
              <a:tr h="60932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18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19. 4. 2022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30. 4. 2025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036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608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DB4E9-D29E-4617-9348-E308C0D3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Nevyužité prostředí– Python 3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8CA49F-8569-489C-BDC5-55CFAE233D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638222"/>
              </p:ext>
            </p:extLst>
          </p:nvPr>
        </p:nvGraphicFramePr>
        <p:xfrm>
          <a:off x="906463" y="2035175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1286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F876-C377-43C2-8EEF-AC70A4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7" y="635000"/>
            <a:ext cx="8694737" cy="3144837"/>
          </a:xfrm>
        </p:spPr>
        <p:txBody>
          <a:bodyPr anchor="ctr">
            <a:normAutofit/>
          </a:bodyPr>
          <a:lstStyle/>
          <a:p>
            <a:pPr algn="ctr"/>
            <a:r>
              <a:rPr lang="cs-CZ" sz="6000" dirty="0"/>
              <a:t>Dostupné webové stránky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BCA07E-E0C7-4184-ACDC-50A6310F2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2734352"/>
              </p:ext>
            </p:extLst>
          </p:nvPr>
        </p:nvGraphicFramePr>
        <p:xfrm>
          <a:off x="687386" y="4787949"/>
          <a:ext cx="8694737" cy="165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0593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915CF-F518-4AA9-8350-326A0785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Výchozí webová stránka</a:t>
            </a:r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E1FD091F-0D3F-4962-A841-E839758312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8745199"/>
              </p:ext>
            </p:extLst>
          </p:nvPr>
        </p:nvGraphicFramePr>
        <p:xfrm>
          <a:off x="906463" y="2035175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7042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8555E854-0439-4AC8-B892-14F696543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3" y="18681"/>
            <a:ext cx="9936857" cy="688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85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FF76D-665F-435F-A18E-B92CE6929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Veřejně dostupný repositář</a:t>
            </a:r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A84CDEF3-D96B-4750-BC75-3CFC569174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966153"/>
              </p:ext>
            </p:extLst>
          </p:nvPr>
        </p:nvGraphicFramePr>
        <p:xfrm>
          <a:off x="906860" y="1915119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3978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1FA5-0801-4B86-AF5F-7FB423744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Veřejně dostupný repositář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B59BC89-3EA1-4400-AAF4-FC2614D0C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51" y="1979637"/>
            <a:ext cx="7602326" cy="4901723"/>
          </a:xfrm>
        </p:spPr>
      </p:pic>
    </p:spTree>
    <p:extLst>
      <p:ext uri="{BB962C8B-B14F-4D97-AF65-F5344CB8AC3E}">
        <p14:creationId xmlns:p14="http://schemas.microsoft.com/office/powerpoint/2010/main" val="3570652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B1541-51F2-4F2C-A52B-2D0DB2AF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Cockpit</a:t>
            </a:r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26D423F2-08E8-4465-8F36-9808A8361C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4094129"/>
              </p:ext>
            </p:extLst>
          </p:nvPr>
        </p:nvGraphicFramePr>
        <p:xfrm>
          <a:off x="906463" y="2035175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7300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C29B8B-900C-4E07-A219-407536DF398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48" y="107429"/>
            <a:ext cx="8352928" cy="6763247"/>
          </a:xfrm>
        </p:spPr>
      </p:pic>
    </p:spTree>
    <p:extLst>
      <p:ext uri="{BB962C8B-B14F-4D97-AF65-F5344CB8AC3E}">
        <p14:creationId xmlns:p14="http://schemas.microsoft.com/office/powerpoint/2010/main" val="310249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2AD149-152D-4AA7-8E77-C7C77799FCB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48" y="107429"/>
            <a:ext cx="8352928" cy="6764818"/>
          </a:xfrm>
        </p:spPr>
      </p:pic>
    </p:spTree>
    <p:extLst>
      <p:ext uri="{BB962C8B-B14F-4D97-AF65-F5344CB8AC3E}">
        <p14:creationId xmlns:p14="http://schemas.microsoft.com/office/powerpoint/2010/main" val="77782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893992-F012-43DD-A0E7-B8590E60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Počítač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8A76C0-5D7E-44B4-AF85-198D147EA6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sz="3200" dirty="0">
                <a:solidFill>
                  <a:schemeClr val="bg1"/>
                </a:solidFill>
              </a:rPr>
              <a:t>Virtuální</a:t>
            </a:r>
            <a:endParaRPr lang="cs-CZ" dirty="0">
              <a:solidFill>
                <a:schemeClr val="bg1"/>
              </a:solidFill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94DCDB5-8F36-4BB8-B45F-432B126EFE4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9873194"/>
              </p:ext>
            </p:extLst>
          </p:nvPr>
        </p:nvGraphicFramePr>
        <p:xfrm>
          <a:off x="906463" y="2846388"/>
          <a:ext cx="4083050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72F43D-9B7C-4DB2-A1F8-EFD6920A9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sz="3200" dirty="0">
                <a:solidFill>
                  <a:schemeClr val="bg1"/>
                </a:solidFill>
              </a:rPr>
              <a:t>Fyzický</a:t>
            </a:r>
            <a:endParaRPr lang="cs-CZ" dirty="0">
              <a:solidFill>
                <a:schemeClr val="bg1"/>
              </a:solidFill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AF311E1-DAE5-460A-8ABB-13875AAA86A1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525034622"/>
              </p:ext>
            </p:extLst>
          </p:nvPr>
        </p:nvGraphicFramePr>
        <p:xfrm>
          <a:off x="5141913" y="2846388"/>
          <a:ext cx="4081462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75226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84C8-92CC-46A3-BBE2-3667C226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Nextcloud</a:t>
            </a:r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39E8106F-E4CB-43AF-AC35-6CAAC88054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0741383"/>
              </p:ext>
            </p:extLst>
          </p:nvPr>
        </p:nvGraphicFramePr>
        <p:xfrm>
          <a:off x="906463" y="2035175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3510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7700964F-25EB-48EF-AD14-2EB0B61A0F5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05191" y="179437"/>
            <a:ext cx="9070241" cy="6696744"/>
          </a:xfrm>
        </p:spPr>
      </p:pic>
    </p:spTree>
    <p:extLst>
      <p:ext uri="{BB962C8B-B14F-4D97-AF65-F5344CB8AC3E}">
        <p14:creationId xmlns:p14="http://schemas.microsoft.com/office/powerpoint/2010/main" val="2122797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5C8DA10F-3639-4E14-B852-8FB8C3C04CE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58" y="179437"/>
            <a:ext cx="8806708" cy="6696744"/>
          </a:xfrm>
        </p:spPr>
      </p:pic>
    </p:spTree>
    <p:extLst>
      <p:ext uri="{BB962C8B-B14F-4D97-AF65-F5344CB8AC3E}">
        <p14:creationId xmlns:p14="http://schemas.microsoft.com/office/powerpoint/2010/main" val="17303196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15A2206C-C77C-4F46-B396-85024B6449F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30" y="107429"/>
            <a:ext cx="8478563" cy="6840760"/>
          </a:xfrm>
        </p:spPr>
      </p:pic>
    </p:spTree>
    <p:extLst>
      <p:ext uri="{BB962C8B-B14F-4D97-AF65-F5344CB8AC3E}">
        <p14:creationId xmlns:p14="http://schemas.microsoft.com/office/powerpoint/2010/main" val="11196521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3E49D-EB3F-4C48-B16E-9E4D835FA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PCMS</a:t>
            </a:r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81BAD666-028D-4491-9475-7E6E0167CB5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81853006"/>
              </p:ext>
            </p:extLst>
          </p:nvPr>
        </p:nvGraphicFramePr>
        <p:xfrm>
          <a:off x="906463" y="2035175"/>
          <a:ext cx="4083050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Zástupný obsah 4">
            <a:extLst>
              <a:ext uri="{FF2B5EF4-FFF2-40B4-BE49-F238E27FC236}">
                <a16:creationId xmlns:a16="http://schemas.microsoft.com/office/drawing/2014/main" id="{4E9854A6-2AC1-4800-B4CA-DC0A757B723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10502194"/>
              </p:ext>
            </p:extLst>
          </p:nvPr>
        </p:nvGraphicFramePr>
        <p:xfrm>
          <a:off x="5141119" y="2034581"/>
          <a:ext cx="4082653" cy="4435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68992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DA14-B46F-47F5-95B1-BF667510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PCMS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08F419E-A0F0-4AE2-81CC-28BB35E32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103" y="3275781"/>
            <a:ext cx="9610417" cy="2213850"/>
          </a:xfrm>
        </p:spPr>
      </p:pic>
    </p:spTree>
    <p:extLst>
      <p:ext uri="{BB962C8B-B14F-4D97-AF65-F5344CB8AC3E}">
        <p14:creationId xmlns:p14="http://schemas.microsoft.com/office/powerpoint/2010/main" val="24079947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CCEF9DAE-DA2F-40B2-A34A-59FA7CD7A71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49" y="179437"/>
            <a:ext cx="9432925" cy="6754812"/>
          </a:xfrm>
        </p:spPr>
      </p:pic>
    </p:spTree>
    <p:extLst>
      <p:ext uri="{BB962C8B-B14F-4D97-AF65-F5344CB8AC3E}">
        <p14:creationId xmlns:p14="http://schemas.microsoft.com/office/powerpoint/2010/main" val="6879404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A4BF721A-6381-4920-B843-2DA14D8E7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91" y="107429"/>
            <a:ext cx="9227642" cy="683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240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7C69FDCA-7C70-4469-92A9-428578704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90" y="107429"/>
            <a:ext cx="9155244" cy="677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6125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F876-C377-43C2-8EEF-AC70A4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7" y="635000"/>
            <a:ext cx="8694737" cy="3144837"/>
          </a:xfrm>
        </p:spPr>
        <p:txBody>
          <a:bodyPr anchor="ctr">
            <a:normAutofit/>
          </a:bodyPr>
          <a:lstStyle/>
          <a:p>
            <a:pPr algn="ctr"/>
            <a:r>
              <a:rPr lang="cs-CZ" sz="6000" dirty="0"/>
              <a:t>Propojení aplikací s NGINX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BCA07E-E0C7-4184-ACDC-50A6310F2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2622430"/>
              </p:ext>
            </p:extLst>
          </p:nvPr>
        </p:nvGraphicFramePr>
        <p:xfrm>
          <a:off x="791840" y="4787949"/>
          <a:ext cx="8694737" cy="165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763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895C346-C38E-47F3-9396-DD3D8B2B7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VMware</a:t>
            </a:r>
            <a:endParaRPr lang="cs-CZ" dirty="0"/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051F2207-5604-4FF6-A375-4535433E4D7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20979558"/>
              </p:ext>
            </p:extLst>
          </p:nvPr>
        </p:nvGraphicFramePr>
        <p:xfrm>
          <a:off x="906463" y="2035175"/>
          <a:ext cx="4083050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1A15AC3B-614F-4E33-98EA-6185D23CF2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5091113" y="2331195"/>
            <a:ext cx="4665101" cy="3841848"/>
          </a:xfrm>
        </p:spPr>
      </p:pic>
    </p:spTree>
    <p:extLst>
      <p:ext uri="{BB962C8B-B14F-4D97-AF65-F5344CB8AC3E}">
        <p14:creationId xmlns:p14="http://schemas.microsoft.com/office/powerpoint/2010/main" val="23299392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0B85C7-4D14-455B-90F0-5D51E4924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Virtuální host pro NGINX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6119892-87FD-4AC0-A580-9DE86CCFF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dirty="0"/>
              <a:t>Upstream</a:t>
            </a:r>
            <a:endParaRPr lang="cs-CZ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A2E3E928-15B7-4C74-845C-5EF8DC99999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24591356"/>
              </p:ext>
            </p:extLst>
          </p:nvPr>
        </p:nvGraphicFramePr>
        <p:xfrm>
          <a:off x="906463" y="2846388"/>
          <a:ext cx="4083050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006048-648B-4314-B57C-9B028AF0F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/>
              <a:t>Syntax</a:t>
            </a:r>
            <a:endParaRPr lang="cs-CZ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D0F0351-2A08-48E3-85B5-9B2E60A6AAE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upstream cockpit{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    server 127.0.0.1:9090;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}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upstream php80{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    server unix:/run/php/php8.0-fpm.sock;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}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upstream pcms_backend{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    server unix:/tmp/pcms.socket;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}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upstream pcms_admin{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    server 127.0.0.1:25580;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4058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F876-C377-43C2-8EEF-AC70A4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7" y="635000"/>
            <a:ext cx="8694737" cy="3144837"/>
          </a:xfrm>
        </p:spPr>
        <p:txBody>
          <a:bodyPr anchor="ctr"/>
          <a:lstStyle/>
          <a:p>
            <a:r>
              <a:rPr lang="cs-CZ" dirty="0"/>
              <a:t>Výsledek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BCA07E-E0C7-4184-ACDC-50A6310F2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5234532"/>
              </p:ext>
            </p:extLst>
          </p:nvPr>
        </p:nvGraphicFramePr>
        <p:xfrm>
          <a:off x="691787" y="4787949"/>
          <a:ext cx="8694737" cy="165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48993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24AC4DA-8F83-A009-90AB-597E2EC8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Otázky oponenta</a:t>
            </a:r>
          </a:p>
        </p:txBody>
      </p:sp>
      <p:sp>
        <p:nvSpPr>
          <p:cNvPr id="9" name="Vertical Text Placeholder 8">
            <a:extLst>
              <a:ext uri="{FF2B5EF4-FFF2-40B4-BE49-F238E27FC236}">
                <a16:creationId xmlns:a16="http://schemas.microsoft.com/office/drawing/2014/main" id="{B4A0D6B1-2491-6B40-5EBF-3CD9AEE99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6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1) Byl tento virtuální počítač použit pro realizaci jiného projektu, například webových stránek? Byl tento virtuální počítač použit pro realizaci jiného projektu, například webových stránek?</a:t>
            </a:r>
          </a:p>
          <a:p>
            <a:r>
              <a:rPr lang="cs-CZ" sz="26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2) Jak spolupráce s technikem školy a uživatelem tohoto systému ovlivnila vývoj virtuálního stroje?</a:t>
            </a:r>
          </a:p>
        </p:txBody>
      </p:sp>
    </p:spTree>
    <p:extLst>
      <p:ext uri="{BB962C8B-B14F-4D97-AF65-F5344CB8AC3E}">
        <p14:creationId xmlns:p14="http://schemas.microsoft.com/office/powerpoint/2010/main" val="23798049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3AB0A5-3EF8-4B68-B60A-FB279770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ctr"/>
            <a:r>
              <a:rPr lang="cs-CZ" sz="8000" dirty="0"/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307193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2E339BD-9C4F-4407-A918-4BA3989D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Operační systém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7B7106-D15E-4EE8-AE5C-593E1A72D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sz="2400" dirty="0">
                <a:solidFill>
                  <a:schemeClr val="bg1"/>
                </a:solidFill>
              </a:rPr>
              <a:t>Debian 11 LTS</a:t>
            </a:r>
            <a:endParaRPr lang="cs-CZ" dirty="0">
              <a:solidFill>
                <a:schemeClr val="bg1"/>
              </a:solidFill>
            </a:endParaRPr>
          </a:p>
        </p:txBody>
      </p:sp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4291E65-535E-400F-AD3D-C2BB1529E1F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78497248"/>
              </p:ext>
            </p:extLst>
          </p:nvPr>
        </p:nvGraphicFramePr>
        <p:xfrm>
          <a:off x="906463" y="2846388"/>
          <a:ext cx="4083050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C82142-7BB6-4AB4-90BA-8A906C378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Ubuntu 20.04 LTS</a:t>
            </a:r>
          </a:p>
        </p:txBody>
      </p:sp>
      <p:graphicFrame>
        <p:nvGraphicFramePr>
          <p:cNvPr id="16" name="Content Placeholder 8">
            <a:extLst>
              <a:ext uri="{FF2B5EF4-FFF2-40B4-BE49-F238E27FC236}">
                <a16:creationId xmlns:a16="http://schemas.microsoft.com/office/drawing/2014/main" id="{87201458-E851-44F2-BB5D-B364C5B20BA5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89783924"/>
              </p:ext>
            </p:extLst>
          </p:nvPr>
        </p:nvGraphicFramePr>
        <p:xfrm>
          <a:off x="5141913" y="2846388"/>
          <a:ext cx="4081462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47522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AE429A2-1B52-4A25-80AD-83AB6A48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Debian 11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E4C7968-710E-44F5-91AE-E314FAF3D8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4778656"/>
              </p:ext>
            </p:extLst>
          </p:nvPr>
        </p:nvGraphicFramePr>
        <p:xfrm>
          <a:off x="906463" y="2035175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907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CB983B-05B5-47EB-B774-D5755524E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Pracovní prostředí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2572EE3-1FC3-47B2-ADA2-3DE8C53AD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3042662"/>
              </p:ext>
            </p:extLst>
          </p:nvPr>
        </p:nvGraphicFramePr>
        <p:xfrm>
          <a:off x="906463" y="2035175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9811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F876-C377-43C2-8EEF-AC70A4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7" y="635000"/>
            <a:ext cx="8694737" cy="3144837"/>
          </a:xfrm>
        </p:spPr>
        <p:txBody>
          <a:bodyPr anchor="ctr">
            <a:normAutofit/>
          </a:bodyPr>
          <a:lstStyle/>
          <a:p>
            <a:pPr algn="ctr"/>
            <a:r>
              <a:rPr lang="cs-CZ" sz="6000" dirty="0"/>
              <a:t>Bezpečnost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BCA07E-E0C7-4184-ACDC-50A6310F2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3504583"/>
              </p:ext>
            </p:extLst>
          </p:nvPr>
        </p:nvGraphicFramePr>
        <p:xfrm>
          <a:off x="687386" y="4787949"/>
          <a:ext cx="8694737" cy="165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4408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4A27-B3E9-4EF4-A512-79EF5AC3F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Uživatelská bezpečnost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4ABF33-146D-4413-B200-5607561FFA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2967976"/>
              </p:ext>
            </p:extLst>
          </p:nvPr>
        </p:nvGraphicFramePr>
        <p:xfrm>
          <a:off x="906463" y="2035175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43357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Moti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1031</TotalTime>
  <Words>1013</Words>
  <Application>Microsoft Office PowerPoint</Application>
  <PresentationFormat>Custom</PresentationFormat>
  <Paragraphs>242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Palatino Linotype</vt:lpstr>
      <vt:lpstr>Times New Roman</vt:lpstr>
      <vt:lpstr>Retrospektiva</vt:lpstr>
      <vt:lpstr>PowerPoint Presentation</vt:lpstr>
      <vt:lpstr>Stanovený cíl</vt:lpstr>
      <vt:lpstr>Počítač</vt:lpstr>
      <vt:lpstr>VMware</vt:lpstr>
      <vt:lpstr>Operační systém</vt:lpstr>
      <vt:lpstr>Debian 11</vt:lpstr>
      <vt:lpstr>Pracovní prostředí</vt:lpstr>
      <vt:lpstr>Bezpečnost</vt:lpstr>
      <vt:lpstr>Uživatelská bezpečnost</vt:lpstr>
      <vt:lpstr>Síťové zabezpečení</vt:lpstr>
      <vt:lpstr>Secure Shell Host</vt:lpstr>
      <vt:lpstr>Unattended-upgrades</vt:lpstr>
      <vt:lpstr>Web server</vt:lpstr>
      <vt:lpstr>Webový a reverzní proxy server</vt:lpstr>
      <vt:lpstr>PowerPoint Presentation</vt:lpstr>
      <vt:lpstr>Konfigurace NGINX</vt:lpstr>
      <vt:lpstr>Jazyky pro vývoj webových stránek</vt:lpstr>
      <vt:lpstr>Použitá běhová prostředí webových aplikací</vt:lpstr>
      <vt:lpstr>PHP</vt:lpstr>
      <vt:lpstr>Node.js</vt:lpstr>
      <vt:lpstr>Nevyužité prostředí– Python 3</vt:lpstr>
      <vt:lpstr>Dostupné webové stránky</vt:lpstr>
      <vt:lpstr>Výchozí webová stránka</vt:lpstr>
      <vt:lpstr>PowerPoint Presentation</vt:lpstr>
      <vt:lpstr>Veřejně dostupný repositář</vt:lpstr>
      <vt:lpstr>Veřejně dostupný repositář</vt:lpstr>
      <vt:lpstr>Cockpit</vt:lpstr>
      <vt:lpstr>PowerPoint Presentation</vt:lpstr>
      <vt:lpstr>PowerPoint Presentation</vt:lpstr>
      <vt:lpstr>Nextcloud</vt:lpstr>
      <vt:lpstr>PowerPoint Presentation</vt:lpstr>
      <vt:lpstr>PowerPoint Presentation</vt:lpstr>
      <vt:lpstr>PowerPoint Presentation</vt:lpstr>
      <vt:lpstr>PCMS</vt:lpstr>
      <vt:lpstr>PCMS</vt:lpstr>
      <vt:lpstr>PowerPoint Presentation</vt:lpstr>
      <vt:lpstr>PowerPoint Presentation</vt:lpstr>
      <vt:lpstr>PowerPoint Presentation</vt:lpstr>
      <vt:lpstr>Propojení aplikací s NGINX</vt:lpstr>
      <vt:lpstr>Virtuální host pro NGINX</vt:lpstr>
      <vt:lpstr>Výsledek</vt:lpstr>
      <vt:lpstr>Otázky oponenta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Karel Bašta</dc:creator>
  <cp:lastModifiedBy>Karel Bašta</cp:lastModifiedBy>
  <cp:revision>31</cp:revision>
  <cp:lastPrinted>2013-05-09T08:40:32Z</cp:lastPrinted>
  <dcterms:created xsi:type="dcterms:W3CDTF">2009-04-16T09:32:33Z</dcterms:created>
  <dcterms:modified xsi:type="dcterms:W3CDTF">2022-05-16T13:36:19Z</dcterms:modified>
</cp:coreProperties>
</file>