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02" y="6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09F74B5-A5AD-4A30-BBCF-2EEF87BCCAE5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756578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18CA2157-418D-4EC2-8CCF-19705AE1C44F}" type="slidenum">
              <a:rPr lang="en-US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</a:t>
            </a:fld>
            <a:endParaRPr lang="en-US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11364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BDBB8-349E-4A5D-B2A9-163BB7CB26AD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78213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696C5-5269-4DE7-8344-0B380C1095C6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6307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318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318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D641B-588F-45AB-AE4A-76085E47B0E3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02225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A68CE-35F9-4191-A2F6-2C87E6314000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14774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D38F6-EB97-41B7-BA29-382F8EFF109A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7598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986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130E9-6E99-436F-85F6-CB84FC1D989D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3627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CFEE9-700F-4B0C-AA15-79D42AD61CB3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43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24304-6E89-4B3E-91BC-2E15F175598E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95422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B571-6EDD-4C5D-BAC3-DC3110696B0C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387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3B2B4-11F0-4EBB-A5EF-395677DA0B44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3739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83A2E-32B7-499F-9911-11CBBD362C19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83118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Klepněte pro úpravu formátu titulního textu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Klepněte pro úpravu formátu textu osnovy</a:t>
            </a:r>
          </a:p>
          <a:p>
            <a:pPr lvl="1"/>
            <a:r>
              <a:rPr lang="en-GB" altLang="cs-CZ"/>
              <a:t>Druhá úroveň</a:t>
            </a:r>
          </a:p>
          <a:p>
            <a:pPr lvl="2"/>
            <a:r>
              <a:rPr lang="en-GB" altLang="cs-CZ"/>
              <a:t>Třetí úroveň</a:t>
            </a:r>
          </a:p>
          <a:p>
            <a:pPr lvl="3"/>
            <a:r>
              <a:rPr lang="en-GB" altLang="cs-CZ"/>
              <a:t>Čtvrtá úroveň osnovy</a:t>
            </a:r>
          </a:p>
          <a:p>
            <a:pPr lvl="4"/>
            <a:r>
              <a:rPr lang="en-GB" altLang="cs-CZ"/>
              <a:t>Pátá úroveň osnovy</a:t>
            </a:r>
          </a:p>
          <a:p>
            <a:pPr lvl="4"/>
            <a:r>
              <a:rPr lang="en-GB" altLang="cs-CZ"/>
              <a:t>Šestá úroveň</a:t>
            </a:r>
          </a:p>
          <a:p>
            <a:pPr lvl="4"/>
            <a:r>
              <a:rPr lang="en-GB" altLang="cs-CZ"/>
              <a:t>Sedmá úroveň</a:t>
            </a:r>
          </a:p>
          <a:p>
            <a:pPr lvl="4"/>
            <a:r>
              <a:rPr lang="en-GB" altLang="cs-CZ"/>
              <a:t>Osmá úroveň textu</a:t>
            </a:r>
          </a:p>
          <a:p>
            <a:pPr lvl="4"/>
            <a:r>
              <a:rPr lang="en-GB" altLang="cs-CZ"/>
              <a:t>Devátá úroveň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D171487-F047-49EA-AAFB-E3F7C5608BB0}" type="slidenum">
              <a:rPr lang="en-US" altLang="cs-CZ"/>
              <a:pPr>
                <a:defRPr/>
              </a:pPr>
              <a:t>‹#›</a:t>
            </a:fld>
            <a:endParaRPr lang="en-US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611485"/>
            <a:ext cx="9070975" cy="6156028"/>
          </a:xfrm>
        </p:spPr>
        <p:txBody>
          <a:bodyPr tIns="17640"/>
          <a:lstStyle/>
          <a:p>
            <a:pPr indent="-341313" algn="ctr" eaLnBrk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Střední průmyslová škola elektrotechnická a informačních technologií Brno</a:t>
            </a:r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b="1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b="1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400" b="1" dirty="0" err="1"/>
              <a:t>VMware</a:t>
            </a:r>
            <a:endParaRPr lang="en-US" altLang="cs-CZ" sz="2400" b="1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b="1" dirty="0"/>
              <a:t>Karel Bašta</a:t>
            </a:r>
            <a:endParaRPr lang="en-US" altLang="cs-CZ" sz="2000" b="1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cs-CZ" altLang="cs-CZ" sz="2000" dirty="0"/>
              <a:t>V4D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cs-CZ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cs-CZ" sz="2000" dirty="0"/>
              <a:t>Brno </a:t>
            </a:r>
            <a:r>
              <a:rPr lang="cs-CZ" altLang="cs-CZ" sz="2000" dirty="0"/>
              <a:t>2015</a:t>
            </a: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  <a:p>
            <a:pPr indent="-341313" algn="ctr" eaLnBrk="1">
              <a:buClrTx/>
              <a:buSz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cs-CZ" sz="2000" dirty="0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259557"/>
            <a:ext cx="13525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F876-C377-43C2-8EEF-AC70A48C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4390-678F-4A65-AF8C-398C02F0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665658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</Words>
  <Application>Microsoft Office PowerPoint</Application>
  <PresentationFormat>Custom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Motiv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Hruskova</dc:creator>
  <cp:lastModifiedBy>Karel Bašta</cp:lastModifiedBy>
  <cp:revision>6</cp:revision>
  <cp:lastPrinted>2013-05-09T08:40:32Z</cp:lastPrinted>
  <dcterms:created xsi:type="dcterms:W3CDTF">2009-04-16T09:32:33Z</dcterms:created>
  <dcterms:modified xsi:type="dcterms:W3CDTF">2022-02-06T19:53:42Z</dcterms:modified>
</cp:coreProperties>
</file>