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6EA6-8CB5-4F9C-9EA3-79D0D139DAD3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357C-1E1F-4D1B-A274-0848C378550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357C-1E1F-4D1B-A274-0848C378550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28601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Лабораторна робота №1 </a:t>
            </a:r>
            <a:br>
              <a:rPr lang="uk-UA" dirty="0" smtClean="0"/>
            </a:br>
            <a:r>
              <a:rPr lang="uk-UA" dirty="0" smtClean="0"/>
              <a:t>Тема: “</a:t>
            </a:r>
            <a:r>
              <a:rPr lang="ru-RU" dirty="0" smtClean="0"/>
              <a:t>«Операційна система механічного обчислювального пристрою»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0232" y="3643314"/>
            <a:ext cx="7143768" cy="2928958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Виконали:     </a:t>
            </a:r>
          </a:p>
          <a:p>
            <a:r>
              <a:rPr lang="uk-UA" sz="3600" dirty="0" smtClean="0"/>
              <a:t>                     Студентки групи АІ-205 </a:t>
            </a:r>
          </a:p>
          <a:p>
            <a:r>
              <a:rPr lang="uk-UA" sz="3600" dirty="0" smtClean="0"/>
              <a:t>                 Чоботар Олександра </a:t>
            </a:r>
          </a:p>
          <a:p>
            <a:r>
              <a:rPr lang="uk-UA" sz="3600" dirty="0" smtClean="0"/>
              <a:t>                  Шаповалова Вікторія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Роглянемопристрій</a:t>
            </a:r>
            <a:r>
              <a:rPr lang="uk-UA" dirty="0" smtClean="0"/>
              <a:t> як елемент механічної інформаційної системи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Бруски </a:t>
            </a:r>
            <a:r>
              <a:rPr lang="uk-UA" dirty="0" err="1" smtClean="0"/>
              <a:t>Женая-Люка</a:t>
            </a:r>
            <a:r>
              <a:rPr lang="uk-UA" dirty="0" smtClean="0"/>
              <a:t> можна віднести до ручних інформаційних систем,  тобто всі операції з переробки інформації виконуються людиною. Кожна інформаційна система характеризується чотирма складовими</a:t>
            </a:r>
            <a:r>
              <a:rPr lang="uk-UA" dirty="0" smtClean="0"/>
              <a:t>: отримання </a:t>
            </a:r>
            <a:r>
              <a:rPr lang="uk-UA" dirty="0" smtClean="0"/>
              <a:t>даних, зберігання даних, обробки </a:t>
            </a:r>
            <a:r>
              <a:rPr lang="uk-UA" dirty="0" smtClean="0"/>
              <a:t>даних для їх перекладу в </a:t>
            </a:r>
            <a:r>
              <a:rPr lang="uk-UA" dirty="0" smtClean="0"/>
              <a:t>інформацію,передача даних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бруски Женая-Люка 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Бруски Женая-Люка – це арифметичний інструмент. Пристрій являє собою варіант кісток Непьера. Графічно представляючи перенесення, користувач може зчитувати результати простих завдань множення безпосередньо, без проміжних уявних обчислень.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001156" cy="5857916"/>
          </a:xfrm>
        </p:spPr>
        <p:txBody>
          <a:bodyPr>
            <a:normAutofit/>
          </a:bodyPr>
          <a:lstStyle/>
          <a:p>
            <a:r>
              <a:rPr lang="ru-RU" dirty="0" smtClean="0"/>
              <a:t>Автор пристрою: Анрі </a:t>
            </a:r>
            <a:r>
              <a:rPr lang="ru-RU" dirty="0" smtClean="0"/>
              <a:t>Женай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</a:t>
            </a:r>
            <a:r>
              <a:rPr lang="uk-UA" dirty="0" smtClean="0"/>
              <a:t>ік створення:1891 рік </a:t>
            </a:r>
            <a:br>
              <a:rPr lang="uk-UA" dirty="0" smtClean="0"/>
            </a:br>
            <a:r>
              <a:rPr lang="uk-UA" dirty="0" smtClean="0"/>
              <a:t>Мета створення: </a:t>
            </a:r>
            <a:r>
              <a:rPr lang="ru-RU" dirty="0" smtClean="0"/>
              <a:t>користувач може зчитувати результати простих завдань множення безпосередньо, без проміжних уявних обчислень.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Історія створення пристрою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720840"/>
            <a:ext cx="82153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У 1885 році французький математик Люка </a:t>
            </a:r>
            <a:r>
              <a:rPr lang="ru-RU" sz="2800" dirty="0" smtClean="0"/>
              <a:t>створив </a:t>
            </a:r>
            <a:r>
              <a:rPr lang="ru-RU" sz="2800" dirty="0" smtClean="0"/>
              <a:t>арифметичну </a:t>
            </a:r>
            <a:r>
              <a:rPr lang="ru-RU" sz="2800" dirty="0" smtClean="0"/>
              <a:t>задачу </a:t>
            </a:r>
            <a:r>
              <a:rPr lang="ru-RU" sz="2800" dirty="0" smtClean="0"/>
              <a:t>під час сесії в </a:t>
            </a:r>
            <a:r>
              <a:rPr lang="ru-RU" sz="2800" dirty="0" smtClean="0"/>
              <a:t>Французьк</a:t>
            </a:r>
            <a:r>
              <a:rPr lang="uk-UA" sz="2800" dirty="0" smtClean="0"/>
              <a:t>ій</a:t>
            </a:r>
            <a:r>
              <a:rPr lang="ru-RU" sz="2800" dirty="0" smtClean="0"/>
              <a:t> Академії. Женай , </a:t>
            </a:r>
            <a:r>
              <a:rPr lang="ru-RU" sz="2800" dirty="0" smtClean="0"/>
              <a:t>вже відомий тим, що винайшов ряд арифметичних інструментів, створив свої лінійки в процесі вирішення </a:t>
            </a:r>
            <a:r>
              <a:rPr lang="ru-RU" sz="2800" dirty="0" smtClean="0"/>
              <a:t>задачі. </a:t>
            </a:r>
            <a:r>
              <a:rPr lang="ru-RU" sz="2800" dirty="0" smtClean="0"/>
              <a:t>У 1891 році він представив свій винахід в </a:t>
            </a:r>
            <a:r>
              <a:rPr lang="ru-RU" sz="2800" dirty="0" smtClean="0"/>
              <a:t>Французькій </a:t>
            </a:r>
            <a:r>
              <a:rPr lang="ru-RU" sz="2800" dirty="0" smtClean="0"/>
              <a:t>Академії. Бруски Женая була широко поширені, але їх популярність була недовговічна, так як обчислювальна машина незабаром почала витісняти ручні арифметичні методи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aille-lucas ruler https://www.youtube.com/watch?v=OxRMyPsLtTk |  Multiplication and division, Multiplication, Sti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Апплет Genaille Lucas Divi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5984" y="285728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        Приклад: 874: 7</a:t>
            </a:r>
          </a:p>
          <a:p>
            <a:r>
              <a:rPr lang="ru-RU" dirty="0" smtClean="0"/>
              <a:t>Почніть зчитувати результат по першому числу  в стовпці першої цифри діленого і в рядку подільника (7)і дотримуйтесь рядків:</a:t>
            </a:r>
            <a:endParaRPr lang="ru-RU" dirty="0"/>
          </a:p>
        </p:txBody>
      </p:sp>
      <p:pic>
        <p:nvPicPr>
          <p:cNvPr id="1026" name="Picture 2" descr="Пример апплета деления Genaille-Luc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4786346" cy="3643338"/>
          </a:xfrm>
          <a:prstGeom prst="rect">
            <a:avLst/>
          </a:prstGeom>
          <a:noFill/>
        </p:spPr>
      </p:pic>
      <p:pic>
        <p:nvPicPr>
          <p:cNvPr id="1028" name="Picture 4" descr="деление по апплету стержней genaille-Lucas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4786314" cy="286407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785926"/>
            <a:ext cx="378621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436" name="AutoShape 4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438" name="AutoShape 6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0" name="Picture 2" descr="Genaille-Lucas rulers example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8215370" cy="564360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85786" y="42860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Розглянемо множення 52749 на 4.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7818" y="357166"/>
            <a:ext cx="35004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Розташуємо п'ять лінійок, по одній на кожну цифру числа 52749, поруч один з одним і поряд з головною лінійкою «</a:t>
            </a:r>
            <a:r>
              <a:rPr lang="ru-RU" dirty="0" smtClean="0"/>
              <a:t>Index»</a:t>
            </a:r>
            <a:r>
              <a:rPr lang="en-US" dirty="0" smtClean="0"/>
              <a:t>.</a:t>
            </a:r>
            <a:r>
              <a:rPr lang="ru-RU" dirty="0" smtClean="0"/>
              <a:t>Другий </a:t>
            </a:r>
            <a:r>
              <a:rPr lang="ru-RU" dirty="0" smtClean="0"/>
              <a:t>множник дорівнює 4, тому ми дивимося на четвертий </a:t>
            </a:r>
            <a:r>
              <a:rPr lang="ru-RU" dirty="0" smtClean="0"/>
              <a:t>рядок</a:t>
            </a:r>
            <a:r>
              <a:rPr lang="en-US" dirty="0" smtClean="0"/>
              <a:t>.</a:t>
            </a:r>
            <a:r>
              <a:rPr lang="ru-RU" dirty="0" smtClean="0"/>
              <a:t>Ми </a:t>
            </a:r>
            <a:r>
              <a:rPr lang="ru-RU" dirty="0" smtClean="0"/>
              <a:t>починаємо з верхнього номера в останньому стовпчику вибраного </a:t>
            </a:r>
            <a:r>
              <a:rPr lang="ru-RU" dirty="0" smtClean="0"/>
              <a:t>рядка</a:t>
            </a:r>
            <a:r>
              <a:rPr lang="en-US" dirty="0" smtClean="0"/>
              <a:t>.</a:t>
            </a:r>
            <a:r>
              <a:rPr lang="ru-RU" dirty="0" smtClean="0"/>
              <a:t>Сірий </a:t>
            </a:r>
            <a:r>
              <a:rPr lang="ru-RU" dirty="0" smtClean="0"/>
              <a:t>трикутник вказує шлях до наступного </a:t>
            </a:r>
            <a:r>
              <a:rPr lang="ru-RU" dirty="0" smtClean="0"/>
              <a:t>номеру</a:t>
            </a:r>
            <a:r>
              <a:rPr lang="en-US" dirty="0" smtClean="0"/>
              <a:t>.</a:t>
            </a:r>
            <a:r>
              <a:rPr lang="ru-RU" dirty="0" smtClean="0"/>
              <a:t>Ми </a:t>
            </a:r>
            <a:r>
              <a:rPr lang="ru-RU" dirty="0" smtClean="0"/>
              <a:t>слідуємо трикутниках справа наліво, поки не дійдемо до першого стовпчика.Потім ми просто читаємо цифри, які ми відвідали. </a:t>
            </a:r>
            <a:r>
              <a:rPr lang="ru-RU" dirty="0" smtClean="0"/>
              <a:t>показане </a:t>
            </a:r>
            <a:r>
              <a:rPr lang="ru-RU" dirty="0" smtClean="0"/>
              <a:t>червоним кольором, </a:t>
            </a:r>
            <a:r>
              <a:rPr lang="ru-RU" dirty="0" smtClean="0"/>
              <a:t> </a:t>
            </a:r>
            <a:r>
              <a:rPr lang="ru-RU" dirty="0" smtClean="0"/>
              <a:t>210 996.</a:t>
            </a:r>
            <a:endParaRPr lang="ru-RU" dirty="0"/>
          </a:p>
        </p:txBody>
      </p:sp>
      <p:pic>
        <p:nvPicPr>
          <p:cNvPr id="23554" name="Picture 2" descr="Genaille-Lucas rulers exampl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4286250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294</Words>
  <Application>Microsoft Office PowerPoint</Application>
  <PresentationFormat>Экран (4:3)</PresentationFormat>
  <Paragraphs>17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Лабораторна робота №1  Тема: “«Операційна система механічного обчислювального пристрою»</vt:lpstr>
      <vt:lpstr>Що таке бруски Женая-Люка ?</vt:lpstr>
      <vt:lpstr>Автор пристрою: Анрі Женай Рік створення:1891 рік  Мета створення: користувач може зчитувати результати простих завдань множення безпосередньо, без проміжних уявних обчислень.</vt:lpstr>
      <vt:lpstr>Історія створення пристрою </vt:lpstr>
      <vt:lpstr>Слайд 5</vt:lpstr>
      <vt:lpstr>Слайд 6</vt:lpstr>
      <vt:lpstr>Слайд 7</vt:lpstr>
      <vt:lpstr>Слайд 8</vt:lpstr>
      <vt:lpstr>Слайд 9</vt:lpstr>
      <vt:lpstr>Роглянемопристрій як елемент механічної інформаційної системи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Alexandra</dc:creator>
  <cp:lastModifiedBy>Alexandra</cp:lastModifiedBy>
  <cp:revision>6</cp:revision>
  <dcterms:created xsi:type="dcterms:W3CDTF">2021-02-27T17:18:30Z</dcterms:created>
  <dcterms:modified xsi:type="dcterms:W3CDTF">2021-02-28T13:18:52Z</dcterms:modified>
</cp:coreProperties>
</file>