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3"/>
    <p:sldId id="267" r:id="rId4"/>
    <p:sldId id="270" r:id="rId5"/>
    <p:sldId id="271" r:id="rId6"/>
    <p:sldId id="262" r:id="rId7"/>
    <p:sldId id="272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75C06-3387-4024-945B-894EFD0BE85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A6D84-356D-4A1F-A8B3-A49F5BE5B9F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717AE-ACC1-4C3B-AB34-937ED10F615A}" type="datetimeFigureOut">
              <a:rPr lang="en-US" smtClean="0"/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6379-7044-4E89-9913-5D3D613DAD19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717AE-ACC1-4C3B-AB34-937ED10F615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6379-7044-4E89-9913-5D3D613DAD1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717AE-ACC1-4C3B-AB34-937ED10F615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6379-7044-4E89-9913-5D3D613DAD1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717AE-ACC1-4C3B-AB34-937ED10F615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6379-7044-4E89-9913-5D3D613DAD1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717AE-ACC1-4C3B-AB34-937ED10F615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6379-7044-4E89-9913-5D3D613DAD19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717AE-ACC1-4C3B-AB34-937ED10F615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6379-7044-4E89-9913-5D3D613DAD1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717AE-ACC1-4C3B-AB34-937ED10F615A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6379-7044-4E89-9913-5D3D613DAD1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717AE-ACC1-4C3B-AB34-937ED10F615A}" type="datetimeFigureOut">
              <a:rPr lang="en-US" smtClean="0"/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666379-7044-4E89-9913-5D3D613DAD19}" type="slidenum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717AE-ACC1-4C3B-AB34-937ED10F615A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6379-7044-4E89-9913-5D3D613DAD1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717AE-ACC1-4C3B-AB34-937ED10F615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68666379-7044-4E89-9913-5D3D613DAD1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D04717AE-ACC1-4C3B-AB34-937ED10F615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6379-7044-4E89-9913-5D3D613DAD1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/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04717AE-ACC1-4C3B-AB34-937ED10F615A}" type="datetimeFigureOut">
              <a:rPr lang="en-US" smtClean="0"/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8666379-7044-4E89-9913-5D3D613DAD19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370" indent="-384175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630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5905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490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345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530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95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115824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Soft </a:t>
            </a:r>
            <a:r>
              <a:rPr lang="en-US" sz="6600" dirty="0" err="1" smtClean="0"/>
              <a:t>Projekat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altLang="en-US" sz="5400" b="1" dirty="0" err="1" smtClean="0">
                <a:solidFill>
                  <a:srgbClr val="FF0000"/>
                </a:solidFill>
              </a:rPr>
              <a:t>Chess Puzzle solver</a:t>
            </a:r>
            <a:endParaRPr lang="en-GB" altLang="en-US" sz="5400" b="1" dirty="0" err="1" smtClean="0">
              <a:solidFill>
                <a:srgbClr val="FF0000"/>
              </a:solidFill>
            </a:endParaRPr>
          </a:p>
        </p:txBody>
      </p:sp>
      <p:sp>
        <p:nvSpPr>
          <p:cNvPr id="4" name="Subtitle 2"/>
          <p:cNvSpPr txBox="1"/>
          <p:nvPr/>
        </p:nvSpPr>
        <p:spPr>
          <a:xfrm>
            <a:off x="4953000" y="5638800"/>
            <a:ext cx="3810000" cy="685800"/>
          </a:xfrm>
          <a:prstGeom prst="rect">
            <a:avLst/>
          </a:prstGeom>
        </p:spPr>
        <p:txBody>
          <a:bodyPr vert="horz" tIns="0" rIns="45720" bIns="0" anchor="b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Student: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Rajko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Ili</a:t>
            </a:r>
            <a:r>
              <a:rPr kumimoji="0" lang="sr-Latn-R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ć RA</a:t>
            </a:r>
            <a:r>
              <a:rPr kumimoji="0" lang="en-GB" altLang="sr-Latn-R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244</a:t>
            </a:r>
            <a:r>
              <a:rPr kumimoji="0" lang="sr-Latn-R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-201</a:t>
            </a:r>
            <a:r>
              <a:rPr kumimoji="0" lang="en-GB" altLang="sr-Latn-R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sr-Latn-RS" sz="20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ubtitle 2"/>
          <p:cNvSpPr txBox="1"/>
          <p:nvPr/>
        </p:nvSpPr>
        <p:spPr>
          <a:xfrm>
            <a:off x="304800" y="5486400"/>
            <a:ext cx="4267200" cy="990600"/>
          </a:xfrm>
          <a:prstGeom prst="rect">
            <a:avLst/>
          </a:prstGeom>
        </p:spPr>
        <p:txBody>
          <a:bodyPr vert="horz" tIns="0" rIns="45720" bIns="0" anchor="b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Profesor:Djordje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Obradovi</a:t>
            </a:r>
            <a:r>
              <a:rPr kumimoji="0" lang="sr-Latn-RS" sz="20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ć</a:t>
            </a:r>
            <a:endParaRPr kumimoji="0" lang="en-US" sz="2000" b="1" i="0" u="none" strike="noStrike" kern="1200" cap="none" spc="0" normalizeH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r>
              <a:rPr lang="en-US" sz="2000" b="1" baseline="0" dirty="0" err="1" smtClean="0">
                <a:solidFill>
                  <a:srgbClr val="FF0000"/>
                </a:solidFill>
              </a:rPr>
              <a:t>Asistent: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ubtitle 2"/>
          <p:cNvSpPr txBox="1"/>
          <p:nvPr/>
        </p:nvSpPr>
        <p:spPr>
          <a:xfrm>
            <a:off x="457200" y="5715000"/>
            <a:ext cx="3048000" cy="533400"/>
          </a:xfrm>
          <a:prstGeom prst="rect">
            <a:avLst/>
          </a:prstGeom>
        </p:spPr>
        <p:txBody>
          <a:bodyPr vert="horz" tIns="0" rIns="45720" bIns="0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rgbClr val="FF0000"/>
                </a:solidFill>
              </a:rPr>
              <a:t>Motivacija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001000" cy="3810000"/>
          </a:xfrm>
        </p:spPr>
        <p:txBody>
          <a:bodyPr>
            <a:normAutofit/>
          </a:bodyPr>
          <a:lstStyle/>
          <a:p>
            <a:pPr>
              <a:buNone/>
            </a:pPr>
            <a:endParaRPr lang="sr-Latn-RS" dirty="0" smtClean="0"/>
          </a:p>
          <a:p>
            <a:r>
              <a:rPr lang="en-GB" altLang="sr-Latn-RS" dirty="0" smtClean="0"/>
              <a:t>Program sluzi za resavanje problema mat u dva ili tri poteza</a:t>
            </a:r>
            <a:endParaRPr lang="en-GB" altLang="sr-Latn-RS" dirty="0" smtClean="0"/>
          </a:p>
          <a:p>
            <a:r>
              <a:rPr lang="en-GB" altLang="en-US" dirty="0"/>
              <a:t>Izaberemo sliku na kojoj je sahovski problem i jednostavno dobijemo resenje</a:t>
            </a:r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rgbClr val="FF0000"/>
                </a:solidFill>
              </a:rPr>
              <a:t>Koraci implementacije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51180" indent="-514350">
              <a:buFont typeface="+mj-lt"/>
              <a:buAutoNum type="arabicPeriod"/>
            </a:pPr>
            <a:r>
              <a:rPr lang="sr-Latn-RS" sz="2000" dirty="0" smtClean="0"/>
              <a:t>Obučiti neuronsku mrežu </a:t>
            </a:r>
            <a:r>
              <a:rPr lang="en-GB" altLang="sr-Latn-RS" sz="2000" dirty="0" smtClean="0"/>
              <a:t>da prepozna figure.</a:t>
            </a:r>
            <a:endParaRPr lang="en-GB" altLang="sr-Latn-RS" sz="2000" dirty="0" smtClean="0"/>
          </a:p>
          <a:p>
            <a:pPr marL="551180" indent="-514350">
              <a:buFont typeface="+mj-lt"/>
              <a:buAutoNum type="arabicPeriod"/>
            </a:pPr>
            <a:r>
              <a:rPr lang="sr-Latn-RS" sz="2000" dirty="0" smtClean="0"/>
              <a:t>Učitavanje slike s</a:t>
            </a:r>
            <a:r>
              <a:rPr lang="en-GB" altLang="sr-Latn-RS" sz="2000" dirty="0" smtClean="0"/>
              <a:t>a sahovskim problemom.</a:t>
            </a:r>
            <a:endParaRPr lang="en-GB" altLang="sr-Latn-RS" sz="2000" dirty="0" smtClean="0"/>
          </a:p>
          <a:p>
            <a:pPr marL="551180" indent="-514350">
              <a:buFont typeface="+mj-lt"/>
              <a:buAutoNum type="arabicPeriod"/>
            </a:pPr>
            <a:r>
              <a:rPr lang="sr-Latn-RS" sz="2000" dirty="0" smtClean="0"/>
              <a:t>Ukoliko slika sadrži šumove potrebno ih je ukloniti.</a:t>
            </a:r>
            <a:endParaRPr lang="sr-Latn-RS" sz="2000" dirty="0" smtClean="0"/>
          </a:p>
          <a:p>
            <a:pPr marL="551180" indent="-514350">
              <a:buFont typeface="+mj-lt"/>
              <a:buAutoNum type="arabicPeriod"/>
            </a:pPr>
            <a:r>
              <a:rPr lang="sr-Latn-RS" sz="2000" dirty="0" smtClean="0"/>
              <a:t>Izdvajanje </a:t>
            </a:r>
            <a:r>
              <a:rPr lang="en-GB" altLang="sr-Latn-RS" sz="2000" dirty="0" smtClean="0"/>
              <a:t>figura</a:t>
            </a:r>
            <a:r>
              <a:rPr lang="sr-Latn-RS" sz="2000" dirty="0" smtClean="0"/>
              <a:t> pomoću kontura.</a:t>
            </a:r>
            <a:endParaRPr lang="sr-Latn-RS" sz="2000" dirty="0" smtClean="0"/>
          </a:p>
          <a:p>
            <a:pPr marL="551180" indent="-514350">
              <a:buFont typeface="+mj-lt"/>
              <a:buAutoNum type="arabicPeriod"/>
            </a:pPr>
            <a:r>
              <a:rPr lang="sr-Latn-RS" sz="2000" dirty="0" smtClean="0"/>
              <a:t>Prepoznavanje </a:t>
            </a:r>
            <a:r>
              <a:rPr lang="en-GB" altLang="sr-Latn-RS" sz="2000" dirty="0" smtClean="0"/>
              <a:t>vrste, pozicije i boje figure</a:t>
            </a:r>
            <a:r>
              <a:rPr lang="sr-Latn-RS" sz="2000" dirty="0" smtClean="0"/>
              <a:t>.</a:t>
            </a:r>
            <a:endParaRPr lang="sr-Latn-RS" sz="2000" dirty="0" smtClean="0"/>
          </a:p>
          <a:p>
            <a:pPr marL="551180" indent="-514350">
              <a:buFont typeface="+mj-lt"/>
              <a:buAutoNum type="arabicPeriod"/>
            </a:pPr>
            <a:r>
              <a:rPr lang="en-GB" altLang="sr-Latn-RS" sz="2000" dirty="0" smtClean="0"/>
              <a:t>Pronalazenje mogucih poteza koji ce doci do mata</a:t>
            </a:r>
            <a:endParaRPr lang="en-GB" altLang="sr-Latn-RS" sz="2000" dirty="0" smtClean="0"/>
          </a:p>
          <a:p>
            <a:pPr marL="551180" indent="-514350">
              <a:buFont typeface="+mj-lt"/>
              <a:buAutoNum type="arabicPeriod"/>
            </a:pPr>
            <a:r>
              <a:rPr lang="sr-Latn-RS" sz="2000" dirty="0" smtClean="0"/>
              <a:t>Prikaz rezultata.</a:t>
            </a:r>
            <a:endParaRPr lang="sr-Latn-RS" sz="2000" dirty="0" smtClean="0"/>
          </a:p>
          <a:p>
            <a:pPr marL="551180" indent="-514350">
              <a:buNone/>
            </a:pPr>
            <a:endParaRPr lang="sr-Latn-RS" sz="1600" dirty="0" smtClean="0"/>
          </a:p>
          <a:p>
            <a:pPr marL="551180" indent="-514350">
              <a:buFont typeface="+mj-lt"/>
              <a:buAutoNum type="arabicPeriod"/>
            </a:pPr>
            <a:endParaRPr lang="sr-Latn-RS" sz="1600" dirty="0" smtClean="0"/>
          </a:p>
          <a:p>
            <a:pPr marL="551180" indent="-514350">
              <a:buFont typeface="+mj-lt"/>
              <a:buAutoNum type="arabicPeriod"/>
            </a:pPr>
            <a:endParaRPr lang="sr-Latn-RS" sz="1600" dirty="0" smtClean="0"/>
          </a:p>
          <a:p>
            <a:pPr marL="551180" indent="-514350">
              <a:buFont typeface="+mj-lt"/>
              <a:buAutoNum type="arabicPeriod"/>
            </a:pPr>
            <a:endParaRPr lang="sr-Latn-RS" dirty="0" smtClean="0"/>
          </a:p>
          <a:p>
            <a:pPr marL="551180" indent="-514350">
              <a:buFont typeface="+mj-lt"/>
              <a:buAutoNum type="arabicPeriod"/>
            </a:pPr>
            <a:endParaRPr lang="sr-Latn-RS" dirty="0" smtClean="0"/>
          </a:p>
          <a:p>
            <a:pPr marL="551180" indent="-514350">
              <a:buFont typeface="+mj-lt"/>
              <a:buAutoNum type="arabicPeriod"/>
            </a:pPr>
            <a:endParaRPr lang="sr-Latn-RS" dirty="0" smtClean="0"/>
          </a:p>
          <a:p>
            <a:pPr marL="55118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rgbClr val="FF0000"/>
                </a:solidFill>
              </a:rPr>
              <a:t>Uklanjanje </a:t>
            </a:r>
            <a:r>
              <a:rPr lang="en-GB" altLang="sr-Latn-RS" dirty="0" smtClean="0">
                <a:solidFill>
                  <a:srgbClr val="FF0000"/>
                </a:solidFill>
              </a:rPr>
              <a:t>s</a:t>
            </a:r>
            <a:r>
              <a:rPr lang="sr-Latn-RS" dirty="0" smtClean="0">
                <a:solidFill>
                  <a:srgbClr val="FF0000"/>
                </a:solidFill>
              </a:rPr>
              <a:t>umova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2800" dirty="0" smtClean="0"/>
              <a:t>Moguće je izvršiti pomoću</a:t>
            </a:r>
            <a:r>
              <a:rPr lang="en-US" sz="2800" dirty="0" smtClean="0"/>
              <a:t>:</a:t>
            </a:r>
            <a:endParaRPr lang="en-US" sz="2800" dirty="0" smtClean="0"/>
          </a:p>
          <a:p>
            <a:pPr lvl="1" algn="just">
              <a:buFont typeface="Wingdings" pitchFamily="2" charset="2"/>
              <a:buChar char="v"/>
            </a:pPr>
            <a:r>
              <a:rPr lang="en-US" sz="2400" dirty="0" smtClean="0"/>
              <a:t>M</a:t>
            </a:r>
            <a:r>
              <a:rPr lang="sr-Latn-RS" sz="2400" dirty="0" smtClean="0"/>
              <a:t>orfoloških operacija</a:t>
            </a:r>
            <a:r>
              <a:rPr lang="en-US" sz="2400" dirty="0" smtClean="0"/>
              <a:t>:</a:t>
            </a:r>
            <a:endParaRPr lang="en-US" sz="2400" dirty="0" smtClean="0"/>
          </a:p>
          <a:p>
            <a:pPr lvl="2" algn="just">
              <a:buFont typeface="Wingdings" pitchFamily="2" charset="2"/>
              <a:buChar char="v"/>
            </a:pPr>
            <a:r>
              <a:rPr lang="sr-Latn-RS" dirty="0" smtClean="0"/>
              <a:t>Dilate(dilatacija) </a:t>
            </a:r>
            <a:endParaRPr lang="en-US" dirty="0" smtClean="0"/>
          </a:p>
          <a:p>
            <a:pPr lvl="2" algn="just">
              <a:buFont typeface="Wingdings" pitchFamily="2" charset="2"/>
              <a:buChar char="v"/>
            </a:pPr>
            <a:r>
              <a:rPr lang="sr-Latn-RS" dirty="0" smtClean="0"/>
              <a:t>Erode(erozija)</a:t>
            </a:r>
            <a:endParaRPr lang="en-US" dirty="0" smtClean="0"/>
          </a:p>
          <a:p>
            <a:pPr lvl="1" algn="just">
              <a:buFont typeface="Wingdings" pitchFamily="2" charset="2"/>
              <a:buChar char="v"/>
            </a:pPr>
            <a:r>
              <a:rPr lang="sr-Latn-RS" sz="2400" dirty="0" smtClean="0"/>
              <a:t>Treshold </a:t>
            </a:r>
            <a:endParaRPr lang="en-US" sz="2400" dirty="0" smtClean="0"/>
          </a:p>
          <a:p>
            <a:pPr lvl="1" algn="just">
              <a:buFont typeface="Wingdings" pitchFamily="2" charset="2"/>
              <a:buChar char="v"/>
            </a:pPr>
            <a:r>
              <a:rPr lang="sr-Latn-RS" sz="2400" dirty="0" smtClean="0"/>
              <a:t>Grayscale</a:t>
            </a:r>
            <a:endParaRPr lang="sr-Latn-RS" sz="2400" dirty="0" smtClean="0"/>
          </a:p>
          <a:p>
            <a:pPr marL="36195" indent="0"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4525963"/>
          </a:xfrm>
        </p:spPr>
        <p:txBody>
          <a:bodyPr/>
          <a:lstStyle/>
          <a:p>
            <a:r>
              <a:rPr lang="en-GB" altLang="en-US" dirty="0" err="1" smtClean="0"/>
              <a:t>Napravljena je mala aplikacija iz koje mozemo da izaberemo jpg ili png file. Na kome se nalazi sahovski problem.</a:t>
            </a:r>
            <a:endParaRPr lang="en-GB" altLang="en-US" dirty="0" err="1" smtClean="0"/>
          </a:p>
          <a:p>
            <a:r>
              <a:rPr lang="en-GB" altLang="en-US" dirty="0" err="1" smtClean="0"/>
              <a:t>Kao resenje treba da dobijemo poteze koji ce voditi do mata.</a:t>
            </a:r>
            <a:endParaRPr lang="en-GB" altLang="en-US" dirty="0" err="1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Tok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rada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>
            <a:normAutofit fontScale="90000"/>
          </a:bodyPr>
          <a:lstStyle/>
          <a:p>
            <a:r>
              <a:rPr lang="sr-Latn-RS" dirty="0" smtClean="0">
                <a:solidFill>
                  <a:srgbClr val="FF0000"/>
                </a:solidFill>
              </a:rPr>
              <a:t>Slična rešenja u domenu projekta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763000" cy="4800600"/>
          </a:xfrm>
        </p:spPr>
        <p:txBody>
          <a:bodyPr>
            <a:normAutofit/>
          </a:bodyPr>
          <a:lstStyle/>
          <a:p>
            <a:r>
              <a:rPr lang="en-US" sz="2400" u="sng" dirty="0" smtClean="0">
                <a:solidFill>
                  <a:srgbClr val="00B0F0"/>
                </a:solidFill>
              </a:rPr>
              <a:t>https://nextchessmove.com/ </a:t>
            </a:r>
            <a:endParaRPr lang="en-US" sz="2400" u="sng" dirty="0" smtClean="0">
              <a:solidFill>
                <a:srgbClr val="00B0F0"/>
              </a:solidFill>
            </a:endParaRPr>
          </a:p>
          <a:p>
            <a:endParaRPr lang="en-GB" altLang="en-US" sz="2400" u="sng" dirty="0" smtClean="0">
              <a:solidFill>
                <a:srgbClr val="00B0F0"/>
              </a:solidFill>
            </a:endParaRPr>
          </a:p>
          <a:p>
            <a:r>
              <a:rPr lang="en-GB" altLang="en-US" sz="2400" u="sng" dirty="0" smtClean="0">
                <a:solidFill>
                  <a:srgbClr val="00B0F0"/>
                </a:solidFill>
              </a:rPr>
              <a:t>www.365chess.com/</a:t>
            </a:r>
            <a:endParaRPr lang="en-GB" altLang="en-US" sz="2400" u="sng" dirty="0" smtClean="0">
              <a:solidFill>
                <a:srgbClr val="00B0F0"/>
              </a:solidFill>
            </a:endParaRPr>
          </a:p>
          <a:p>
            <a:endParaRPr lang="en-GB" altLang="en-US" sz="2400" u="sng" dirty="0" smtClean="0">
              <a:solidFill>
                <a:srgbClr val="00B0F0"/>
              </a:solidFill>
            </a:endParaRPr>
          </a:p>
          <a:p>
            <a:endParaRPr lang="en-GB" altLang="en-US" sz="2400" u="sng" dirty="0" smtClean="0">
              <a:solidFill>
                <a:srgbClr val="00B0F0"/>
              </a:solidFill>
            </a:endParaRPr>
          </a:p>
          <a:p>
            <a:r>
              <a:rPr lang="en-GB" altLang="en-US" sz="24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Postoji veliki broj resenja za pronalazenje najboljeg poteza</a:t>
            </a:r>
            <a:endParaRPr lang="en-GB" altLang="en-US" sz="2400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6195" indent="0">
              <a:buNone/>
            </a:pPr>
            <a:r>
              <a:rPr lang="en-GB" altLang="en-US" sz="24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ali malo resenja se baziralo na resavanje problema ovoga tipa</a:t>
            </a:r>
            <a:endParaRPr lang="en-GB" altLang="en-US" sz="2400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525963"/>
          </a:xfrm>
        </p:spPr>
        <p:txBody>
          <a:bodyPr/>
          <a:lstStyle/>
          <a:p>
            <a:r>
              <a:rPr lang="en-GB" dirty="0" err="1" smtClean="0"/>
              <a:t>Chess puzzle solver mozemo koristit kod tezih problema ove vrste</a:t>
            </a:r>
            <a:endParaRPr lang="en-GB" dirty="0" smtClean="0"/>
          </a:p>
          <a:p/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Primena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1105</Words>
  <Application>WPS Presentation</Application>
  <PresentationFormat>On-screen Show (4:3)</PresentationFormat>
  <Paragraphs>64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Technic</vt:lpstr>
      <vt:lpstr>Soft Projekat</vt:lpstr>
      <vt:lpstr>Motivacija</vt:lpstr>
      <vt:lpstr>Koraci implementacije</vt:lpstr>
      <vt:lpstr>Uklanjanje šumova</vt:lpstr>
      <vt:lpstr>Tok rada</vt:lpstr>
      <vt:lpstr>Slična rešenja u domenu projekta</vt:lpstr>
      <vt:lpstr>Primena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Projekat</dc:title>
  <dc:creator>Zivka</dc:creator>
  <cp:lastModifiedBy>User</cp:lastModifiedBy>
  <cp:revision>69</cp:revision>
  <dcterms:created xsi:type="dcterms:W3CDTF">2015-12-13T18:40:00Z</dcterms:created>
  <dcterms:modified xsi:type="dcterms:W3CDTF">2016-03-31T02:19:36Z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2057-10.1.0.5507</vt:lpwstr>
  </property>
</Properties>
</file>