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59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7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52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40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97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10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83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10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0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6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5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5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5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9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1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Programación Web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Parcial 3</a:t>
            </a:r>
          </a:p>
        </p:txBody>
      </p:sp>
    </p:spTree>
    <p:extLst>
      <p:ext uri="{BB962C8B-B14F-4D97-AF65-F5344CB8AC3E}">
        <p14:creationId xmlns:p14="http://schemas.microsoft.com/office/powerpoint/2010/main" val="274114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Instrucciones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Construir la página web solicitada en base a la estructura presentada utilizando HTML, CSS y JavaScript</a:t>
            </a:r>
          </a:p>
          <a:p>
            <a:pPr marL="0" indent="0">
              <a:buNone/>
            </a:pPr>
            <a:endParaRPr lang="es-MX" dirty="0"/>
          </a:p>
          <a:p>
            <a:pPr lvl="1"/>
            <a:r>
              <a:rPr lang="es-MX" dirty="0"/>
              <a:t>Plataforma: Microsoft Teams</a:t>
            </a:r>
          </a:p>
          <a:p>
            <a:pPr lvl="1"/>
            <a:r>
              <a:rPr lang="es-MX" dirty="0"/>
              <a:t>Duración: 1 hora</a:t>
            </a:r>
          </a:p>
          <a:p>
            <a:pPr lvl="1"/>
            <a:r>
              <a:rPr lang="es-MX" dirty="0"/>
              <a:t>Formato de entrega: Archivo ZIP/RAR con el archivos y recursos necesarios</a:t>
            </a:r>
          </a:p>
        </p:txBody>
      </p:sp>
    </p:spTree>
    <p:extLst>
      <p:ext uri="{BB962C8B-B14F-4D97-AF65-F5344CB8AC3E}">
        <p14:creationId xmlns:p14="http://schemas.microsoft.com/office/powerpoint/2010/main" val="424812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/>
              <a:t>Calculadora</a:t>
            </a:r>
            <a:br>
              <a:rPr lang="es-MX" dirty="0"/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es-MX" sz="2400" dirty="0"/>
              <a:t>Se deberá mostrar como aparece en la imagen de muestra</a:t>
            </a:r>
          </a:p>
          <a:p>
            <a:r>
              <a:rPr lang="es-MX" sz="2400" dirty="0"/>
              <a:t>Utilizar el código base proporcionado</a:t>
            </a:r>
          </a:p>
          <a:p>
            <a:r>
              <a:rPr lang="es-MX" sz="2400" dirty="0"/>
              <a:t>Estilo basado en Bootstrap versión 3.3.7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8BDB13-8AA4-BDDE-606A-05A5025E61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8184" y="1314993"/>
            <a:ext cx="5373976" cy="5207857"/>
          </a:xfrm>
        </p:spPr>
      </p:pic>
    </p:spTree>
    <p:extLst>
      <p:ext uri="{BB962C8B-B14F-4D97-AF65-F5344CB8AC3E}">
        <p14:creationId xmlns:p14="http://schemas.microsoft.com/office/powerpoint/2010/main" val="155355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89CD2-7F74-93A2-CE7F-7D3E832C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155" y="36372"/>
            <a:ext cx="7001690" cy="67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43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BAB1DDBE2A24DA4AE2ED18BAF7625" ma:contentTypeVersion="5" ma:contentTypeDescription="Create a new document." ma:contentTypeScope="" ma:versionID="b09e054724d5b621e18273546f4f7070">
  <xsd:schema xmlns:xsd="http://www.w3.org/2001/XMLSchema" xmlns:xs="http://www.w3.org/2001/XMLSchema" xmlns:p="http://schemas.microsoft.com/office/2006/metadata/properties" xmlns:ns2="1a450745-b22d-4ad3-89bc-deecc7e3a79f" targetNamespace="http://schemas.microsoft.com/office/2006/metadata/properties" ma:root="true" ma:fieldsID="ca9bd18c9d290a8672e061ad8a671833" ns2:_="">
    <xsd:import namespace="1a450745-b22d-4ad3-89bc-deecc7e3a79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50745-b22d-4ad3-89bc-deecc7e3a79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1a450745-b22d-4ad3-89bc-deecc7e3a79f" xsi:nil="true"/>
  </documentManagement>
</p:properties>
</file>

<file path=customXml/itemProps1.xml><?xml version="1.0" encoding="utf-8"?>
<ds:datastoreItem xmlns:ds="http://schemas.openxmlformats.org/officeDocument/2006/customXml" ds:itemID="{A66ED879-2344-43C1-9CCF-C803C215D9C6}"/>
</file>

<file path=customXml/itemProps2.xml><?xml version="1.0" encoding="utf-8"?>
<ds:datastoreItem xmlns:ds="http://schemas.openxmlformats.org/officeDocument/2006/customXml" ds:itemID="{A21D42E3-659A-4A13-A340-B3CC2808D4A3}"/>
</file>

<file path=customXml/itemProps3.xml><?xml version="1.0" encoding="utf-8"?>
<ds:datastoreItem xmlns:ds="http://schemas.openxmlformats.org/officeDocument/2006/customXml" ds:itemID="{88F80DCF-2354-4C41-B573-BA6111ABB1B9}"/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2185</TotalTime>
  <Words>68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Programación Web I</vt:lpstr>
      <vt:lpstr>Instrucciones</vt:lpstr>
      <vt:lpstr>Calculadora </vt:lpstr>
      <vt:lpstr>PowerPoint Presentation</vt:lpstr>
    </vt:vector>
  </TitlesOfParts>
  <Company>Dark Guild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Web I</dc:title>
  <dc:creator>Ramses Alki</dc:creator>
  <cp:lastModifiedBy>Ramses Alki</cp:lastModifiedBy>
  <cp:revision>19</cp:revision>
  <dcterms:created xsi:type="dcterms:W3CDTF">2021-03-03T03:55:51Z</dcterms:created>
  <dcterms:modified xsi:type="dcterms:W3CDTF">2025-05-19T03:30:06Z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0x010100B02BAB1DDBE2A24DA4AE2ED18BAF7625</vt:lpwstr>
  </property>
</Properties>
</file>