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7a2b42f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7a2b42f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7a2b42f9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7a2b42f9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7a2b42f9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7a2b42f9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4ed99bf1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4ed99bf1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7a2b42f9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7a2b42f9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7a2b42f9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7a2b42f9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376875"/>
            <a:ext cx="4882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-Bastian Arismendi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-Rosario Bregante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-Javier Hormaechea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Apprende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y diseño de Software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Objetivos y criterios de éxito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Automatizar</a:t>
            </a:r>
            <a:endParaRPr/>
          </a:p>
        </p:txBody>
      </p:sp>
      <p:sp>
        <p:nvSpPr>
          <p:cNvPr id="1454" name="Google Shape;1454;p3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organización de talleres.</a:t>
            </a:r>
            <a:endParaRPr/>
          </a:p>
        </p:txBody>
      </p:sp>
      <p:sp>
        <p:nvSpPr>
          <p:cNvPr id="1455" name="Google Shape;1455;p3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flujo de información con la tecnología.</a:t>
            </a:r>
            <a:endParaRPr/>
          </a:p>
        </p:txBody>
      </p:sp>
      <p:sp>
        <p:nvSpPr>
          <p:cNvPr id="1456" name="Google Shape;1456;p3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Satisfacer las necesidades del cliente.</a:t>
            </a:r>
            <a:endParaRPr/>
          </a:p>
        </p:txBody>
      </p:sp>
      <p:sp>
        <p:nvSpPr>
          <p:cNvPr id="1457" name="Google Shape;1457;p3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plazos, parámetros y metas establecidos.</a:t>
            </a:r>
            <a:endParaRPr/>
          </a:p>
        </p:txBody>
      </p:sp>
      <p:sp>
        <p:nvSpPr>
          <p:cNvPr id="1458" name="Google Shape;1458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</a:t>
            </a:r>
            <a:endParaRPr/>
          </a:p>
        </p:txBody>
      </p:sp>
      <p:sp>
        <p:nvSpPr>
          <p:cNvPr id="1459" name="Google Shape;1459;p33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1460" name="Google Shape;1460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</a:t>
            </a:r>
            <a:endParaRPr/>
          </a:p>
        </p:txBody>
      </p:sp>
      <p:sp>
        <p:nvSpPr>
          <p:cNvPr id="1461" name="Google Shape;1461;p33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462" name="Google Shape;1462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Facilitar</a:t>
            </a:r>
            <a:endParaRPr/>
          </a:p>
        </p:txBody>
      </p:sp>
      <p:sp>
        <p:nvSpPr>
          <p:cNvPr id="1463" name="Google Shape;1463;p3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Lograr</a:t>
            </a:r>
            <a:endParaRPr/>
          </a:p>
        </p:txBody>
      </p:sp>
      <p:sp>
        <p:nvSpPr>
          <p:cNvPr id="1464" name="Google Shape;1464;p3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Actores Relevantes</a:t>
            </a: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6558593" y="2953330"/>
            <a:ext cx="1865487" cy="1726288"/>
            <a:chOff x="1293706" y="1966416"/>
            <a:chExt cx="369294" cy="350444"/>
          </a:xfrm>
        </p:grpSpPr>
        <p:sp>
          <p:nvSpPr>
            <p:cNvPr id="1471" name="Google Shape;1471;p34"/>
            <p:cNvSpPr/>
            <p:nvPr/>
          </p:nvSpPr>
          <p:spPr>
            <a:xfrm>
              <a:off x="1509067" y="1966416"/>
              <a:ext cx="153933" cy="162994"/>
            </a:xfrm>
            <a:custGeom>
              <a:rect b="b" l="l" r="r" t="t"/>
              <a:pathLst>
                <a:path extrusionOk="0" h="5145" w="4859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1574328" y="2021096"/>
              <a:ext cx="28702" cy="54363"/>
            </a:xfrm>
            <a:custGeom>
              <a:rect b="b" l="l" r="r" t="t"/>
              <a:pathLst>
                <a:path extrusionOk="0" h="1716" w="90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1578098" y="2004147"/>
              <a:ext cx="15872" cy="16252"/>
            </a:xfrm>
            <a:custGeom>
              <a:rect b="b" l="l" r="r" t="t"/>
              <a:pathLst>
                <a:path extrusionOk="0" h="513" w="501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1293706" y="1999997"/>
              <a:ext cx="274982" cy="316863"/>
            </a:xfrm>
            <a:custGeom>
              <a:rect b="b" l="l" r="r" t="t"/>
              <a:pathLst>
                <a:path extrusionOk="0" h="10002" w="8680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1426826" y="2243648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1426826" y="2262149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1471336" y="2261389"/>
              <a:ext cx="63804" cy="30571"/>
            </a:xfrm>
            <a:custGeom>
              <a:rect b="b" l="l" r="r" t="t"/>
              <a:pathLst>
                <a:path extrusionOk="0" h="965" w="2014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1420807" y="2092788"/>
              <a:ext cx="22271" cy="36971"/>
            </a:xfrm>
            <a:custGeom>
              <a:rect b="b" l="l" r="r" t="t"/>
              <a:pathLst>
                <a:path extrusionOk="0" h="1167" w="703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9" name="Google Shape;1479;p34"/>
          <p:cNvSpPr txBox="1"/>
          <p:nvPr/>
        </p:nvSpPr>
        <p:spPr>
          <a:xfrm>
            <a:off x="692850" y="1385700"/>
            <a:ext cx="60066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Quienes impulsan el proyecto, en este caso stakeholders.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 identifica al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cliente(Juan Barros Acuña)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(como la persona que se acerca al grupo a conversar/discutir sobre su proyecto)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planificadores de talleres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que harán uso del software (con quienes mediremos las experiencias de usuario).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Contexto</a:t>
            </a:r>
            <a:endParaRPr/>
          </a:p>
        </p:txBody>
      </p:sp>
      <p:grpSp>
        <p:nvGrpSpPr>
          <p:cNvPr id="1485" name="Google Shape;1485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86" name="Google Shape;1486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87" name="Google Shape;1487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9" name="Google Shape;1489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1" name="Google Shape;1491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2" name="Google Shape;1492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493" name="Google Shape;14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88" y="2286950"/>
            <a:ext cx="8478825" cy="12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Dominio</a:t>
            </a:r>
            <a:endParaRPr/>
          </a:p>
        </p:txBody>
      </p:sp>
      <p:grpSp>
        <p:nvGrpSpPr>
          <p:cNvPr id="1499" name="Google Shape;1499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0" name="Google Shape;1500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1" name="Google Shape;1501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04" name="Google Shape;1504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5" name="Google Shape;1505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6" name="Google Shape;1506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07" name="Google Shape;15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76926" cy="3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37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3" name="Google Shape;1513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4" name="Google Shape;1514;p37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5" name="Google Shape;1515;p3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8" name="Google Shape;1518;p37"/>
          <p:cNvSpPr txBox="1"/>
          <p:nvPr>
            <p:ph type="title"/>
          </p:nvPr>
        </p:nvSpPr>
        <p:spPr>
          <a:xfrm>
            <a:off x="796100" y="212527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Historias de Usuario</a:t>
            </a:r>
            <a:endParaRPr sz="3500"/>
          </a:p>
        </p:txBody>
      </p:sp>
      <p:grpSp>
        <p:nvGrpSpPr>
          <p:cNvPr id="1519" name="Google Shape;1519;p3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20" name="Google Shape;1520;p3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5" name="Google Shape;1525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6" name="Google Shape;1526;p3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27" name="Google Shape;1527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3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35" name="Google Shape;1535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43" name="Google Shape;1543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5" name="Google Shape;1545;p3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46" name="Google Shape;1546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8" name="Google Shape;1548;p3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7"/>
          <p:cNvGrpSpPr/>
          <p:nvPr/>
        </p:nvGrpSpPr>
        <p:grpSpPr>
          <a:xfrm>
            <a:off x="796100" y="2967076"/>
            <a:ext cx="4558967" cy="134100"/>
            <a:chOff x="796100" y="3019701"/>
            <a:chExt cx="4558967" cy="134100"/>
          </a:xfrm>
        </p:grpSpPr>
        <p:sp>
          <p:nvSpPr>
            <p:cNvPr id="1550" name="Google Shape;1550;p3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1" name="Google Shape;1551;p3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2" name="Google Shape;1552;p3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8"/>
          <p:cNvSpPr txBox="1"/>
          <p:nvPr>
            <p:ph type="title"/>
          </p:nvPr>
        </p:nvSpPr>
        <p:spPr>
          <a:xfrm>
            <a:off x="720000" y="43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1558" name="Google Shape;1558;p38"/>
          <p:cNvSpPr txBox="1"/>
          <p:nvPr/>
        </p:nvSpPr>
        <p:spPr>
          <a:xfrm>
            <a:off x="661725" y="1361075"/>
            <a:ext cx="69333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-Historia(Card): Como planificador me gustaría poder revisar las peticiones que se han realizado para no tener que volverlas a hacer.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-Detalles(Conversation):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Si alguna idea de taller queda inconclusa o en solo la petición, se puede volver a retomar en cualquier momento.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No se debe mandar el detalle de un taller dos veces.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-Criterios de aceptación(Confirmation):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Un historial donde se pueda revisar todas las peticiones realizadas por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todos los usuarios.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9"/>
          <p:cNvSpPr txBox="1"/>
          <p:nvPr>
            <p:ph type="title"/>
          </p:nvPr>
        </p:nvSpPr>
        <p:spPr>
          <a:xfrm>
            <a:off x="723375" y="437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1564" name="Google Shape;1564;p39"/>
          <p:cNvSpPr txBox="1"/>
          <p:nvPr/>
        </p:nvSpPr>
        <p:spPr>
          <a:xfrm>
            <a:off x="661725" y="1361075"/>
            <a:ext cx="69333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-Historia(Card): Como planificador me gustaría que el programa me entregue posibles talleristas para un taller de &lt;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temática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&gt; que se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hará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en &lt;comuna&gt;: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-Detalles(Conversation):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Si no se entrega una comuna, asumir que se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realizará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en providencia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-Criterios de aceptación(Confirmation):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 entrega una lista de talleristas de la temática que vivan en la comuna indicada en la petición, con su información y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métodos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de contacto.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0"/>
          <p:cNvSpPr txBox="1"/>
          <p:nvPr>
            <p:ph type="title"/>
          </p:nvPr>
        </p:nvSpPr>
        <p:spPr>
          <a:xfrm>
            <a:off x="723375" y="437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1570" name="Google Shape;1570;p40"/>
          <p:cNvSpPr txBox="1"/>
          <p:nvPr/>
        </p:nvSpPr>
        <p:spPr>
          <a:xfrm>
            <a:off x="631650" y="1330975"/>
            <a:ext cx="69333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-Historia(Card): Como planificador me gustaría que el programa me entregue los productos más baratos posibles.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-Detalles(Conversation):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Considerar un presupuesto máximo de $5000 por persona.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Asumir 15 personas en caso de no especificar.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-Criterios de aceptación(Confirmation):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Cuando se realice la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búsqueda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de insumos, entregar los más baratos posibles.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Buscar ofertas al por mayor dependiendo la cantidad de personas.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