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5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3590F0-41D6-4003-ADE3-5D215F0CC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977000"/>
            <a:ext cx="4572000" cy="2286000"/>
          </a:xfrm>
        </p:spPr>
        <p:txBody>
          <a:bodyPr>
            <a:normAutofit fontScale="90000"/>
          </a:bodyPr>
          <a:lstStyle/>
          <a:p>
            <a:pPr algn="l"/>
            <a:r>
              <a:rPr lang="es-MX" sz="4400" dirty="0"/>
              <a:t>Proyecto para la recopilación, el análisis y la presentación de datos de hospitales COVID-19 realizado por VOXMAPP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043A91-4AED-4A9D-B89B-34684DE23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Sebastian Luis González Hacker</a:t>
            </a:r>
          </a:p>
        </p:txBody>
      </p:sp>
      <p:pic>
        <p:nvPicPr>
          <p:cNvPr id="25" name="Picture 3" descr="Unión de líneas al final para formar una curva">
            <a:extLst>
              <a:ext uri="{FF2B5EF4-FFF2-40B4-BE49-F238E27FC236}">
                <a16:creationId xmlns:a16="http://schemas.microsoft.com/office/drawing/2014/main" id="{EF6659D6-9207-413F-95C4-CD0243862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60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958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209A85-F7AF-45ED-823C-B20CE47A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836548"/>
            <a:ext cx="7038975" cy="1228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7FF963-A5DD-4309-9FB4-50A225B6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738" y="4088999"/>
            <a:ext cx="2647950" cy="4857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3D75E5-29C9-4EC5-893F-17ABD5008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305" y="4055704"/>
            <a:ext cx="2886075" cy="1247775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EA9FEAB-507C-4820-B61C-3EF6C39FCB5A}"/>
              </a:ext>
            </a:extLst>
          </p:cNvPr>
          <p:cNvSpPr/>
          <p:nvPr/>
        </p:nvSpPr>
        <p:spPr>
          <a:xfrm rot="3220029">
            <a:off x="8053001" y="2661924"/>
            <a:ext cx="1240971" cy="83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F63FED2-9F31-45F2-A675-189014B04A4C}"/>
              </a:ext>
            </a:extLst>
          </p:cNvPr>
          <p:cNvSpPr/>
          <p:nvPr/>
        </p:nvSpPr>
        <p:spPr>
          <a:xfrm rot="6825664">
            <a:off x="3408991" y="2651253"/>
            <a:ext cx="1240971" cy="83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08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B6D5A3-7051-400B-BEFC-BE6C0F3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70" y="827583"/>
            <a:ext cx="7505700" cy="1209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9F1164-47AF-44D1-9E21-FD0BF1C35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582" y="4076613"/>
            <a:ext cx="3724275" cy="1238250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6ED1DB52-208B-4659-A944-5BBE4793935D}"/>
              </a:ext>
            </a:extLst>
          </p:cNvPr>
          <p:cNvSpPr/>
          <p:nvPr/>
        </p:nvSpPr>
        <p:spPr>
          <a:xfrm>
            <a:off x="5444455" y="2484803"/>
            <a:ext cx="805343" cy="1134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216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40902-758F-46DC-B6B7-7FF9DD4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gráfica de 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B8B54F-9E45-45F5-9B41-F727C9C7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Conexión directa de la base de datos de PostgreSQL con </a:t>
            </a:r>
            <a:r>
              <a:rPr lang="es-MX" dirty="0" err="1"/>
              <a:t>Tableau</a:t>
            </a:r>
            <a:r>
              <a:rPr lang="es-MX" dirty="0"/>
              <a:t> </a:t>
            </a:r>
          </a:p>
          <a:p>
            <a:r>
              <a:rPr lang="es-MX" dirty="0"/>
              <a:t>Presentación de tablas, gráficos y mapas interactivos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11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B37602C-498F-453A-B146-AF82F328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52387"/>
            <a:ext cx="83153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70F08B-F9FC-4BD2-8CE1-D65C0DC8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06" y="-5173"/>
            <a:ext cx="9482854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FCF7C34-A75C-4789-ADDC-9047EBEB19E6}"/>
              </a:ext>
            </a:extLst>
          </p:cNvPr>
          <p:cNvSpPr/>
          <p:nvPr/>
        </p:nvSpPr>
        <p:spPr>
          <a:xfrm>
            <a:off x="8910735" y="569167"/>
            <a:ext cx="186612" cy="11569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9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F1820F-BE8D-468B-A2AF-0A390B0E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52" y="0"/>
            <a:ext cx="9263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9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A02D5-7702-45A8-8D60-CBC28251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¿Por qué VOXMAPP debería adoptar esta propuesta?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CF2F0-8A1D-4AA7-ABA5-4E08B932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La interfaz gráfica facilita el trabajo de los operadores, haciendo que los datos recopilados se acerquen lo más posible a la realidad. </a:t>
            </a:r>
          </a:p>
          <a:p>
            <a:r>
              <a:rPr lang="es-MX" dirty="0"/>
              <a:t>La aplicación web actualiza la base de datos en tiempo real. </a:t>
            </a:r>
          </a:p>
          <a:p>
            <a:r>
              <a:rPr lang="es-MX" dirty="0"/>
              <a:t>La base de datos relacional y las vistas analíticas hereditarias facilitan el manejo de los datos. </a:t>
            </a:r>
          </a:p>
          <a:p>
            <a:r>
              <a:rPr lang="es-MX" dirty="0"/>
              <a:t>La conexión de la base de datos con </a:t>
            </a:r>
            <a:r>
              <a:rPr lang="es-MX" dirty="0" err="1"/>
              <a:t>Tableau</a:t>
            </a:r>
            <a:r>
              <a:rPr lang="es-MX" dirty="0"/>
              <a:t> se actualiza en tiempo real. </a:t>
            </a:r>
          </a:p>
        </p:txBody>
      </p:sp>
    </p:spTree>
    <p:extLst>
      <p:ext uri="{BB962C8B-B14F-4D97-AF65-F5344CB8AC3E}">
        <p14:creationId xmlns:p14="http://schemas.microsoft.com/office/powerpoint/2010/main" val="300761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7487-C70F-45F3-9A14-F9046A9C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5A83CE-61F4-4C08-A701-3B73212B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C9D1D9"/>
                </a:solidFill>
                <a:effectLst/>
                <a:latin typeface="Avenir Next LT Pro" panose="020B0504020202020204" pitchFamily="34" charset="0"/>
              </a:rPr>
              <a:t>Facilitar y automatizar la recolección de información, su análisis y su presentación para el proyecto de monitoreo de COVID-19 qu</a:t>
            </a:r>
            <a:r>
              <a:rPr lang="es-MX" dirty="0">
                <a:solidFill>
                  <a:srgbClr val="C9D1D9"/>
                </a:solidFill>
                <a:latin typeface="Avenir Next LT Pro" panose="020B0504020202020204" pitchFamily="34" charset="0"/>
              </a:rPr>
              <a:t>e está realizando VOXMAPP. </a:t>
            </a:r>
            <a:endParaRPr lang="es-MX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6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3D276-6D95-49F0-B3FD-5B9A8185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065E3-3600-4019-8087-70EDA0D0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Recopilar datos de los hospitales COVID-19 a través de una aplicación web en C# con una interfaz gráfica.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Levantar los datos recopilados a una base de datos relacional en PostgreSQL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Analizar los datos con el uso de vistas en PostgreSQL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Presentar las vistas de manera gráfica con el uso de </a:t>
            </a:r>
            <a:r>
              <a:rPr lang="es-MX" dirty="0" err="1"/>
              <a:t>Tableau</a:t>
            </a:r>
            <a:r>
              <a:rPr lang="es-MX" dirty="0"/>
              <a:t> </a:t>
            </a:r>
            <a:r>
              <a:rPr lang="es-MX" dirty="0" err="1"/>
              <a:t>Public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078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AF62-376C-4B4B-BAA8-70546DB0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web con interfaz gráfica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8723B1-008D-4E19-8EBF-32050769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Simple de utilizar </a:t>
            </a:r>
          </a:p>
          <a:p>
            <a:r>
              <a:rPr lang="es-MX" dirty="0"/>
              <a:t>Facilita el trabajo de los operadores </a:t>
            </a:r>
          </a:p>
          <a:p>
            <a:r>
              <a:rPr lang="es-MX" dirty="0"/>
              <a:t>Mejor control de los “</a:t>
            </a:r>
            <a:r>
              <a:rPr lang="es-MX" dirty="0" err="1"/>
              <a:t>waves</a:t>
            </a:r>
            <a:r>
              <a:rPr lang="es-MX" dirty="0"/>
              <a:t>” mensuales </a:t>
            </a:r>
          </a:p>
          <a:p>
            <a:r>
              <a:rPr lang="es-MX" dirty="0"/>
              <a:t>Conexión directa a la base de datos</a:t>
            </a:r>
          </a:p>
          <a:p>
            <a:r>
              <a:rPr lang="es-MX" dirty="0"/>
              <a:t>Soluciones a los problemas de logística y operaciones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654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763BC1-9FED-46F0-B2CA-385BDCF9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07" y="1928297"/>
            <a:ext cx="5222977" cy="3209731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44CA440-EA35-4307-AC84-3BA7C25E0B54}"/>
              </a:ext>
            </a:extLst>
          </p:cNvPr>
          <p:cNvSpPr/>
          <p:nvPr/>
        </p:nvSpPr>
        <p:spPr>
          <a:xfrm rot="10800000" flipH="1">
            <a:off x="7146612" y="3862188"/>
            <a:ext cx="124797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F4386E-825B-4470-8311-D2A46DE1A85B}"/>
              </a:ext>
            </a:extLst>
          </p:cNvPr>
          <p:cNvSpPr txBox="1"/>
          <p:nvPr/>
        </p:nvSpPr>
        <p:spPr>
          <a:xfrm>
            <a:off x="264801" y="407618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Cuestionario inicial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A71CCE6-F330-44C5-AD98-A42720967974}"/>
              </a:ext>
            </a:extLst>
          </p:cNvPr>
          <p:cNvSpPr/>
          <p:nvPr/>
        </p:nvSpPr>
        <p:spPr>
          <a:xfrm rot="5400000" flipH="1">
            <a:off x="4429386" y="1324321"/>
            <a:ext cx="914400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F2928E-08BF-4245-A888-65CE24CB2FBB}"/>
              </a:ext>
            </a:extLst>
          </p:cNvPr>
          <p:cNvSpPr txBox="1"/>
          <p:nvPr/>
        </p:nvSpPr>
        <p:spPr>
          <a:xfrm>
            <a:off x="3625626" y="146480"/>
            <a:ext cx="256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información relevante de un hospital en específico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08A7D71-1BE1-4844-AF75-79BA83877F98}"/>
              </a:ext>
            </a:extLst>
          </p:cNvPr>
          <p:cNvSpPr/>
          <p:nvPr/>
        </p:nvSpPr>
        <p:spPr>
          <a:xfrm rot="7636667" flipH="1">
            <a:off x="7548668" y="2178707"/>
            <a:ext cx="914400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FB26C4-B2E4-46E7-8A4A-A4830885EF70}"/>
              </a:ext>
            </a:extLst>
          </p:cNvPr>
          <p:cNvSpPr txBox="1"/>
          <p:nvPr/>
        </p:nvSpPr>
        <p:spPr>
          <a:xfrm>
            <a:off x="8394583" y="326128"/>
            <a:ext cx="1853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Presentar el nombre de los hospitales que no cuentan con un registro mensual actualizado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042A501-3E6B-493E-9DD7-3E9464A39C46}"/>
              </a:ext>
            </a:extLst>
          </p:cNvPr>
          <p:cNvSpPr/>
          <p:nvPr/>
        </p:nvSpPr>
        <p:spPr>
          <a:xfrm rot="2692622" flipH="1">
            <a:off x="2717253" y="1605320"/>
            <a:ext cx="914400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E4A47E-5F92-49D8-8518-A2C19DE06682}"/>
              </a:ext>
            </a:extLst>
          </p:cNvPr>
          <p:cNvSpPr txBox="1"/>
          <p:nvPr/>
        </p:nvSpPr>
        <p:spPr>
          <a:xfrm rot="2692622">
            <a:off x="1190457" y="-1373910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Cuestionario inicial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4EE0AF-B17E-49FA-9D7B-EBC5BD49D90B}"/>
              </a:ext>
            </a:extLst>
          </p:cNvPr>
          <p:cNvSpPr txBox="1"/>
          <p:nvPr/>
        </p:nvSpPr>
        <p:spPr>
          <a:xfrm>
            <a:off x="260867" y="3308001"/>
            <a:ext cx="2103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Actualizar el cuestionario inicial para hospitales que ya están dados de alta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BED85D-3E57-4AC0-AD6A-A1A9AFF28705}"/>
              </a:ext>
            </a:extLst>
          </p:cNvPr>
          <p:cNvSpPr txBox="1"/>
          <p:nvPr/>
        </p:nvSpPr>
        <p:spPr>
          <a:xfrm>
            <a:off x="3647624" y="5574008"/>
            <a:ext cx="2477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Actualizar la información de contacto de un hospital en específico 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1FE468F-536E-4F71-8F66-0142FCCE745C}"/>
              </a:ext>
            </a:extLst>
          </p:cNvPr>
          <p:cNvSpPr/>
          <p:nvPr/>
        </p:nvSpPr>
        <p:spPr>
          <a:xfrm rot="16200000" flipH="1">
            <a:off x="5141194" y="4718098"/>
            <a:ext cx="1065867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D2DCE2E7-7CC3-461B-8359-873A49ECE2AB}"/>
              </a:ext>
            </a:extLst>
          </p:cNvPr>
          <p:cNvSpPr/>
          <p:nvPr/>
        </p:nvSpPr>
        <p:spPr>
          <a:xfrm flipH="1">
            <a:off x="2462148" y="4185164"/>
            <a:ext cx="1065867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9899656-C55E-471B-8D0B-24684CC5C759}"/>
              </a:ext>
            </a:extLst>
          </p:cNvPr>
          <p:cNvSpPr txBox="1"/>
          <p:nvPr/>
        </p:nvSpPr>
        <p:spPr>
          <a:xfrm>
            <a:off x="8558002" y="3862188"/>
            <a:ext cx="247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Cuestionario mensual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68EB5AA-9962-4B9C-A959-BC3A74AA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64" y="918500"/>
            <a:ext cx="2362301" cy="110150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9937E71-E740-42C0-AED7-0F035D06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764" y="53111"/>
            <a:ext cx="1301011" cy="111006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BB926EC-A694-45E9-9234-F03975061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738" y="700015"/>
            <a:ext cx="1478375" cy="64177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FB0F608-9E01-440A-9ADE-07C3CB582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40" y="5246457"/>
            <a:ext cx="2408012" cy="6551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4BFCE01-5B9C-4AA0-ABA0-2DFCF02E9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3660" y="5574008"/>
            <a:ext cx="1444518" cy="113352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91846F6-344D-4855-B157-FC1FA88E18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0103" y="4438369"/>
            <a:ext cx="2831832" cy="12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45BB-C404-4E05-AAF9-5F839BE8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relacional en PostgreSQL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65501B0-AA5A-4C4B-A7B5-3DEFCD675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/>
          <a:lstStyle/>
          <a:p>
            <a:r>
              <a:rPr lang="es-MX" sz="2600" b="0" i="0" dirty="0">
                <a:solidFill>
                  <a:schemeClr val="tx2"/>
                </a:solidFill>
                <a:effectLst/>
                <a:latin typeface="Avenir Next LT Pro" panose="020B0504020202020204" pitchFamily="34" charset="0"/>
              </a:rPr>
              <a:t>Provee herramientas que garantizan evitar la duplicidad de registros.</a:t>
            </a:r>
          </a:p>
          <a:p>
            <a:r>
              <a:rPr lang="es-MX" sz="2600" b="0" i="0" dirty="0">
                <a:solidFill>
                  <a:schemeClr val="tx2"/>
                </a:solidFill>
                <a:effectLst/>
                <a:latin typeface="Avenir Next LT Pro" panose="020B0504020202020204" pitchFamily="34" charset="0"/>
              </a:rPr>
              <a:t>Garantiza la integridad referencial, así, al eliminar un registro elimina todos los registros relacionados dependientes.</a:t>
            </a:r>
          </a:p>
          <a:p>
            <a:r>
              <a:rPr lang="es-MX" sz="2600" b="0" i="0" dirty="0">
                <a:solidFill>
                  <a:schemeClr val="tx2"/>
                </a:solidFill>
                <a:effectLst/>
                <a:latin typeface="Avenir Next LT Pro" panose="020B0504020202020204" pitchFamily="34" charset="0"/>
              </a:rPr>
              <a:t>Favorece la normalización por ser más comprensible y aplicable.</a:t>
            </a:r>
          </a:p>
          <a:p>
            <a:endParaRPr lang="es-MX" b="0" i="0" dirty="0"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  <a:p>
            <a:endParaRPr lang="es-MX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07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97491D-467A-4F2D-970F-9A6E36B5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11" y="0"/>
            <a:ext cx="8710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0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4B5AA-2FDE-4EBD-8D8F-5582A4E8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</a:pPr>
            <a:r>
              <a:rPr lang="es-MX" sz="2200" dirty="0"/>
              <a:t>Vistas hereditarias </a:t>
            </a:r>
          </a:p>
          <a:p>
            <a:pPr>
              <a:lnSpc>
                <a:spcPct val="115000"/>
              </a:lnSpc>
            </a:pPr>
            <a:r>
              <a:rPr lang="es-MX" sz="2200" dirty="0"/>
              <a:t>Vistas bases contienen la información básica de un hospital (nombre, contactos, datos geográficos) concatenada con la información de una tabla de la encuesta mensual</a:t>
            </a:r>
          </a:p>
          <a:p>
            <a:pPr>
              <a:lnSpc>
                <a:spcPct val="115000"/>
              </a:lnSpc>
            </a:pPr>
            <a:r>
              <a:rPr lang="es-MX" sz="2200" dirty="0"/>
              <a:t>Vistas derivadas se utilizan para presentar la información deseada (cualquier set de datos que se encuentre en la vista base)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EF94A5-28F0-4864-B279-2F211760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MX" sz="3200"/>
              <a:t>Vistas analíticas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953160-AD28-4961-BC1D-023EF02A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816124"/>
            <a:ext cx="5334000" cy="524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5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133846C-BEFB-49C2-BD2A-B267952E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74" y="471194"/>
            <a:ext cx="9201150" cy="14573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76D3A9-34E3-498D-9376-24197620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23" y="3143953"/>
            <a:ext cx="3295650" cy="10001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17832A-E9B6-486F-B197-3900C4464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633" y="5557519"/>
            <a:ext cx="2990850" cy="504825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68668D31-8F67-4AD0-A610-82BA99FDBC86}"/>
              </a:ext>
            </a:extLst>
          </p:cNvPr>
          <p:cNvSpPr/>
          <p:nvPr/>
        </p:nvSpPr>
        <p:spPr>
          <a:xfrm rot="5400000">
            <a:off x="5243703" y="2144241"/>
            <a:ext cx="967273" cy="802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2FB6D4E-377B-4299-AC7A-6C9628CA3476}"/>
              </a:ext>
            </a:extLst>
          </p:cNvPr>
          <p:cNvSpPr/>
          <p:nvPr/>
        </p:nvSpPr>
        <p:spPr>
          <a:xfrm rot="5400000">
            <a:off x="5243703" y="4341357"/>
            <a:ext cx="967273" cy="802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482879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2E7"/>
      </a:lt2>
      <a:accent1>
        <a:srgbClr val="82AC88"/>
      </a:accent1>
      <a:accent2>
        <a:srgbClr val="75AB93"/>
      </a:accent2>
      <a:accent3>
        <a:srgbClr val="80A9A8"/>
      </a:accent3>
      <a:accent4>
        <a:srgbClr val="7FA2BA"/>
      </a:accent4>
      <a:accent5>
        <a:srgbClr val="969FC6"/>
      </a:accent5>
      <a:accent6>
        <a:srgbClr val="8C7FBA"/>
      </a:accent6>
      <a:hlink>
        <a:srgbClr val="AE69A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388</Words>
  <Application>Microsoft Office PowerPoint</Application>
  <PresentationFormat>Panorámica</PresentationFormat>
  <Paragraphs>39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 Next LT Pro Light</vt:lpstr>
      <vt:lpstr>Sitka Subheading</vt:lpstr>
      <vt:lpstr>PebbleVTI</vt:lpstr>
      <vt:lpstr>Proyecto para la recopilación, el análisis y la presentación de datos de hospitales COVID-19 realizado por VOXMAPP</vt:lpstr>
      <vt:lpstr>Objetivo </vt:lpstr>
      <vt:lpstr>Propuesta</vt:lpstr>
      <vt:lpstr>Aplicación web con interfaz gráfica</vt:lpstr>
      <vt:lpstr>Presentación de PowerPoint</vt:lpstr>
      <vt:lpstr>Base de datos relacional en PostgreSQL</vt:lpstr>
      <vt:lpstr>Presentación de PowerPoint</vt:lpstr>
      <vt:lpstr>Vistas analíticas </vt:lpstr>
      <vt:lpstr>Presentación de PowerPoint</vt:lpstr>
      <vt:lpstr>Presentación de PowerPoint</vt:lpstr>
      <vt:lpstr>Presentación de PowerPoint</vt:lpstr>
      <vt:lpstr>Presentación gráfica de datos </vt:lpstr>
      <vt:lpstr>Presentación de PowerPoint</vt:lpstr>
      <vt:lpstr>Presentación de PowerPoint</vt:lpstr>
      <vt:lpstr>Presentación de PowerPoint</vt:lpstr>
      <vt:lpstr>¿Por qué VOXMAPP debería adoptar esta propuesta?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González</dc:creator>
  <cp:lastModifiedBy>Sebastian González</cp:lastModifiedBy>
  <cp:revision>13</cp:revision>
  <dcterms:created xsi:type="dcterms:W3CDTF">2021-05-28T20:58:45Z</dcterms:created>
  <dcterms:modified xsi:type="dcterms:W3CDTF">2021-05-29T00:55:29Z</dcterms:modified>
</cp:coreProperties>
</file>