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0" r:id="rId2"/>
    <p:sldId id="257" r:id="rId3"/>
    <p:sldId id="275" r:id="rId4"/>
    <p:sldId id="281" r:id="rId5"/>
    <p:sldId id="267" r:id="rId6"/>
    <p:sldId id="277" r:id="rId7"/>
    <p:sldId id="268" r:id="rId8"/>
    <p:sldId id="269" r:id="rId9"/>
    <p:sldId id="282" r:id="rId10"/>
    <p:sldId id="270" r:id="rId11"/>
    <p:sldId id="278" r:id="rId12"/>
    <p:sldId id="279" r:id="rId13"/>
    <p:sldId id="280" r:id="rId14"/>
    <p:sldId id="271" r:id="rId15"/>
    <p:sldId id="266" r:id="rId16"/>
    <p:sldId id="272" r:id="rId17"/>
    <p:sldId id="274" r:id="rId18"/>
    <p:sldId id="273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6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AB9"/>
    <a:srgbClr val="9ABCD1"/>
    <a:srgbClr val="FFFFFF"/>
    <a:srgbClr val="3278A1"/>
    <a:srgbClr val="4D89AE"/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6699" autoAdjust="0"/>
  </p:normalViewPr>
  <p:slideViewPr>
    <p:cSldViewPr snapToObjects="1">
      <p:cViewPr varScale="1">
        <p:scale>
          <a:sx n="112" d="100"/>
          <a:sy n="112" d="100"/>
        </p:scale>
        <p:origin x="1368" y="240"/>
      </p:cViewPr>
      <p:guideLst>
        <p:guide orient="horz" pos="906"/>
        <p:guide orient="horz" pos="3618"/>
        <p:guide pos="226"/>
        <p:guide pos="5534"/>
        <p:guide orient="horz"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0BB34-A93E-4CC3-AEC4-E24CC34944C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876A30-B367-4092-83E1-F230AFB8A20F}">
      <dgm:prSet phldrT="[Text]"/>
      <dgm:spPr/>
      <dgm:t>
        <a:bodyPr/>
        <a:lstStyle/>
        <a:p>
          <a:r>
            <a:rPr lang="de-DE" b="1" dirty="0"/>
            <a:t>Physisches Hexapod-Modell</a:t>
          </a:r>
        </a:p>
      </dgm:t>
    </dgm:pt>
    <dgm:pt modelId="{DD24978A-DF2F-4999-98CE-53E786B8396B}" type="parTrans" cxnId="{12215CBF-7389-4EEE-9E77-E7F12EB87F54}">
      <dgm:prSet/>
      <dgm:spPr/>
      <dgm:t>
        <a:bodyPr/>
        <a:lstStyle/>
        <a:p>
          <a:endParaRPr lang="de-DE"/>
        </a:p>
      </dgm:t>
    </dgm:pt>
    <dgm:pt modelId="{594207F0-A9B3-42EE-81D6-B1BF569B142C}" type="sibTrans" cxnId="{12215CBF-7389-4EEE-9E77-E7F12EB87F54}">
      <dgm:prSet/>
      <dgm:spPr/>
      <dgm:t>
        <a:bodyPr/>
        <a:lstStyle/>
        <a:p>
          <a:endParaRPr lang="de-DE"/>
        </a:p>
      </dgm:t>
    </dgm:pt>
    <dgm:pt modelId="{18305C8A-C55E-4DAD-BDC6-211F913B5F24}">
      <dgm:prSet phldrT="[Text]"/>
      <dgm:spPr/>
      <dgm:t>
        <a:bodyPr/>
        <a:lstStyle/>
        <a:p>
          <a:r>
            <a:rPr lang="de-DE" b="1" dirty="0"/>
            <a:t>Einzelne Beinbewegung</a:t>
          </a:r>
        </a:p>
      </dgm:t>
    </dgm:pt>
    <dgm:pt modelId="{1A78B6AF-25EC-4680-AB0E-CFD3E57B7EB9}" type="parTrans" cxnId="{B139D8FA-CB6C-4E95-9D6B-14789562D81B}">
      <dgm:prSet/>
      <dgm:spPr/>
      <dgm:t>
        <a:bodyPr/>
        <a:lstStyle/>
        <a:p>
          <a:endParaRPr lang="de-DE"/>
        </a:p>
      </dgm:t>
    </dgm:pt>
    <dgm:pt modelId="{526CDE33-8CB5-4735-9852-439037AFDE2E}" type="sibTrans" cxnId="{B139D8FA-CB6C-4E95-9D6B-14789562D81B}">
      <dgm:prSet/>
      <dgm:spPr/>
      <dgm:t>
        <a:bodyPr/>
        <a:lstStyle/>
        <a:p>
          <a:endParaRPr lang="de-DE"/>
        </a:p>
      </dgm:t>
    </dgm:pt>
    <dgm:pt modelId="{DA705EC6-1951-4E7D-B197-F44ECA2E5422}">
      <dgm:prSet phldrT="[Text]"/>
      <dgm:spPr/>
      <dgm:t>
        <a:bodyPr/>
        <a:lstStyle/>
        <a:p>
          <a:r>
            <a:rPr lang="de-DE" b="1" dirty="0"/>
            <a:t>Feste Gang-Arten</a:t>
          </a:r>
        </a:p>
      </dgm:t>
    </dgm:pt>
    <dgm:pt modelId="{C5A9E219-919D-4819-8972-0D7A4C8B8E51}" type="sibTrans" cxnId="{61F7A2C8-7844-4B10-A62D-C88C7C6AC62A}">
      <dgm:prSet/>
      <dgm:spPr/>
      <dgm:t>
        <a:bodyPr/>
        <a:lstStyle/>
        <a:p>
          <a:endParaRPr lang="de-DE"/>
        </a:p>
      </dgm:t>
    </dgm:pt>
    <dgm:pt modelId="{C1E34615-8222-4DC0-B2C7-A2F8DFE4C566}" type="parTrans" cxnId="{61F7A2C8-7844-4B10-A62D-C88C7C6AC62A}">
      <dgm:prSet/>
      <dgm:spPr/>
      <dgm:t>
        <a:bodyPr/>
        <a:lstStyle/>
        <a:p>
          <a:endParaRPr lang="de-DE"/>
        </a:p>
      </dgm:t>
    </dgm:pt>
    <dgm:pt modelId="{9F2044B1-4C8E-425C-B0C3-3D82C49C52C5}">
      <dgm:prSet phldrT="[Text]"/>
      <dgm:spPr/>
      <dgm:t>
        <a:bodyPr/>
        <a:lstStyle/>
        <a:p>
          <a:r>
            <a:rPr lang="de-DE" b="1" dirty="0"/>
            <a:t>RL-Modell</a:t>
          </a:r>
        </a:p>
      </dgm:t>
    </dgm:pt>
    <dgm:pt modelId="{AA8F7182-4CC1-4C1E-BD3E-C2D9F0C80882}" type="parTrans" cxnId="{02E8DB8E-0C8F-4D56-A4F5-53F748C80259}">
      <dgm:prSet/>
      <dgm:spPr/>
      <dgm:t>
        <a:bodyPr/>
        <a:lstStyle/>
        <a:p>
          <a:endParaRPr lang="de-DE"/>
        </a:p>
      </dgm:t>
    </dgm:pt>
    <dgm:pt modelId="{A1044DF9-A77B-4092-9D82-B35A5B71CD05}" type="sibTrans" cxnId="{02E8DB8E-0C8F-4D56-A4F5-53F748C80259}">
      <dgm:prSet/>
      <dgm:spPr/>
      <dgm:t>
        <a:bodyPr/>
        <a:lstStyle/>
        <a:p>
          <a:endParaRPr lang="de-DE"/>
        </a:p>
      </dgm:t>
    </dgm:pt>
    <dgm:pt modelId="{E3D08EFC-1B3B-4396-A8A3-88F80055403B}">
      <dgm:prSet phldrT="[Text]"/>
      <dgm:spPr/>
      <dgm:t>
        <a:bodyPr/>
        <a:lstStyle/>
        <a:p>
          <a:r>
            <a:rPr lang="de-DE" dirty="0"/>
            <a:t>Input-Anpassungen</a:t>
          </a:r>
        </a:p>
      </dgm:t>
    </dgm:pt>
    <dgm:pt modelId="{19963D7E-3DAC-4E48-AE6E-7B0667A4D25D}" type="parTrans" cxnId="{9EAB2D6D-0C97-4126-B682-B25F7D46FBD6}">
      <dgm:prSet/>
      <dgm:spPr/>
      <dgm:t>
        <a:bodyPr/>
        <a:lstStyle/>
        <a:p>
          <a:endParaRPr lang="de-DE"/>
        </a:p>
      </dgm:t>
    </dgm:pt>
    <dgm:pt modelId="{4D5D2981-4F69-42A8-8514-DA2732E25B88}" type="sibTrans" cxnId="{9EAB2D6D-0C97-4126-B682-B25F7D46FBD6}">
      <dgm:prSet/>
      <dgm:spPr/>
      <dgm:t>
        <a:bodyPr/>
        <a:lstStyle/>
        <a:p>
          <a:endParaRPr lang="de-DE"/>
        </a:p>
      </dgm:t>
    </dgm:pt>
    <dgm:pt modelId="{F9DA08AB-2F94-4674-97FB-3FC625AAB8F3}">
      <dgm:prSet phldrT="[Text]"/>
      <dgm:spPr/>
      <dgm:t>
        <a:bodyPr/>
        <a:lstStyle/>
        <a:p>
          <a:r>
            <a:rPr lang="de-DE" dirty="0"/>
            <a:t>RL-Training</a:t>
          </a:r>
        </a:p>
      </dgm:t>
    </dgm:pt>
    <dgm:pt modelId="{1FA2D713-B80A-4DB7-9CFC-155C4C85BE7A}" type="parTrans" cxnId="{6EC1AE30-D3C2-48B5-B51D-4FABB921C3AF}">
      <dgm:prSet/>
      <dgm:spPr/>
      <dgm:t>
        <a:bodyPr/>
        <a:lstStyle/>
        <a:p>
          <a:endParaRPr lang="de-DE"/>
        </a:p>
      </dgm:t>
    </dgm:pt>
    <dgm:pt modelId="{0568F834-1C1D-4C77-B08A-A06E815CF13C}" type="sibTrans" cxnId="{6EC1AE30-D3C2-48B5-B51D-4FABB921C3AF}">
      <dgm:prSet/>
      <dgm:spPr/>
      <dgm:t>
        <a:bodyPr/>
        <a:lstStyle/>
        <a:p>
          <a:endParaRPr lang="de-DE"/>
        </a:p>
      </dgm:t>
    </dgm:pt>
    <dgm:pt modelId="{57FBE176-4043-40AD-ACAF-639B5B66177D}">
      <dgm:prSet phldrT="[Text]"/>
      <dgm:spPr/>
      <dgm:t>
        <a:bodyPr/>
        <a:lstStyle/>
        <a:p>
          <a:r>
            <a:rPr lang="de-DE" dirty="0"/>
            <a:t>Integration mit </a:t>
          </a:r>
          <a:r>
            <a:rPr lang="de-DE" dirty="0" err="1"/>
            <a:t>Sanando‘s</a:t>
          </a:r>
          <a:r>
            <a:rPr lang="de-DE" dirty="0"/>
            <a:t> Modell</a:t>
          </a:r>
        </a:p>
      </dgm:t>
    </dgm:pt>
    <dgm:pt modelId="{8CB10254-FF47-478E-83E2-9243D5D227A0}" type="sibTrans" cxnId="{D9836B62-8CBA-4FC4-96BA-F1F0090AFA50}">
      <dgm:prSet/>
      <dgm:spPr/>
      <dgm:t>
        <a:bodyPr/>
        <a:lstStyle/>
        <a:p>
          <a:endParaRPr lang="de-DE"/>
        </a:p>
      </dgm:t>
    </dgm:pt>
    <dgm:pt modelId="{62E39112-8791-45AD-8024-484A77B24D8B}" type="parTrans" cxnId="{D9836B62-8CBA-4FC4-96BA-F1F0090AFA50}">
      <dgm:prSet/>
      <dgm:spPr/>
      <dgm:t>
        <a:bodyPr/>
        <a:lstStyle/>
        <a:p>
          <a:endParaRPr lang="de-DE"/>
        </a:p>
      </dgm:t>
    </dgm:pt>
    <dgm:pt modelId="{74F355E0-9BDF-45A3-9379-A0031BC3B6F2}">
      <dgm:prSet phldrT="[Text]"/>
      <dgm:spPr/>
      <dgm:t>
        <a:bodyPr/>
        <a:lstStyle/>
        <a:p>
          <a:r>
            <a:rPr lang="de-DE" b="1" dirty="0"/>
            <a:t>…</a:t>
          </a:r>
        </a:p>
      </dgm:t>
    </dgm:pt>
    <dgm:pt modelId="{73CBF8C0-E38F-46C0-A49A-C29C9212C198}" type="parTrans" cxnId="{CDB8E0B4-417E-42D8-9119-907D592A3572}">
      <dgm:prSet/>
      <dgm:spPr/>
      <dgm:t>
        <a:bodyPr/>
        <a:lstStyle/>
        <a:p>
          <a:endParaRPr lang="de-DE"/>
        </a:p>
      </dgm:t>
    </dgm:pt>
    <dgm:pt modelId="{32595FE4-BBB2-4FB2-8FE0-A2943C3BA25A}" type="sibTrans" cxnId="{CDB8E0B4-417E-42D8-9119-907D592A3572}">
      <dgm:prSet/>
      <dgm:spPr/>
      <dgm:t>
        <a:bodyPr/>
        <a:lstStyle/>
        <a:p>
          <a:endParaRPr lang="de-DE"/>
        </a:p>
      </dgm:t>
    </dgm:pt>
    <dgm:pt modelId="{71B7E0FE-C32A-40D6-8528-B14691C7F76E}" type="pres">
      <dgm:prSet presAssocID="{6F90BB34-A93E-4CC3-AEC4-E24CC34944C3}" presName="Name0" presStyleCnt="0">
        <dgm:presLayoutVars>
          <dgm:dir/>
          <dgm:resizeHandles val="exact"/>
        </dgm:presLayoutVars>
      </dgm:prSet>
      <dgm:spPr/>
    </dgm:pt>
    <dgm:pt modelId="{1B3806DC-F448-4F3A-BC88-BA8A56CDF1D0}" type="pres">
      <dgm:prSet presAssocID="{6F90BB34-A93E-4CC3-AEC4-E24CC34944C3}" presName="arrow" presStyleLbl="bgShp" presStyleIdx="0" presStyleCnt="1"/>
      <dgm:spPr/>
    </dgm:pt>
    <dgm:pt modelId="{CA5AD55E-BFBA-4EBD-831A-2932F0B84C90}" type="pres">
      <dgm:prSet presAssocID="{6F90BB34-A93E-4CC3-AEC4-E24CC34944C3}" presName="points" presStyleCnt="0"/>
      <dgm:spPr/>
    </dgm:pt>
    <dgm:pt modelId="{191B07DF-C99D-4A3B-908D-A7ACA06C208C}" type="pres">
      <dgm:prSet presAssocID="{81876A30-B367-4092-83E1-F230AFB8A20F}" presName="compositeA" presStyleCnt="0"/>
      <dgm:spPr/>
    </dgm:pt>
    <dgm:pt modelId="{5C0B18A6-DF70-4985-96FF-07B21B334DF1}" type="pres">
      <dgm:prSet presAssocID="{81876A30-B367-4092-83E1-F230AFB8A20F}" presName="textA" presStyleLbl="revTx" presStyleIdx="0" presStyleCnt="8">
        <dgm:presLayoutVars>
          <dgm:bulletEnabled val="1"/>
        </dgm:presLayoutVars>
      </dgm:prSet>
      <dgm:spPr/>
    </dgm:pt>
    <dgm:pt modelId="{4915E45D-447B-4753-80F9-E8568B48113C}" type="pres">
      <dgm:prSet presAssocID="{81876A30-B367-4092-83E1-F230AFB8A20F}" presName="circleA" presStyleLbl="node1" presStyleIdx="0" presStyleCnt="8"/>
      <dgm:spPr>
        <a:solidFill>
          <a:schemeClr val="bg2">
            <a:lumMod val="60000"/>
            <a:lumOff val="40000"/>
          </a:schemeClr>
        </a:solidFill>
      </dgm:spPr>
    </dgm:pt>
    <dgm:pt modelId="{AA591B2D-47B3-4CFD-9FCC-FB2AF2D246BD}" type="pres">
      <dgm:prSet presAssocID="{81876A30-B367-4092-83E1-F230AFB8A20F}" presName="spaceA" presStyleCnt="0"/>
      <dgm:spPr/>
    </dgm:pt>
    <dgm:pt modelId="{5FEC9FDB-1050-4453-A582-B634CFFEC139}" type="pres">
      <dgm:prSet presAssocID="{594207F0-A9B3-42EE-81D6-B1BF569B142C}" presName="space" presStyleCnt="0"/>
      <dgm:spPr/>
    </dgm:pt>
    <dgm:pt modelId="{AB3640C3-CFB0-4FBD-B9E9-B641FCEE3F99}" type="pres">
      <dgm:prSet presAssocID="{18305C8A-C55E-4DAD-BDC6-211F913B5F24}" presName="compositeB" presStyleCnt="0"/>
      <dgm:spPr/>
    </dgm:pt>
    <dgm:pt modelId="{97095238-61B0-4DF4-AB5D-039A2B6F640B}" type="pres">
      <dgm:prSet presAssocID="{18305C8A-C55E-4DAD-BDC6-211F913B5F24}" presName="textB" presStyleLbl="revTx" presStyleIdx="1" presStyleCnt="8">
        <dgm:presLayoutVars>
          <dgm:bulletEnabled val="1"/>
        </dgm:presLayoutVars>
      </dgm:prSet>
      <dgm:spPr/>
    </dgm:pt>
    <dgm:pt modelId="{12C1E772-23F2-4F68-898F-2A0E68773953}" type="pres">
      <dgm:prSet presAssocID="{18305C8A-C55E-4DAD-BDC6-211F913B5F24}" presName="circleB" presStyleLbl="node1" presStyleIdx="1" presStyleCnt="8"/>
      <dgm:spPr>
        <a:solidFill>
          <a:schemeClr val="bg2">
            <a:lumMod val="60000"/>
            <a:lumOff val="40000"/>
          </a:schemeClr>
        </a:solidFill>
      </dgm:spPr>
    </dgm:pt>
    <dgm:pt modelId="{6DAD9D78-6CD0-416C-8C5F-8245F8AD4933}" type="pres">
      <dgm:prSet presAssocID="{18305C8A-C55E-4DAD-BDC6-211F913B5F24}" presName="spaceB" presStyleCnt="0"/>
      <dgm:spPr/>
    </dgm:pt>
    <dgm:pt modelId="{5E4ED00D-42C5-4869-B0D6-24574F319A8A}" type="pres">
      <dgm:prSet presAssocID="{526CDE33-8CB5-4735-9852-439037AFDE2E}" presName="space" presStyleCnt="0"/>
      <dgm:spPr/>
    </dgm:pt>
    <dgm:pt modelId="{8F94D415-A907-4773-A472-873E75287F8B}" type="pres">
      <dgm:prSet presAssocID="{DA705EC6-1951-4E7D-B197-F44ECA2E5422}" presName="compositeA" presStyleCnt="0"/>
      <dgm:spPr/>
    </dgm:pt>
    <dgm:pt modelId="{6E775A70-5C81-4F85-8B94-AC9F68B3CBF1}" type="pres">
      <dgm:prSet presAssocID="{DA705EC6-1951-4E7D-B197-F44ECA2E5422}" presName="textA" presStyleLbl="revTx" presStyleIdx="2" presStyleCnt="8">
        <dgm:presLayoutVars>
          <dgm:bulletEnabled val="1"/>
        </dgm:presLayoutVars>
      </dgm:prSet>
      <dgm:spPr/>
    </dgm:pt>
    <dgm:pt modelId="{9345E4B7-3D18-40A3-9A99-51AC041A70E4}" type="pres">
      <dgm:prSet presAssocID="{DA705EC6-1951-4E7D-B197-F44ECA2E5422}" presName="circleA" presStyleLbl="node1" presStyleIdx="2" presStyleCnt="8"/>
      <dgm:spPr>
        <a:solidFill>
          <a:schemeClr val="bg2">
            <a:lumMod val="60000"/>
            <a:lumOff val="40000"/>
          </a:schemeClr>
        </a:solidFill>
      </dgm:spPr>
    </dgm:pt>
    <dgm:pt modelId="{99FCE953-0477-46EC-B1FE-8C7072DA5057}" type="pres">
      <dgm:prSet presAssocID="{DA705EC6-1951-4E7D-B197-F44ECA2E5422}" presName="spaceA" presStyleCnt="0"/>
      <dgm:spPr/>
    </dgm:pt>
    <dgm:pt modelId="{8E1A905D-B757-437A-92F0-11620D79E5A7}" type="pres">
      <dgm:prSet presAssocID="{C5A9E219-919D-4819-8972-0D7A4C8B8E51}" presName="space" presStyleCnt="0"/>
      <dgm:spPr/>
    </dgm:pt>
    <dgm:pt modelId="{FB4B2F5F-3EA4-421A-B53D-F7C1B31C4027}" type="pres">
      <dgm:prSet presAssocID="{9F2044B1-4C8E-425C-B0C3-3D82C49C52C5}" presName="compositeB" presStyleCnt="0"/>
      <dgm:spPr/>
    </dgm:pt>
    <dgm:pt modelId="{4137D173-5975-47FA-B8DF-A5EFEBEBC8EB}" type="pres">
      <dgm:prSet presAssocID="{9F2044B1-4C8E-425C-B0C3-3D82C49C52C5}" presName="textB" presStyleLbl="revTx" presStyleIdx="3" presStyleCnt="8">
        <dgm:presLayoutVars>
          <dgm:bulletEnabled val="1"/>
        </dgm:presLayoutVars>
      </dgm:prSet>
      <dgm:spPr/>
    </dgm:pt>
    <dgm:pt modelId="{836E7818-86AB-4044-B179-403788115075}" type="pres">
      <dgm:prSet presAssocID="{9F2044B1-4C8E-425C-B0C3-3D82C49C52C5}" presName="circleB" presStyleLbl="node1" presStyleIdx="3" presStyleCnt="8"/>
      <dgm:spPr>
        <a:solidFill>
          <a:schemeClr val="bg2">
            <a:lumMod val="60000"/>
            <a:lumOff val="40000"/>
          </a:schemeClr>
        </a:solidFill>
      </dgm:spPr>
    </dgm:pt>
    <dgm:pt modelId="{47FE3293-78D0-4F16-A934-4D758B7C5DDA}" type="pres">
      <dgm:prSet presAssocID="{9F2044B1-4C8E-425C-B0C3-3D82C49C52C5}" presName="spaceB" presStyleCnt="0"/>
      <dgm:spPr/>
    </dgm:pt>
    <dgm:pt modelId="{3C567B42-BEB2-449D-8F16-9CA051B0F4AD}" type="pres">
      <dgm:prSet presAssocID="{A1044DF9-A77B-4092-9D82-B35A5B71CD05}" presName="space" presStyleCnt="0"/>
      <dgm:spPr/>
    </dgm:pt>
    <dgm:pt modelId="{DB7A1E38-3D1C-4AA1-A34B-B96FD753D984}" type="pres">
      <dgm:prSet presAssocID="{E3D08EFC-1B3B-4396-A8A3-88F80055403B}" presName="compositeA" presStyleCnt="0"/>
      <dgm:spPr/>
    </dgm:pt>
    <dgm:pt modelId="{84D9EEBF-E41F-4E52-85C3-6134F932456A}" type="pres">
      <dgm:prSet presAssocID="{E3D08EFC-1B3B-4396-A8A3-88F80055403B}" presName="textA" presStyleLbl="revTx" presStyleIdx="4" presStyleCnt="8">
        <dgm:presLayoutVars>
          <dgm:bulletEnabled val="1"/>
        </dgm:presLayoutVars>
      </dgm:prSet>
      <dgm:spPr/>
    </dgm:pt>
    <dgm:pt modelId="{0AC1FA14-C63C-47C4-BD3F-A573BA8F36A1}" type="pres">
      <dgm:prSet presAssocID="{E3D08EFC-1B3B-4396-A8A3-88F80055403B}" presName="circleA" presStyleLbl="node1" presStyleIdx="4" presStyleCnt="8"/>
      <dgm:spPr>
        <a:solidFill>
          <a:srgbClr val="679AB9"/>
        </a:solidFill>
      </dgm:spPr>
    </dgm:pt>
    <dgm:pt modelId="{CCE2FA0D-B438-45AF-9579-A33C3D23C6DC}" type="pres">
      <dgm:prSet presAssocID="{E3D08EFC-1B3B-4396-A8A3-88F80055403B}" presName="spaceA" presStyleCnt="0"/>
      <dgm:spPr/>
    </dgm:pt>
    <dgm:pt modelId="{7DA4C55C-74E7-436A-B25D-669AAB899AD5}" type="pres">
      <dgm:prSet presAssocID="{4D5D2981-4F69-42A8-8514-DA2732E25B88}" presName="space" presStyleCnt="0"/>
      <dgm:spPr/>
    </dgm:pt>
    <dgm:pt modelId="{5C18809A-D4BB-4514-B5C7-7CC50A7FBCB3}" type="pres">
      <dgm:prSet presAssocID="{F9DA08AB-2F94-4674-97FB-3FC625AAB8F3}" presName="compositeB" presStyleCnt="0"/>
      <dgm:spPr/>
    </dgm:pt>
    <dgm:pt modelId="{BEC134B3-BDE9-45D7-9AAE-90C395FA08BA}" type="pres">
      <dgm:prSet presAssocID="{F9DA08AB-2F94-4674-97FB-3FC625AAB8F3}" presName="textB" presStyleLbl="revTx" presStyleIdx="5" presStyleCnt="8">
        <dgm:presLayoutVars>
          <dgm:bulletEnabled val="1"/>
        </dgm:presLayoutVars>
      </dgm:prSet>
      <dgm:spPr/>
    </dgm:pt>
    <dgm:pt modelId="{7B2EBB0B-10C2-4BF3-9C44-5EE5449177F6}" type="pres">
      <dgm:prSet presAssocID="{F9DA08AB-2F94-4674-97FB-3FC625AAB8F3}" presName="circleB" presStyleLbl="node1" presStyleIdx="5" presStyleCnt="8"/>
      <dgm:spPr>
        <a:solidFill>
          <a:srgbClr val="679AB9"/>
        </a:solidFill>
      </dgm:spPr>
    </dgm:pt>
    <dgm:pt modelId="{B2CB4137-704E-4BF9-9D36-C862C1BFFC2F}" type="pres">
      <dgm:prSet presAssocID="{F9DA08AB-2F94-4674-97FB-3FC625AAB8F3}" presName="spaceB" presStyleCnt="0"/>
      <dgm:spPr/>
    </dgm:pt>
    <dgm:pt modelId="{EBECAD72-C795-4BAC-8EC0-655F511696E0}" type="pres">
      <dgm:prSet presAssocID="{0568F834-1C1D-4C77-B08A-A06E815CF13C}" presName="space" presStyleCnt="0"/>
      <dgm:spPr/>
    </dgm:pt>
    <dgm:pt modelId="{ED4925AC-192F-49CB-A4DD-1384324D7440}" type="pres">
      <dgm:prSet presAssocID="{57FBE176-4043-40AD-ACAF-639B5B66177D}" presName="compositeA" presStyleCnt="0"/>
      <dgm:spPr/>
    </dgm:pt>
    <dgm:pt modelId="{37AD3855-376E-4FD1-8EF7-DF7AB9165095}" type="pres">
      <dgm:prSet presAssocID="{57FBE176-4043-40AD-ACAF-639B5B66177D}" presName="textA" presStyleLbl="revTx" presStyleIdx="6" presStyleCnt="8">
        <dgm:presLayoutVars>
          <dgm:bulletEnabled val="1"/>
        </dgm:presLayoutVars>
      </dgm:prSet>
      <dgm:spPr/>
    </dgm:pt>
    <dgm:pt modelId="{83566E21-E5C0-4A66-B953-9F005AB5FD49}" type="pres">
      <dgm:prSet presAssocID="{57FBE176-4043-40AD-ACAF-639B5B66177D}" presName="circleA" presStyleLbl="node1" presStyleIdx="6" presStyleCnt="8"/>
      <dgm:spPr>
        <a:solidFill>
          <a:srgbClr val="679AB9"/>
        </a:solidFill>
      </dgm:spPr>
    </dgm:pt>
    <dgm:pt modelId="{E44AB426-E61E-46AC-B1C3-911EBF69EB9B}" type="pres">
      <dgm:prSet presAssocID="{57FBE176-4043-40AD-ACAF-639B5B66177D}" presName="spaceA" presStyleCnt="0"/>
      <dgm:spPr/>
    </dgm:pt>
    <dgm:pt modelId="{C456CB09-7279-4A5F-8B9B-9A51AE3AF5C1}" type="pres">
      <dgm:prSet presAssocID="{8CB10254-FF47-478E-83E2-9243D5D227A0}" presName="space" presStyleCnt="0"/>
      <dgm:spPr/>
    </dgm:pt>
    <dgm:pt modelId="{7EF544A5-C946-4CA4-899B-13052CC11066}" type="pres">
      <dgm:prSet presAssocID="{74F355E0-9BDF-45A3-9379-A0031BC3B6F2}" presName="compositeB" presStyleCnt="0"/>
      <dgm:spPr/>
    </dgm:pt>
    <dgm:pt modelId="{68A443CA-49DA-44E2-86C8-39EDC860B2C2}" type="pres">
      <dgm:prSet presAssocID="{74F355E0-9BDF-45A3-9379-A0031BC3B6F2}" presName="textB" presStyleLbl="revTx" presStyleIdx="7" presStyleCnt="8">
        <dgm:presLayoutVars>
          <dgm:bulletEnabled val="1"/>
        </dgm:presLayoutVars>
      </dgm:prSet>
      <dgm:spPr/>
    </dgm:pt>
    <dgm:pt modelId="{F97B60D9-FEF2-44EC-BD77-B14AB80B5189}" type="pres">
      <dgm:prSet presAssocID="{74F355E0-9BDF-45A3-9379-A0031BC3B6F2}" presName="circleB" presStyleLbl="node1" presStyleIdx="7" presStyleCnt="8"/>
      <dgm:spPr>
        <a:solidFill>
          <a:srgbClr val="679AB9"/>
        </a:solidFill>
      </dgm:spPr>
    </dgm:pt>
    <dgm:pt modelId="{8C0299F6-F794-4C4D-B8E7-E5CA7B450FF3}" type="pres">
      <dgm:prSet presAssocID="{74F355E0-9BDF-45A3-9379-A0031BC3B6F2}" presName="spaceB" presStyleCnt="0"/>
      <dgm:spPr/>
    </dgm:pt>
  </dgm:ptLst>
  <dgm:cxnLst>
    <dgm:cxn modelId="{3988EE08-6B64-4CE0-ACF4-DBD975B39ABA}" type="presOf" srcId="{F9DA08AB-2F94-4674-97FB-3FC625AAB8F3}" destId="{BEC134B3-BDE9-45D7-9AAE-90C395FA08BA}" srcOrd="0" destOrd="0" presId="urn:microsoft.com/office/officeart/2005/8/layout/hProcess11"/>
    <dgm:cxn modelId="{E5BA481B-EACB-41AE-9901-1C425657E150}" type="presOf" srcId="{9F2044B1-4C8E-425C-B0C3-3D82C49C52C5}" destId="{4137D173-5975-47FA-B8DF-A5EFEBEBC8EB}" srcOrd="0" destOrd="0" presId="urn:microsoft.com/office/officeart/2005/8/layout/hProcess11"/>
    <dgm:cxn modelId="{6EC1AE30-D3C2-48B5-B51D-4FABB921C3AF}" srcId="{6F90BB34-A93E-4CC3-AEC4-E24CC34944C3}" destId="{F9DA08AB-2F94-4674-97FB-3FC625AAB8F3}" srcOrd="5" destOrd="0" parTransId="{1FA2D713-B80A-4DB7-9CFC-155C4C85BE7A}" sibTransId="{0568F834-1C1D-4C77-B08A-A06E815CF13C}"/>
    <dgm:cxn modelId="{4550BF35-5921-4076-A181-B22C228EF57E}" type="presOf" srcId="{81876A30-B367-4092-83E1-F230AFB8A20F}" destId="{5C0B18A6-DF70-4985-96FF-07B21B334DF1}" srcOrd="0" destOrd="0" presId="urn:microsoft.com/office/officeart/2005/8/layout/hProcess11"/>
    <dgm:cxn modelId="{C32EC641-1B79-4A68-AB17-51F97E9BCB99}" type="presOf" srcId="{57FBE176-4043-40AD-ACAF-639B5B66177D}" destId="{37AD3855-376E-4FD1-8EF7-DF7AB9165095}" srcOrd="0" destOrd="0" presId="urn:microsoft.com/office/officeart/2005/8/layout/hProcess11"/>
    <dgm:cxn modelId="{D9836B62-8CBA-4FC4-96BA-F1F0090AFA50}" srcId="{6F90BB34-A93E-4CC3-AEC4-E24CC34944C3}" destId="{57FBE176-4043-40AD-ACAF-639B5B66177D}" srcOrd="6" destOrd="0" parTransId="{62E39112-8791-45AD-8024-484A77B24D8B}" sibTransId="{8CB10254-FF47-478E-83E2-9243D5D227A0}"/>
    <dgm:cxn modelId="{416B5E43-3C90-4BF1-9282-BA21D8BA1F04}" type="presOf" srcId="{E3D08EFC-1B3B-4396-A8A3-88F80055403B}" destId="{84D9EEBF-E41F-4E52-85C3-6134F932456A}" srcOrd="0" destOrd="0" presId="urn:microsoft.com/office/officeart/2005/8/layout/hProcess11"/>
    <dgm:cxn modelId="{9EAB2D6D-0C97-4126-B682-B25F7D46FBD6}" srcId="{6F90BB34-A93E-4CC3-AEC4-E24CC34944C3}" destId="{E3D08EFC-1B3B-4396-A8A3-88F80055403B}" srcOrd="4" destOrd="0" parTransId="{19963D7E-3DAC-4E48-AE6E-7B0667A4D25D}" sibTransId="{4D5D2981-4F69-42A8-8514-DA2732E25B88}"/>
    <dgm:cxn modelId="{FDF95482-597B-420A-A0B2-AC1D898A5622}" type="presOf" srcId="{18305C8A-C55E-4DAD-BDC6-211F913B5F24}" destId="{97095238-61B0-4DF4-AB5D-039A2B6F640B}" srcOrd="0" destOrd="0" presId="urn:microsoft.com/office/officeart/2005/8/layout/hProcess11"/>
    <dgm:cxn modelId="{02E8DB8E-0C8F-4D56-A4F5-53F748C80259}" srcId="{6F90BB34-A93E-4CC3-AEC4-E24CC34944C3}" destId="{9F2044B1-4C8E-425C-B0C3-3D82C49C52C5}" srcOrd="3" destOrd="0" parTransId="{AA8F7182-4CC1-4C1E-BD3E-C2D9F0C80882}" sibTransId="{A1044DF9-A77B-4092-9D82-B35A5B71CD05}"/>
    <dgm:cxn modelId="{596BB296-3D27-4C6A-9049-20B22E3E61FD}" type="presOf" srcId="{74F355E0-9BDF-45A3-9379-A0031BC3B6F2}" destId="{68A443CA-49DA-44E2-86C8-39EDC860B2C2}" srcOrd="0" destOrd="0" presId="urn:microsoft.com/office/officeart/2005/8/layout/hProcess11"/>
    <dgm:cxn modelId="{CDB8E0B4-417E-42D8-9119-907D592A3572}" srcId="{6F90BB34-A93E-4CC3-AEC4-E24CC34944C3}" destId="{74F355E0-9BDF-45A3-9379-A0031BC3B6F2}" srcOrd="7" destOrd="0" parTransId="{73CBF8C0-E38F-46C0-A49A-C29C9212C198}" sibTransId="{32595FE4-BBB2-4FB2-8FE0-A2943C3BA25A}"/>
    <dgm:cxn modelId="{12215CBF-7389-4EEE-9E77-E7F12EB87F54}" srcId="{6F90BB34-A93E-4CC3-AEC4-E24CC34944C3}" destId="{81876A30-B367-4092-83E1-F230AFB8A20F}" srcOrd="0" destOrd="0" parTransId="{DD24978A-DF2F-4999-98CE-53E786B8396B}" sibTransId="{594207F0-A9B3-42EE-81D6-B1BF569B142C}"/>
    <dgm:cxn modelId="{9A53DCC0-371D-4D36-8308-4257A7A4F47A}" type="presOf" srcId="{DA705EC6-1951-4E7D-B197-F44ECA2E5422}" destId="{6E775A70-5C81-4F85-8B94-AC9F68B3CBF1}" srcOrd="0" destOrd="0" presId="urn:microsoft.com/office/officeart/2005/8/layout/hProcess11"/>
    <dgm:cxn modelId="{61F7A2C8-7844-4B10-A62D-C88C7C6AC62A}" srcId="{6F90BB34-A93E-4CC3-AEC4-E24CC34944C3}" destId="{DA705EC6-1951-4E7D-B197-F44ECA2E5422}" srcOrd="2" destOrd="0" parTransId="{C1E34615-8222-4DC0-B2C7-A2F8DFE4C566}" sibTransId="{C5A9E219-919D-4819-8972-0D7A4C8B8E51}"/>
    <dgm:cxn modelId="{B139D8FA-CB6C-4E95-9D6B-14789562D81B}" srcId="{6F90BB34-A93E-4CC3-AEC4-E24CC34944C3}" destId="{18305C8A-C55E-4DAD-BDC6-211F913B5F24}" srcOrd="1" destOrd="0" parTransId="{1A78B6AF-25EC-4680-AB0E-CFD3E57B7EB9}" sibTransId="{526CDE33-8CB5-4735-9852-439037AFDE2E}"/>
    <dgm:cxn modelId="{C3868CFC-3CEC-4581-8D94-DF79E6F97CEB}" type="presOf" srcId="{6F90BB34-A93E-4CC3-AEC4-E24CC34944C3}" destId="{71B7E0FE-C32A-40D6-8528-B14691C7F76E}" srcOrd="0" destOrd="0" presId="urn:microsoft.com/office/officeart/2005/8/layout/hProcess11"/>
    <dgm:cxn modelId="{66BF13C1-24A2-492B-B58D-5FAF385A9422}" type="presParOf" srcId="{71B7E0FE-C32A-40D6-8528-B14691C7F76E}" destId="{1B3806DC-F448-4F3A-BC88-BA8A56CDF1D0}" srcOrd="0" destOrd="0" presId="urn:microsoft.com/office/officeart/2005/8/layout/hProcess11"/>
    <dgm:cxn modelId="{C31523F7-6999-4F85-B899-FC9C3F5A809C}" type="presParOf" srcId="{71B7E0FE-C32A-40D6-8528-B14691C7F76E}" destId="{CA5AD55E-BFBA-4EBD-831A-2932F0B84C90}" srcOrd="1" destOrd="0" presId="urn:microsoft.com/office/officeart/2005/8/layout/hProcess11"/>
    <dgm:cxn modelId="{5E821C78-1C74-49AF-87EF-66447A67A220}" type="presParOf" srcId="{CA5AD55E-BFBA-4EBD-831A-2932F0B84C90}" destId="{191B07DF-C99D-4A3B-908D-A7ACA06C208C}" srcOrd="0" destOrd="0" presId="urn:microsoft.com/office/officeart/2005/8/layout/hProcess11"/>
    <dgm:cxn modelId="{50624FE0-CE64-4681-B826-21C601C58B1D}" type="presParOf" srcId="{191B07DF-C99D-4A3B-908D-A7ACA06C208C}" destId="{5C0B18A6-DF70-4985-96FF-07B21B334DF1}" srcOrd="0" destOrd="0" presId="urn:microsoft.com/office/officeart/2005/8/layout/hProcess11"/>
    <dgm:cxn modelId="{30FD81B4-1E8C-4052-854E-751ED2C68741}" type="presParOf" srcId="{191B07DF-C99D-4A3B-908D-A7ACA06C208C}" destId="{4915E45D-447B-4753-80F9-E8568B48113C}" srcOrd="1" destOrd="0" presId="urn:microsoft.com/office/officeart/2005/8/layout/hProcess11"/>
    <dgm:cxn modelId="{8EFC3AAC-D131-41F7-AB4B-BF1436AD67E1}" type="presParOf" srcId="{191B07DF-C99D-4A3B-908D-A7ACA06C208C}" destId="{AA591B2D-47B3-4CFD-9FCC-FB2AF2D246BD}" srcOrd="2" destOrd="0" presId="urn:microsoft.com/office/officeart/2005/8/layout/hProcess11"/>
    <dgm:cxn modelId="{00A10796-B4E5-47D1-94C1-2A354189C1C6}" type="presParOf" srcId="{CA5AD55E-BFBA-4EBD-831A-2932F0B84C90}" destId="{5FEC9FDB-1050-4453-A582-B634CFFEC139}" srcOrd="1" destOrd="0" presId="urn:microsoft.com/office/officeart/2005/8/layout/hProcess11"/>
    <dgm:cxn modelId="{E63982B0-54AC-4FAB-817B-4C1CEA7F99AD}" type="presParOf" srcId="{CA5AD55E-BFBA-4EBD-831A-2932F0B84C90}" destId="{AB3640C3-CFB0-4FBD-B9E9-B641FCEE3F99}" srcOrd="2" destOrd="0" presId="urn:microsoft.com/office/officeart/2005/8/layout/hProcess11"/>
    <dgm:cxn modelId="{C8C14833-7E54-4720-96FA-B0955CA4EF18}" type="presParOf" srcId="{AB3640C3-CFB0-4FBD-B9E9-B641FCEE3F99}" destId="{97095238-61B0-4DF4-AB5D-039A2B6F640B}" srcOrd="0" destOrd="0" presId="urn:microsoft.com/office/officeart/2005/8/layout/hProcess11"/>
    <dgm:cxn modelId="{C153B8B8-C5BF-40C3-8B0A-BFE90F8D5114}" type="presParOf" srcId="{AB3640C3-CFB0-4FBD-B9E9-B641FCEE3F99}" destId="{12C1E772-23F2-4F68-898F-2A0E68773953}" srcOrd="1" destOrd="0" presId="urn:microsoft.com/office/officeart/2005/8/layout/hProcess11"/>
    <dgm:cxn modelId="{28493897-E871-48D2-8CB1-76F380D4C61B}" type="presParOf" srcId="{AB3640C3-CFB0-4FBD-B9E9-B641FCEE3F99}" destId="{6DAD9D78-6CD0-416C-8C5F-8245F8AD4933}" srcOrd="2" destOrd="0" presId="urn:microsoft.com/office/officeart/2005/8/layout/hProcess11"/>
    <dgm:cxn modelId="{E8E114E2-0DAA-4E53-AC5F-C7430E6E66B5}" type="presParOf" srcId="{CA5AD55E-BFBA-4EBD-831A-2932F0B84C90}" destId="{5E4ED00D-42C5-4869-B0D6-24574F319A8A}" srcOrd="3" destOrd="0" presId="urn:microsoft.com/office/officeart/2005/8/layout/hProcess11"/>
    <dgm:cxn modelId="{40960338-E899-4664-AEFD-2C4F7D5A3B49}" type="presParOf" srcId="{CA5AD55E-BFBA-4EBD-831A-2932F0B84C90}" destId="{8F94D415-A907-4773-A472-873E75287F8B}" srcOrd="4" destOrd="0" presId="urn:microsoft.com/office/officeart/2005/8/layout/hProcess11"/>
    <dgm:cxn modelId="{F0B80CED-1C1B-4EA0-B669-C6425545A274}" type="presParOf" srcId="{8F94D415-A907-4773-A472-873E75287F8B}" destId="{6E775A70-5C81-4F85-8B94-AC9F68B3CBF1}" srcOrd="0" destOrd="0" presId="urn:microsoft.com/office/officeart/2005/8/layout/hProcess11"/>
    <dgm:cxn modelId="{2DFE1774-E986-4CF4-BEEF-9AEB9C733A17}" type="presParOf" srcId="{8F94D415-A907-4773-A472-873E75287F8B}" destId="{9345E4B7-3D18-40A3-9A99-51AC041A70E4}" srcOrd="1" destOrd="0" presId="urn:microsoft.com/office/officeart/2005/8/layout/hProcess11"/>
    <dgm:cxn modelId="{92CBD5B2-1609-479B-A408-27CE11F9F0AE}" type="presParOf" srcId="{8F94D415-A907-4773-A472-873E75287F8B}" destId="{99FCE953-0477-46EC-B1FE-8C7072DA5057}" srcOrd="2" destOrd="0" presId="urn:microsoft.com/office/officeart/2005/8/layout/hProcess11"/>
    <dgm:cxn modelId="{3F5249A4-D341-4A91-92A2-745DEB4E553D}" type="presParOf" srcId="{CA5AD55E-BFBA-4EBD-831A-2932F0B84C90}" destId="{8E1A905D-B757-437A-92F0-11620D79E5A7}" srcOrd="5" destOrd="0" presId="urn:microsoft.com/office/officeart/2005/8/layout/hProcess11"/>
    <dgm:cxn modelId="{B845297D-C527-4F5C-BAA6-B29A8CEB0D7F}" type="presParOf" srcId="{CA5AD55E-BFBA-4EBD-831A-2932F0B84C90}" destId="{FB4B2F5F-3EA4-421A-B53D-F7C1B31C4027}" srcOrd="6" destOrd="0" presId="urn:microsoft.com/office/officeart/2005/8/layout/hProcess11"/>
    <dgm:cxn modelId="{C10F24C3-8BC5-42BB-A68F-3099FC7D464D}" type="presParOf" srcId="{FB4B2F5F-3EA4-421A-B53D-F7C1B31C4027}" destId="{4137D173-5975-47FA-B8DF-A5EFEBEBC8EB}" srcOrd="0" destOrd="0" presId="urn:microsoft.com/office/officeart/2005/8/layout/hProcess11"/>
    <dgm:cxn modelId="{69F2002D-1ABE-4DA4-AFCC-C590377F0A6D}" type="presParOf" srcId="{FB4B2F5F-3EA4-421A-B53D-F7C1B31C4027}" destId="{836E7818-86AB-4044-B179-403788115075}" srcOrd="1" destOrd="0" presId="urn:microsoft.com/office/officeart/2005/8/layout/hProcess11"/>
    <dgm:cxn modelId="{6DEF972C-37B8-46B9-BDC5-FF62881C74C2}" type="presParOf" srcId="{FB4B2F5F-3EA4-421A-B53D-F7C1B31C4027}" destId="{47FE3293-78D0-4F16-A934-4D758B7C5DDA}" srcOrd="2" destOrd="0" presId="urn:microsoft.com/office/officeart/2005/8/layout/hProcess11"/>
    <dgm:cxn modelId="{F618F71D-A5FB-4E22-9A2B-48B9CDEAC6E5}" type="presParOf" srcId="{CA5AD55E-BFBA-4EBD-831A-2932F0B84C90}" destId="{3C567B42-BEB2-449D-8F16-9CA051B0F4AD}" srcOrd="7" destOrd="0" presId="urn:microsoft.com/office/officeart/2005/8/layout/hProcess11"/>
    <dgm:cxn modelId="{9660A7F2-CD1B-4E27-9EA6-86166426A4B0}" type="presParOf" srcId="{CA5AD55E-BFBA-4EBD-831A-2932F0B84C90}" destId="{DB7A1E38-3D1C-4AA1-A34B-B96FD753D984}" srcOrd="8" destOrd="0" presId="urn:microsoft.com/office/officeart/2005/8/layout/hProcess11"/>
    <dgm:cxn modelId="{6E2B5203-7B3E-41D0-80B0-FFF665CD2B55}" type="presParOf" srcId="{DB7A1E38-3D1C-4AA1-A34B-B96FD753D984}" destId="{84D9EEBF-E41F-4E52-85C3-6134F932456A}" srcOrd="0" destOrd="0" presId="urn:microsoft.com/office/officeart/2005/8/layout/hProcess11"/>
    <dgm:cxn modelId="{06B523A1-66C9-4405-9570-2DC2C805A08A}" type="presParOf" srcId="{DB7A1E38-3D1C-4AA1-A34B-B96FD753D984}" destId="{0AC1FA14-C63C-47C4-BD3F-A573BA8F36A1}" srcOrd="1" destOrd="0" presId="urn:microsoft.com/office/officeart/2005/8/layout/hProcess11"/>
    <dgm:cxn modelId="{F6A36225-E163-4A2F-AE9A-E8BDA7BF6425}" type="presParOf" srcId="{DB7A1E38-3D1C-4AA1-A34B-B96FD753D984}" destId="{CCE2FA0D-B438-45AF-9579-A33C3D23C6DC}" srcOrd="2" destOrd="0" presId="urn:microsoft.com/office/officeart/2005/8/layout/hProcess11"/>
    <dgm:cxn modelId="{61B8AC13-5DC0-444A-8B34-9E10306D4977}" type="presParOf" srcId="{CA5AD55E-BFBA-4EBD-831A-2932F0B84C90}" destId="{7DA4C55C-74E7-436A-B25D-669AAB899AD5}" srcOrd="9" destOrd="0" presId="urn:microsoft.com/office/officeart/2005/8/layout/hProcess11"/>
    <dgm:cxn modelId="{F20918C7-3E82-42DC-B145-ABF4835A2009}" type="presParOf" srcId="{CA5AD55E-BFBA-4EBD-831A-2932F0B84C90}" destId="{5C18809A-D4BB-4514-B5C7-7CC50A7FBCB3}" srcOrd="10" destOrd="0" presId="urn:microsoft.com/office/officeart/2005/8/layout/hProcess11"/>
    <dgm:cxn modelId="{FAF7E7A8-4DF6-462E-BD2C-53F674E4E42F}" type="presParOf" srcId="{5C18809A-D4BB-4514-B5C7-7CC50A7FBCB3}" destId="{BEC134B3-BDE9-45D7-9AAE-90C395FA08BA}" srcOrd="0" destOrd="0" presId="urn:microsoft.com/office/officeart/2005/8/layout/hProcess11"/>
    <dgm:cxn modelId="{875890B1-831F-4824-8C77-E20153EB8E7D}" type="presParOf" srcId="{5C18809A-D4BB-4514-B5C7-7CC50A7FBCB3}" destId="{7B2EBB0B-10C2-4BF3-9C44-5EE5449177F6}" srcOrd="1" destOrd="0" presId="urn:microsoft.com/office/officeart/2005/8/layout/hProcess11"/>
    <dgm:cxn modelId="{9B0DB1FC-C2E5-4C42-AB80-568C07F8B554}" type="presParOf" srcId="{5C18809A-D4BB-4514-B5C7-7CC50A7FBCB3}" destId="{B2CB4137-704E-4BF9-9D36-C862C1BFFC2F}" srcOrd="2" destOrd="0" presId="urn:microsoft.com/office/officeart/2005/8/layout/hProcess11"/>
    <dgm:cxn modelId="{6F96D04E-E4BA-44C2-B554-5430850D12A6}" type="presParOf" srcId="{CA5AD55E-BFBA-4EBD-831A-2932F0B84C90}" destId="{EBECAD72-C795-4BAC-8EC0-655F511696E0}" srcOrd="11" destOrd="0" presId="urn:microsoft.com/office/officeart/2005/8/layout/hProcess11"/>
    <dgm:cxn modelId="{4CB57E0C-CAB8-4369-8D4A-7A41DE9DEA57}" type="presParOf" srcId="{CA5AD55E-BFBA-4EBD-831A-2932F0B84C90}" destId="{ED4925AC-192F-49CB-A4DD-1384324D7440}" srcOrd="12" destOrd="0" presId="urn:microsoft.com/office/officeart/2005/8/layout/hProcess11"/>
    <dgm:cxn modelId="{16260581-CA8F-4676-82A2-B2AEE8270508}" type="presParOf" srcId="{ED4925AC-192F-49CB-A4DD-1384324D7440}" destId="{37AD3855-376E-4FD1-8EF7-DF7AB9165095}" srcOrd="0" destOrd="0" presId="urn:microsoft.com/office/officeart/2005/8/layout/hProcess11"/>
    <dgm:cxn modelId="{CECFEC97-9406-42F2-A6E2-C0DC8933B0EE}" type="presParOf" srcId="{ED4925AC-192F-49CB-A4DD-1384324D7440}" destId="{83566E21-E5C0-4A66-B953-9F005AB5FD49}" srcOrd="1" destOrd="0" presId="urn:microsoft.com/office/officeart/2005/8/layout/hProcess11"/>
    <dgm:cxn modelId="{0DFF9AA9-DA80-4FF1-9344-E2C8350B75F4}" type="presParOf" srcId="{ED4925AC-192F-49CB-A4DD-1384324D7440}" destId="{E44AB426-E61E-46AC-B1C3-911EBF69EB9B}" srcOrd="2" destOrd="0" presId="urn:microsoft.com/office/officeart/2005/8/layout/hProcess11"/>
    <dgm:cxn modelId="{82744188-9BA4-4F43-BFE6-AAABFE3B363B}" type="presParOf" srcId="{CA5AD55E-BFBA-4EBD-831A-2932F0B84C90}" destId="{C456CB09-7279-4A5F-8B9B-9A51AE3AF5C1}" srcOrd="13" destOrd="0" presId="urn:microsoft.com/office/officeart/2005/8/layout/hProcess11"/>
    <dgm:cxn modelId="{DC931B30-47FD-4026-B025-71E016898A85}" type="presParOf" srcId="{CA5AD55E-BFBA-4EBD-831A-2932F0B84C90}" destId="{7EF544A5-C946-4CA4-899B-13052CC11066}" srcOrd="14" destOrd="0" presId="urn:microsoft.com/office/officeart/2005/8/layout/hProcess11"/>
    <dgm:cxn modelId="{BFC1B766-B47A-44F5-B537-9F228099D306}" type="presParOf" srcId="{7EF544A5-C946-4CA4-899B-13052CC11066}" destId="{68A443CA-49DA-44E2-86C8-39EDC860B2C2}" srcOrd="0" destOrd="0" presId="urn:microsoft.com/office/officeart/2005/8/layout/hProcess11"/>
    <dgm:cxn modelId="{F7EB8813-2DCC-45D6-B08B-1207B3E62CF5}" type="presParOf" srcId="{7EF544A5-C946-4CA4-899B-13052CC11066}" destId="{F97B60D9-FEF2-44EC-BD77-B14AB80B5189}" srcOrd="1" destOrd="0" presId="urn:microsoft.com/office/officeart/2005/8/layout/hProcess11"/>
    <dgm:cxn modelId="{56783091-9E43-4663-A537-B5A1E5C75024}" type="presParOf" srcId="{7EF544A5-C946-4CA4-899B-13052CC11066}" destId="{8C0299F6-F794-4C4D-B8E7-E5CA7B450FF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06DC-F448-4F3A-BC88-BA8A56CDF1D0}">
      <dsp:nvSpPr>
        <dsp:cNvPr id="0" name=""/>
        <dsp:cNvSpPr/>
      </dsp:nvSpPr>
      <dsp:spPr>
        <a:xfrm>
          <a:off x="0" y="1183644"/>
          <a:ext cx="8064896" cy="157819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B18A6-DF70-4985-96FF-07B21B334DF1}">
      <dsp:nvSpPr>
        <dsp:cNvPr id="0" name=""/>
        <dsp:cNvSpPr/>
      </dsp:nvSpPr>
      <dsp:spPr>
        <a:xfrm>
          <a:off x="287" y="0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1" kern="1200" dirty="0"/>
            <a:t>Physisches Hexapod-Modell</a:t>
          </a:r>
        </a:p>
      </dsp:txBody>
      <dsp:txXfrm>
        <a:off x="287" y="0"/>
        <a:ext cx="869201" cy="1578193"/>
      </dsp:txXfrm>
    </dsp:sp>
    <dsp:sp modelId="{4915E45D-447B-4753-80F9-E8568B48113C}">
      <dsp:nvSpPr>
        <dsp:cNvPr id="0" name=""/>
        <dsp:cNvSpPr/>
      </dsp:nvSpPr>
      <dsp:spPr>
        <a:xfrm>
          <a:off x="237614" y="1775467"/>
          <a:ext cx="394548" cy="394548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95238-61B0-4DF4-AB5D-039A2B6F640B}">
      <dsp:nvSpPr>
        <dsp:cNvPr id="0" name=""/>
        <dsp:cNvSpPr/>
      </dsp:nvSpPr>
      <dsp:spPr>
        <a:xfrm>
          <a:off x="912949" y="2367289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1" kern="1200" dirty="0"/>
            <a:t>Einzelne Beinbewegung</a:t>
          </a:r>
        </a:p>
      </dsp:txBody>
      <dsp:txXfrm>
        <a:off x="912949" y="2367289"/>
        <a:ext cx="869201" cy="1578193"/>
      </dsp:txXfrm>
    </dsp:sp>
    <dsp:sp modelId="{12C1E772-23F2-4F68-898F-2A0E68773953}">
      <dsp:nvSpPr>
        <dsp:cNvPr id="0" name=""/>
        <dsp:cNvSpPr/>
      </dsp:nvSpPr>
      <dsp:spPr>
        <a:xfrm>
          <a:off x="1150275" y="1775467"/>
          <a:ext cx="394548" cy="394548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75A70-5C81-4F85-8B94-AC9F68B3CBF1}">
      <dsp:nvSpPr>
        <dsp:cNvPr id="0" name=""/>
        <dsp:cNvSpPr/>
      </dsp:nvSpPr>
      <dsp:spPr>
        <a:xfrm>
          <a:off x="1825610" y="0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1" kern="1200" dirty="0"/>
            <a:t>Feste Gang-Arten</a:t>
          </a:r>
        </a:p>
      </dsp:txBody>
      <dsp:txXfrm>
        <a:off x="1825610" y="0"/>
        <a:ext cx="869201" cy="1578193"/>
      </dsp:txXfrm>
    </dsp:sp>
    <dsp:sp modelId="{9345E4B7-3D18-40A3-9A99-51AC041A70E4}">
      <dsp:nvSpPr>
        <dsp:cNvPr id="0" name=""/>
        <dsp:cNvSpPr/>
      </dsp:nvSpPr>
      <dsp:spPr>
        <a:xfrm>
          <a:off x="2062937" y="1775467"/>
          <a:ext cx="394548" cy="394548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7D173-5975-47FA-B8DF-A5EFEBEBC8EB}">
      <dsp:nvSpPr>
        <dsp:cNvPr id="0" name=""/>
        <dsp:cNvSpPr/>
      </dsp:nvSpPr>
      <dsp:spPr>
        <a:xfrm>
          <a:off x="2738271" y="2367289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1" kern="1200" dirty="0"/>
            <a:t>RL-Modell</a:t>
          </a:r>
        </a:p>
      </dsp:txBody>
      <dsp:txXfrm>
        <a:off x="2738271" y="2367289"/>
        <a:ext cx="869201" cy="1578193"/>
      </dsp:txXfrm>
    </dsp:sp>
    <dsp:sp modelId="{836E7818-86AB-4044-B179-403788115075}">
      <dsp:nvSpPr>
        <dsp:cNvPr id="0" name=""/>
        <dsp:cNvSpPr/>
      </dsp:nvSpPr>
      <dsp:spPr>
        <a:xfrm>
          <a:off x="2975598" y="1775467"/>
          <a:ext cx="394548" cy="394548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9EEBF-E41F-4E52-85C3-6134F932456A}">
      <dsp:nvSpPr>
        <dsp:cNvPr id="0" name=""/>
        <dsp:cNvSpPr/>
      </dsp:nvSpPr>
      <dsp:spPr>
        <a:xfrm>
          <a:off x="3650933" y="0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Input-Anpassungen</a:t>
          </a:r>
        </a:p>
      </dsp:txBody>
      <dsp:txXfrm>
        <a:off x="3650933" y="0"/>
        <a:ext cx="869201" cy="1578193"/>
      </dsp:txXfrm>
    </dsp:sp>
    <dsp:sp modelId="{0AC1FA14-C63C-47C4-BD3F-A573BA8F36A1}">
      <dsp:nvSpPr>
        <dsp:cNvPr id="0" name=""/>
        <dsp:cNvSpPr/>
      </dsp:nvSpPr>
      <dsp:spPr>
        <a:xfrm>
          <a:off x="3888259" y="1775467"/>
          <a:ext cx="394548" cy="394548"/>
        </a:xfrm>
        <a:prstGeom prst="ellipse">
          <a:avLst/>
        </a:prstGeom>
        <a:solidFill>
          <a:srgbClr val="679A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134B3-BDE9-45D7-9AAE-90C395FA08BA}">
      <dsp:nvSpPr>
        <dsp:cNvPr id="0" name=""/>
        <dsp:cNvSpPr/>
      </dsp:nvSpPr>
      <dsp:spPr>
        <a:xfrm>
          <a:off x="4563594" y="2367289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RL-Training</a:t>
          </a:r>
        </a:p>
      </dsp:txBody>
      <dsp:txXfrm>
        <a:off x="4563594" y="2367289"/>
        <a:ext cx="869201" cy="1578193"/>
      </dsp:txXfrm>
    </dsp:sp>
    <dsp:sp modelId="{7B2EBB0B-10C2-4BF3-9C44-5EE5449177F6}">
      <dsp:nvSpPr>
        <dsp:cNvPr id="0" name=""/>
        <dsp:cNvSpPr/>
      </dsp:nvSpPr>
      <dsp:spPr>
        <a:xfrm>
          <a:off x="4800921" y="1775467"/>
          <a:ext cx="394548" cy="394548"/>
        </a:xfrm>
        <a:prstGeom prst="ellipse">
          <a:avLst/>
        </a:prstGeom>
        <a:solidFill>
          <a:srgbClr val="679A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D3855-376E-4FD1-8EF7-DF7AB9165095}">
      <dsp:nvSpPr>
        <dsp:cNvPr id="0" name=""/>
        <dsp:cNvSpPr/>
      </dsp:nvSpPr>
      <dsp:spPr>
        <a:xfrm>
          <a:off x="5476255" y="0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Integration mit </a:t>
          </a:r>
          <a:r>
            <a:rPr lang="de-DE" sz="700" kern="1200" dirty="0" err="1"/>
            <a:t>Sanando‘s</a:t>
          </a:r>
          <a:r>
            <a:rPr lang="de-DE" sz="700" kern="1200" dirty="0"/>
            <a:t> Modell</a:t>
          </a:r>
        </a:p>
      </dsp:txBody>
      <dsp:txXfrm>
        <a:off x="5476255" y="0"/>
        <a:ext cx="869201" cy="1578193"/>
      </dsp:txXfrm>
    </dsp:sp>
    <dsp:sp modelId="{83566E21-E5C0-4A66-B953-9F005AB5FD49}">
      <dsp:nvSpPr>
        <dsp:cNvPr id="0" name=""/>
        <dsp:cNvSpPr/>
      </dsp:nvSpPr>
      <dsp:spPr>
        <a:xfrm>
          <a:off x="5713582" y="1775467"/>
          <a:ext cx="394548" cy="394548"/>
        </a:xfrm>
        <a:prstGeom prst="ellipse">
          <a:avLst/>
        </a:prstGeom>
        <a:solidFill>
          <a:srgbClr val="679A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443CA-49DA-44E2-86C8-39EDC860B2C2}">
      <dsp:nvSpPr>
        <dsp:cNvPr id="0" name=""/>
        <dsp:cNvSpPr/>
      </dsp:nvSpPr>
      <dsp:spPr>
        <a:xfrm>
          <a:off x="6388917" y="2367289"/>
          <a:ext cx="869201" cy="15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1" kern="1200" dirty="0"/>
            <a:t>…</a:t>
          </a:r>
        </a:p>
      </dsp:txBody>
      <dsp:txXfrm>
        <a:off x="6388917" y="2367289"/>
        <a:ext cx="869201" cy="1578193"/>
      </dsp:txXfrm>
    </dsp:sp>
    <dsp:sp modelId="{F97B60D9-FEF2-44EC-BD77-B14AB80B5189}">
      <dsp:nvSpPr>
        <dsp:cNvPr id="0" name=""/>
        <dsp:cNvSpPr/>
      </dsp:nvSpPr>
      <dsp:spPr>
        <a:xfrm>
          <a:off x="6626243" y="1775467"/>
          <a:ext cx="394548" cy="394548"/>
        </a:xfrm>
        <a:prstGeom prst="ellipse">
          <a:avLst/>
        </a:prstGeom>
        <a:solidFill>
          <a:srgbClr val="679A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D89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278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7938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1" y="3214688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1105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2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6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5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ABC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679A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40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1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2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3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7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7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A03B2CA8-8009-400C-9463-3525EAD0174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0DA1845-DCE1-4A68-A427-08C049495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A829A565-07C2-4C60-8C77-74EA71CB2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8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9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8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D405AD1F-04FE-446A-B8F5-50B6D32CB3B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E780B1A-2ADE-4673-BD91-88CD323519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0F62ED23-0720-4042-AA31-016307710E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1104" y="1943100"/>
            <a:ext cx="6337289" cy="400110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61104" y="2410588"/>
            <a:ext cx="4933058" cy="400110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sz="26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sp>
        <p:nvSpPr>
          <p:cNvPr id="30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-467999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-467999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ie"/>
            <p:cNvCxnSpPr/>
            <p:nvPr userDrawn="1"/>
          </p:nvCxnSpPr>
          <p:spPr>
            <a:xfrm>
              <a:off x="-467999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4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438275"/>
            <a:ext cx="8426451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286000"/>
            <a:ext cx="8425225" cy="345757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44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8425226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6" y="2285999"/>
            <a:ext cx="8426450" cy="34575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906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4030774" cy="9926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698751"/>
            <a:ext cx="4032000" cy="304323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1988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7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70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6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617" userDrawn="1">
          <p15:clr>
            <a:srgbClr val="FBAE40"/>
          </p15:clr>
        </p15:guide>
        <p15:guide id="5" orient="horz" pos="9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2052737" y="-468000"/>
            <a:ext cx="12781421" cy="7776001"/>
            <a:chOff x="-2052737" y="-468000"/>
            <a:chExt cx="12781421" cy="7776001"/>
          </a:xfrm>
        </p:grpSpPr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105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  <p:grpSp>
          <p:nvGrpSpPr>
            <p:cNvPr id="29" name="Listenebenen"/>
            <p:cNvGrpSpPr/>
            <p:nvPr userDrawn="1"/>
          </p:nvGrpSpPr>
          <p:grpSpPr>
            <a:xfrm>
              <a:off x="-2052736" y="2376000"/>
              <a:ext cx="1944736" cy="1476000"/>
              <a:chOff x="-2052736" y="1368000"/>
              <a:chExt cx="1944736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52736" y="1368000"/>
                <a:ext cx="1944736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440000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284414"/>
            <a:ext cx="8425225" cy="34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54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6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Arial" panose="020B0604020202020204" pitchFamily="34" charset="0"/>
        <a:buNone/>
        <a:defRPr lang="de-DE" sz="17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ossenrobotics.com/phantomx-ax-hexapod.aspx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60000" y="1644211"/>
            <a:ext cx="6948304" cy="1276350"/>
          </a:xfrm>
        </p:spPr>
        <p:txBody>
          <a:bodyPr/>
          <a:lstStyle/>
          <a:p>
            <a:r>
              <a:rPr lang="de-DE" sz="2500" dirty="0"/>
              <a:t>Leveraging MATLAB Simulink for Hexapod Robot Simulation and Control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2564904"/>
            <a:ext cx="6408000" cy="2944946"/>
          </a:xfrm>
        </p:spPr>
        <p:txBody>
          <a:bodyPr/>
          <a:lstStyle/>
          <a:p>
            <a:r>
              <a:rPr lang="de-DE" dirty="0"/>
              <a:t>Zwischenvortrag zu Bachelorarbeit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Bastian Klein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 dirty="0"/>
              <a:t> </a:t>
            </a:r>
          </a:p>
        </p:txBody>
      </p:sp>
      <p:sp>
        <p:nvSpPr>
          <p:cNvPr id="16" name="Vertikaler Textplatzhalter 1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en-US" dirty="0"/>
              <a:t>Embedded Systems AG </a:t>
            </a:r>
          </a:p>
          <a:p>
            <a:r>
              <a:rPr lang="en-US" dirty="0"/>
              <a:t> Autonomous Intelligent Systems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8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71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Insect</a:t>
            </a:r>
            <a:r>
              <a:rPr lang="de-DE" dirty="0"/>
              <a:t> </a:t>
            </a:r>
            <a:r>
              <a:rPr lang="de-DE" dirty="0" err="1"/>
              <a:t>Locomotion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74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Inverse Kinematik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93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PID-Controller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46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 in Tiefe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77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7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7329C2CB-22A2-014C-23D1-F3316AA3D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747985"/>
              </p:ext>
            </p:extLst>
          </p:nvPr>
        </p:nvGraphicFramePr>
        <p:xfrm>
          <a:off x="539552" y="1556791"/>
          <a:ext cx="8064896" cy="3945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95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Im Zwischenvortrag noch nicht unbedingt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84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[Fig.1]: </a:t>
            </a:r>
            <a:r>
              <a:rPr lang="de-DE" b="0" dirty="0">
                <a:hlinkClick r:id="rId2"/>
              </a:rPr>
              <a:t>https://www.trossenrobotics.com/phantomx-ax-hexapod.aspx</a:t>
            </a: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25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Template-Folie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19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Aufmacher_template</a:t>
            </a:r>
            <a:br>
              <a:rPr lang="de-DE" dirty="0"/>
            </a:b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FED855-7177-CA4D-D429-6D0FAA8B72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18" y="811213"/>
            <a:ext cx="4608512" cy="4608512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Hexapods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2204864"/>
            <a:ext cx="3781177" cy="35387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b="0" dirty="0"/>
              <a:t>6 Beine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Meist 3 Gelenke pro Bein</a:t>
            </a:r>
          </a:p>
          <a:p>
            <a:pPr marL="285750" indent="-285750">
              <a:buFontTx/>
              <a:buChar char="-"/>
            </a:pPr>
            <a:r>
              <a:rPr lang="de-DE" dirty="0"/>
              <a:t>Hohe Stabilität, auch auf unebenem Gelände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C243AD-915E-729D-6B39-122A49BF06BF}"/>
              </a:ext>
            </a:extLst>
          </p:cNvPr>
          <p:cNvSpPr txBox="1"/>
          <p:nvPr/>
        </p:nvSpPr>
        <p:spPr>
          <a:xfrm>
            <a:off x="5507293" y="4604874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[Fig.1] </a:t>
            </a:r>
            <a:r>
              <a:rPr lang="de-DE" sz="800" dirty="0" err="1"/>
              <a:t>PhantomX</a:t>
            </a:r>
            <a:r>
              <a:rPr lang="de-DE" sz="800" dirty="0"/>
              <a:t> MK3, Trossen Robotics</a:t>
            </a:r>
          </a:p>
        </p:txBody>
      </p:sp>
    </p:spTree>
    <p:extLst>
      <p:ext uri="{BB962C8B-B14F-4D97-AF65-F5344CB8AC3E}">
        <p14:creationId xmlns:p14="http://schemas.microsoft.com/office/powerpoint/2010/main" val="19100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MATLAB Simulink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4" y="2204864"/>
            <a:ext cx="6301457" cy="35387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Modellierung mittels hierarchisch angeordneter Blöcke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Übertragung von Daten durch Signallinien</a:t>
            </a:r>
          </a:p>
          <a:p>
            <a:pPr marL="285750" indent="-285750">
              <a:buFontTx/>
              <a:buChar char="-"/>
            </a:pPr>
            <a:r>
              <a:rPr lang="de-DE" dirty="0"/>
              <a:t>Große Vielfalt an vordefinierten Blöcken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C243AD-915E-729D-6B39-122A49BF06BF}"/>
              </a:ext>
            </a:extLst>
          </p:cNvPr>
          <p:cNvSpPr txBox="1"/>
          <p:nvPr/>
        </p:nvSpPr>
        <p:spPr>
          <a:xfrm>
            <a:off x="6660231" y="5528131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[Fig.2] Beispiel eines Simulink-Modells</a:t>
            </a:r>
          </a:p>
        </p:txBody>
      </p:sp>
    </p:spTree>
    <p:extLst>
      <p:ext uri="{BB962C8B-B14F-4D97-AF65-F5344CB8AC3E}">
        <p14:creationId xmlns:p14="http://schemas.microsoft.com/office/powerpoint/2010/main" val="16635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Problem_template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Welches bisher ungelöste Problem wird gelöst</a:t>
            </a:r>
          </a:p>
          <a:p>
            <a:r>
              <a:rPr lang="de-DE" b="0" dirty="0"/>
              <a:t>Auf einer Folie zusammenfassen</a:t>
            </a:r>
          </a:p>
          <a:p>
            <a:endParaRPr lang="de-DE" dirty="0"/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39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Entwicklung von Controllern komplex -&gt; Simulation sinnvoll</a:t>
            </a:r>
          </a:p>
          <a:p>
            <a:pPr marL="285750" indent="-285750">
              <a:buFontTx/>
              <a:buChar char="-"/>
            </a:pPr>
            <a:r>
              <a:rPr lang="de-DE" dirty="0"/>
              <a:t>Kein öffentlich verfügbares, modernes Hexapod-Modell in Simulink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/>
              <a:t>Welches bisher ungelöste Problem wird gelöst</a:t>
            </a:r>
          </a:p>
          <a:p>
            <a:r>
              <a:rPr lang="de-DE" b="0" dirty="0"/>
              <a:t>Auf einer Folie zusammenfassen</a:t>
            </a:r>
          </a:p>
          <a:p>
            <a:endParaRPr lang="de-DE" dirty="0"/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6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Am besten mit Bild</a:t>
            </a:r>
          </a:p>
          <a:p>
            <a:r>
              <a:rPr lang="de-DE" b="0" dirty="0"/>
              <a:t>Auf einer Folie -&gt; Fokus auf wesentliche Ideen, keine </a:t>
            </a:r>
            <a:r>
              <a:rPr lang="de-DE" b="0" dirty="0" err="1"/>
              <a:t>tech</a:t>
            </a:r>
            <a:r>
              <a:rPr lang="de-DE" b="0" dirty="0"/>
              <a:t>. Details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0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Übersicht/</a:t>
            </a:r>
            <a:r>
              <a:rPr lang="de-DE" dirty="0" err="1"/>
              <a:t>Gliederung_template</a:t>
            </a:r>
            <a:br>
              <a:rPr lang="de-DE" dirty="0"/>
            </a:b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Wie ist restlicher Vortrag strukturiert</a:t>
            </a:r>
          </a:p>
          <a:p>
            <a:r>
              <a:rPr lang="de-DE" dirty="0"/>
              <a:t>Hier kann auch Ansatz-Bild verwendet werden, wenn dort alle wichtigen Themen vorkommen</a:t>
            </a:r>
          </a:p>
          <a:p>
            <a:r>
              <a:rPr lang="de-DE" b="0" dirty="0"/>
              <a:t>Normalerweise der Fall</a:t>
            </a:r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94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346145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 Var3">
      <a:dk1>
        <a:srgbClr val="58585A"/>
      </a:dk1>
      <a:lt1>
        <a:srgbClr val="F4F4F4"/>
      </a:lt1>
      <a:dk2>
        <a:srgbClr val="F4F4F4"/>
      </a:dk2>
      <a:lt2>
        <a:srgbClr val="00568A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3_Verdana_02.potx" id="{86C5B0ED-9ED2-4732-8331-F161F8B2AB6F}" vid="{8F10AF84-1616-4FD4-9329-367EC034119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PPT_WWU_Var3_Verdana_02</Template>
  <TotalTime>0</TotalTime>
  <Words>510</Words>
  <Application>Microsoft Office PowerPoint</Application>
  <PresentationFormat>Bildschirmpräsentation (4:3)</PresentationFormat>
  <Paragraphs>125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Meta Offc Pro</vt:lpstr>
      <vt:lpstr>Verdana</vt:lpstr>
      <vt:lpstr>WWU Münster PowerPoint Master</vt:lpstr>
      <vt:lpstr>Leveraging MATLAB Simulink for Hexapod Robot Simulation and Control</vt:lpstr>
      <vt:lpstr>Aufmacher_template </vt:lpstr>
      <vt:lpstr>Hexapods</vt:lpstr>
      <vt:lpstr>MATLAB Simulink</vt:lpstr>
      <vt:lpstr>Problem_template</vt:lpstr>
      <vt:lpstr>Problem</vt:lpstr>
      <vt:lpstr>Ansatz</vt:lpstr>
      <vt:lpstr>Übersicht/Gliederung_template </vt:lpstr>
      <vt:lpstr>Übersicht</vt:lpstr>
      <vt:lpstr>Grundlagen</vt:lpstr>
      <vt:lpstr>Insect Locomotion</vt:lpstr>
      <vt:lpstr>Inverse Kinematik</vt:lpstr>
      <vt:lpstr>PID-Controller</vt:lpstr>
      <vt:lpstr>Ansatz in Tiefe</vt:lpstr>
      <vt:lpstr>Fazit</vt:lpstr>
      <vt:lpstr>Aktueller Stand</vt:lpstr>
      <vt:lpstr>Ausblick</vt:lpstr>
      <vt:lpstr>Quellen:</vt:lpstr>
      <vt:lpstr>Template-Folie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Bastian Klein</dc:creator>
  <cp:lastModifiedBy>Bastian Klein</cp:lastModifiedBy>
  <cp:revision>23</cp:revision>
  <dcterms:created xsi:type="dcterms:W3CDTF">2023-08-17T11:57:25Z</dcterms:created>
  <dcterms:modified xsi:type="dcterms:W3CDTF">2023-08-23T21:07:42Z</dcterms:modified>
</cp:coreProperties>
</file>