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7" r:id="rId4"/>
    <p:sldId id="268" r:id="rId5"/>
    <p:sldId id="269" r:id="rId6"/>
    <p:sldId id="270" r:id="rId7"/>
    <p:sldId id="271" r:id="rId8"/>
    <p:sldId id="266" r:id="rId9"/>
    <p:sldId id="272" r:id="rId10"/>
    <p:sldId id="274" r:id="rId11"/>
    <p:sldId id="273" r:id="rId12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6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AB9"/>
    <a:srgbClr val="9ABCD1"/>
    <a:srgbClr val="3278A1"/>
    <a:srgbClr val="4D89AE"/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6699" autoAdjust="0"/>
  </p:normalViewPr>
  <p:slideViewPr>
    <p:cSldViewPr snapToObjects="1">
      <p:cViewPr varScale="1">
        <p:scale>
          <a:sx n="112" d="100"/>
          <a:sy n="112" d="100"/>
        </p:scale>
        <p:origin x="1368" y="96"/>
      </p:cViewPr>
      <p:guideLst>
        <p:guide orient="horz" pos="906"/>
        <p:guide orient="horz" pos="3618"/>
        <p:guide pos="226"/>
        <p:guide pos="5534"/>
        <p:guide orient="horz"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D89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278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7938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1" y="3214688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1105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2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6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5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ABC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679A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40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1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2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3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7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7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A03B2CA8-8009-400C-9463-3525EAD0174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0DA1845-DCE1-4A68-A427-08C049495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A829A565-07C2-4C60-8C77-74EA71CB2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8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9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8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D405AD1F-04FE-446A-B8F5-50B6D32CB3B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E780B1A-2ADE-4673-BD91-88CD323519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0F62ED23-0720-4042-AA31-016307710E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1104" y="1943100"/>
            <a:ext cx="6337289" cy="400110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61104" y="2410588"/>
            <a:ext cx="4933058" cy="400110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26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sp>
        <p:nvSpPr>
          <p:cNvPr id="30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-467999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-467999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ie"/>
            <p:cNvCxnSpPr/>
            <p:nvPr userDrawn="1"/>
          </p:nvCxnSpPr>
          <p:spPr>
            <a:xfrm>
              <a:off x="-467999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4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438275"/>
            <a:ext cx="8426451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286000"/>
            <a:ext cx="8425225" cy="345757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44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8425226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6" y="2285999"/>
            <a:ext cx="8426450" cy="34575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906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4030774" cy="9926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698751"/>
            <a:ext cx="4032000" cy="304323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1988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7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70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6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617" userDrawn="1">
          <p15:clr>
            <a:srgbClr val="FBAE40"/>
          </p15:clr>
        </p15:guide>
        <p15:guide id="5" orient="horz" pos="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2052737" y="-468000"/>
            <a:ext cx="12781421" cy="7776001"/>
            <a:chOff x="-2052737" y="-468000"/>
            <a:chExt cx="12781421" cy="7776001"/>
          </a:xfrm>
        </p:grpSpPr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105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  <p:grpSp>
          <p:nvGrpSpPr>
            <p:cNvPr id="29" name="Listenebenen"/>
            <p:cNvGrpSpPr/>
            <p:nvPr userDrawn="1"/>
          </p:nvGrpSpPr>
          <p:grpSpPr>
            <a:xfrm>
              <a:off x="-2052736" y="2376000"/>
              <a:ext cx="1944736" cy="1476000"/>
              <a:chOff x="-2052736" y="1368000"/>
              <a:chExt cx="1944736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52736" y="1368000"/>
                <a:ext cx="1944736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440000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284414"/>
            <a:ext cx="8425225" cy="34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54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Arial" panose="020B0604020202020204" pitchFamily="34" charset="0"/>
        <a:buNone/>
        <a:defRPr lang="de-DE" sz="17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60000" y="1644211"/>
            <a:ext cx="6948304" cy="1276350"/>
          </a:xfrm>
        </p:spPr>
        <p:txBody>
          <a:bodyPr/>
          <a:lstStyle/>
          <a:p>
            <a:r>
              <a:rPr lang="de-DE" sz="2500" dirty="0"/>
              <a:t>Leveraging MATLAB Simulink for Hexapod Robot Simulation and Control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2564904"/>
            <a:ext cx="6408000" cy="2944946"/>
          </a:xfrm>
        </p:spPr>
        <p:txBody>
          <a:bodyPr/>
          <a:lstStyle/>
          <a:p>
            <a:r>
              <a:rPr lang="de-DE" dirty="0"/>
              <a:t>Zwischenvortrag zu Bachelorarbeit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Bastian Klein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 dirty="0"/>
              <a:t> </a:t>
            </a:r>
          </a:p>
        </p:txBody>
      </p:sp>
      <p:sp>
        <p:nvSpPr>
          <p:cNvPr id="16" name="Vertikaler Textplatzhalter 1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en-US" dirty="0"/>
              <a:t>Embedded Systems AG </a:t>
            </a:r>
          </a:p>
          <a:p>
            <a:r>
              <a:rPr lang="en-US" dirty="0"/>
              <a:t> Autonomous Intelligent Systems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Im Zwischenvortrag noch nicht </a:t>
            </a:r>
            <a:r>
              <a:rPr lang="de-DE" b="0" dirty="0" err="1"/>
              <a:t>umbedingt</a:t>
            </a: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8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Template-Folie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25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Aufmacher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3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Am besten mit Bild</a:t>
            </a:r>
          </a:p>
          <a:p>
            <a:r>
              <a:rPr lang="de-DE" b="0" dirty="0"/>
              <a:t>Auf einer Folie -&gt; Fokus auf wesentliche Ideen, keine </a:t>
            </a:r>
            <a:r>
              <a:rPr lang="de-DE" b="0" dirty="0" err="1"/>
              <a:t>tech</a:t>
            </a:r>
            <a:r>
              <a:rPr lang="de-DE" b="0" dirty="0"/>
              <a:t>. Details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Übersicht/Gliederung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Wie ist restlicher Vortrag strukturiert</a:t>
            </a:r>
          </a:p>
          <a:p>
            <a:r>
              <a:rPr lang="de-DE" dirty="0"/>
              <a:t>Hier kann auch Ansatz-Bild verwendet werden, wenn dort alle wichtigen Themen vorkommen</a:t>
            </a:r>
          </a:p>
          <a:p>
            <a:r>
              <a:rPr lang="de-DE" b="0" dirty="0"/>
              <a:t>Normalerweise der Fall</a:t>
            </a:r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9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71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 in Tiefe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77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7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Aktueller Stand/ Nächste Schritte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958593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 Var3">
      <a:dk1>
        <a:srgbClr val="58585A"/>
      </a:dk1>
      <a:lt1>
        <a:srgbClr val="F4F4F4"/>
      </a:lt1>
      <a:dk2>
        <a:srgbClr val="F4F4F4"/>
      </a:dk2>
      <a:lt2>
        <a:srgbClr val="00568A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3_Verdana_02.potx" id="{86C5B0ED-9ED2-4732-8331-F161F8B2AB6F}" vid="{8F10AF84-1616-4FD4-9329-367EC034119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PPT_WWU_Var3_Verdana_02</Template>
  <TotalTime>0</TotalTime>
  <Words>254</Words>
  <Application>Microsoft Office PowerPoint</Application>
  <PresentationFormat>Bildschirmpräsentation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Meta Offc Pro</vt:lpstr>
      <vt:lpstr>Verdana</vt:lpstr>
      <vt:lpstr>WWU Münster PowerPoint Master</vt:lpstr>
      <vt:lpstr>Leveraging MATLAB Simulink for Hexapod Robot Simulation and Control</vt:lpstr>
      <vt:lpstr>Aufmacher</vt:lpstr>
      <vt:lpstr>Problem</vt:lpstr>
      <vt:lpstr>Ansatz</vt:lpstr>
      <vt:lpstr>Übersicht/Gliederung</vt:lpstr>
      <vt:lpstr>Grundlagen</vt:lpstr>
      <vt:lpstr>Ansatz in Tiefe</vt:lpstr>
      <vt:lpstr>Fazit</vt:lpstr>
      <vt:lpstr>Aktueller Stand/ Nächste Schritte</vt:lpstr>
      <vt:lpstr>Ausblick</vt:lpstr>
      <vt:lpstr>Template-Folie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Bastian Klein</dc:creator>
  <cp:lastModifiedBy>Bastian Klein</cp:lastModifiedBy>
  <cp:revision>11</cp:revision>
  <dcterms:created xsi:type="dcterms:W3CDTF">2023-08-17T11:57:25Z</dcterms:created>
  <dcterms:modified xsi:type="dcterms:W3CDTF">2023-08-17T13:03:41Z</dcterms:modified>
</cp:coreProperties>
</file>