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64350" cy="9996488"/>
  <p:defaultTextStyle>
    <a:defPPr>
      <a:defRPr lang="de-DE"/>
    </a:defPPr>
    <a:lvl1pPr marL="0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1pPr>
    <a:lvl2pPr marL="2087930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2pPr>
    <a:lvl3pPr marL="4175862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3pPr>
    <a:lvl4pPr marL="6263792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4pPr>
    <a:lvl5pPr marL="8351723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5pPr>
    <a:lvl6pPr marL="10439653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6pPr>
    <a:lvl7pPr marL="12527585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7pPr>
    <a:lvl8pPr marL="14615515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8pPr>
    <a:lvl9pPr marL="16703445" algn="l" defTabSz="4175862" rtl="0" eaLnBrk="1" latinLnBrk="0" hangingPunct="1">
      <a:defRPr sz="82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5833" autoAdjust="0"/>
  </p:normalViewPr>
  <p:slideViewPr>
    <p:cSldViewPr>
      <p:cViewPr>
        <p:scale>
          <a:sx n="50" d="100"/>
          <a:sy n="50" d="100"/>
        </p:scale>
        <p:origin x="660" y="36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 custT="1"/>
      <dgm:spPr>
        <a:solidFill>
          <a:srgbClr val="FF9400"/>
        </a:solidFill>
      </dgm:spPr>
      <dgm:t>
        <a:bodyPr/>
        <a:lstStyle/>
        <a:p>
          <a:pPr>
            <a:spcAft>
              <a:spcPct val="35000"/>
            </a:spcAft>
          </a:pPr>
          <a:r>
            <a:rPr lang="de-DE" sz="2250" kern="1200" dirty="0">
              <a:latin typeface="Arial" panose="020B0604020202020204" pitchFamily="34" charset="0"/>
              <a:cs typeface="Arial" panose="020B0604020202020204" pitchFamily="34" charset="0"/>
            </a:rPr>
            <a:t>Sprint </a:t>
          </a:r>
          <a:r>
            <a:rPr lang="de-DE" sz="2250" kern="1200" dirty="0" smtClean="0">
              <a:latin typeface="Arial" panose="020B0604020202020204" pitchFamily="34" charset="0"/>
              <a:cs typeface="Arial" panose="020B0604020202020204" pitchFamily="34" charset="0"/>
            </a:rPr>
            <a:t>7 (Abgabe</a:t>
          </a:r>
          <a:r>
            <a:rPr lang="de-DE" sz="225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23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>
            <a:spcAft>
              <a:spcPts val="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2505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805824" y="70916"/>
        <a:ext cx="2409957" cy="1606638"/>
      </dsp:txXfrm>
    </dsp:sp>
    <dsp:sp modelId="{BEA54C82-EE03-458B-A060-C4CEE64F4F9D}">
      <dsp:nvSpPr>
        <dsp:cNvPr id="0" name=""/>
        <dsp:cNvSpPr/>
      </dsp:nvSpPr>
      <dsp:spPr>
        <a:xfrm>
          <a:off x="3617441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4420760" y="70916"/>
        <a:ext cx="2409957" cy="1606638"/>
      </dsp:txXfrm>
    </dsp:sp>
    <dsp:sp modelId="{2014C0D1-9380-45DE-9524-9653FA144C5D}">
      <dsp:nvSpPr>
        <dsp:cNvPr id="0" name=""/>
        <dsp:cNvSpPr/>
      </dsp:nvSpPr>
      <dsp:spPr>
        <a:xfrm>
          <a:off x="7232378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8035697" y="70916"/>
        <a:ext cx="2409957" cy="1606638"/>
      </dsp:txXfrm>
    </dsp:sp>
    <dsp:sp modelId="{1BFC8CD7-199E-4D15-BB73-27B86B644C50}">
      <dsp:nvSpPr>
        <dsp:cNvPr id="0" name=""/>
        <dsp:cNvSpPr/>
      </dsp:nvSpPr>
      <dsp:spPr>
        <a:xfrm>
          <a:off x="10847314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11650633" y="70916"/>
        <a:ext cx="2409957" cy="1606638"/>
      </dsp:txXfrm>
    </dsp:sp>
    <dsp:sp modelId="{538D363E-99CC-4E59-8B5F-014403156D14}">
      <dsp:nvSpPr>
        <dsp:cNvPr id="0" name=""/>
        <dsp:cNvSpPr/>
      </dsp:nvSpPr>
      <dsp:spPr>
        <a:xfrm>
          <a:off x="14462250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sz="23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65569" y="70916"/>
        <a:ext cx="2409957" cy="1606638"/>
      </dsp:txXfrm>
    </dsp:sp>
    <dsp:sp modelId="{27644D4A-39D1-4F66-8BDB-9E9B2BF911B5}">
      <dsp:nvSpPr>
        <dsp:cNvPr id="0" name=""/>
        <dsp:cNvSpPr/>
      </dsp:nvSpPr>
      <dsp:spPr>
        <a:xfrm>
          <a:off x="18077186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8880505" y="70916"/>
        <a:ext cx="2409957" cy="1606638"/>
      </dsp:txXfrm>
    </dsp:sp>
    <dsp:sp modelId="{E3616A5D-E254-4F82-8BD8-B25DE851045B}">
      <dsp:nvSpPr>
        <dsp:cNvPr id="0" name=""/>
        <dsp:cNvSpPr/>
      </dsp:nvSpPr>
      <dsp:spPr>
        <a:xfrm>
          <a:off x="21692122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22495441" y="70916"/>
        <a:ext cx="2409957" cy="1606638"/>
      </dsp:txXfrm>
    </dsp:sp>
    <dsp:sp modelId="{1CBDAAA1-E412-4DDA-8BE4-588C34D90E62}">
      <dsp:nvSpPr>
        <dsp:cNvPr id="0" name=""/>
        <dsp:cNvSpPr/>
      </dsp:nvSpPr>
      <dsp:spPr>
        <a:xfrm>
          <a:off x="25307058" y="70916"/>
          <a:ext cx="4016595" cy="1606638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001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50" kern="1200" dirty="0">
              <a:latin typeface="Arial" panose="020B0604020202020204" pitchFamily="34" charset="0"/>
              <a:cs typeface="Arial" panose="020B0604020202020204" pitchFamily="34" charset="0"/>
            </a:rPr>
            <a:t>Sprint </a:t>
          </a:r>
          <a:r>
            <a:rPr lang="de-DE" sz="2250" kern="1200" dirty="0" smtClean="0">
              <a:latin typeface="Arial" panose="020B0604020202020204" pitchFamily="34" charset="0"/>
              <a:cs typeface="Arial" panose="020B0604020202020204" pitchFamily="34" charset="0"/>
            </a:rPr>
            <a:t>7 (Abgabe</a:t>
          </a:r>
          <a:r>
            <a:rPr lang="de-DE" sz="225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lvl="0" algn="ctr" defTabSz="10001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23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lvl="0" algn="ctr" defTabSz="1000125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23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sp:txBody>
      <dsp:txXfrm>
        <a:off x="26110377" y="70916"/>
        <a:ext cx="2409957" cy="160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17" cy="501315"/>
          </a:xfrm>
          <a:prstGeom prst="rect">
            <a:avLst/>
          </a:prstGeom>
        </p:spPr>
        <p:txBody>
          <a:bodyPr vert="horz" lIns="30376" tIns="15188" rIns="30376" bIns="15188" rtlCol="0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8271" y="0"/>
            <a:ext cx="2974517" cy="501315"/>
          </a:xfrm>
          <a:prstGeom prst="rect">
            <a:avLst/>
          </a:prstGeom>
        </p:spPr>
        <p:txBody>
          <a:bodyPr vert="horz" lIns="30376" tIns="15188" rIns="30376" bIns="15188" rtlCol="0"/>
          <a:lstStyle>
            <a:lvl1pPr algn="r">
              <a:defRPr sz="400"/>
            </a:lvl1pPr>
          </a:lstStyle>
          <a:p>
            <a:fld id="{F8A2F35C-CEA7-4A41-A6EB-7B100C25E6C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9363"/>
            <a:ext cx="2384425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376" tIns="15188" rIns="30376" bIns="1518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227" y="4810916"/>
            <a:ext cx="5491897" cy="3936011"/>
          </a:xfrm>
          <a:prstGeom prst="rect">
            <a:avLst/>
          </a:prstGeom>
        </p:spPr>
        <p:txBody>
          <a:bodyPr vert="horz" lIns="30376" tIns="15188" rIns="30376" bIns="15188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5173"/>
            <a:ext cx="2974517" cy="501315"/>
          </a:xfrm>
          <a:prstGeom prst="rect">
            <a:avLst/>
          </a:prstGeom>
        </p:spPr>
        <p:txBody>
          <a:bodyPr vert="horz" lIns="30376" tIns="15188" rIns="30376" bIns="15188" rtlCol="0" anchor="b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8271" y="9495173"/>
            <a:ext cx="2974517" cy="501315"/>
          </a:xfrm>
          <a:prstGeom prst="rect">
            <a:avLst/>
          </a:prstGeom>
        </p:spPr>
        <p:txBody>
          <a:bodyPr vert="horz" lIns="30376" tIns="15188" rIns="30376" bIns="15188" rtlCol="0" anchor="b"/>
          <a:lstStyle>
            <a:lvl1pPr algn="r">
              <a:defRPr sz="4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1pPr>
    <a:lvl2pPr marL="648950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2pPr>
    <a:lvl3pPr marL="1297899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3pPr>
    <a:lvl4pPr marL="1946849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4pPr>
    <a:lvl5pPr marL="2595799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5pPr>
    <a:lvl6pPr marL="3244748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6pPr>
    <a:lvl7pPr marL="3893698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7pPr>
    <a:lvl8pPr marL="4542648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8pPr>
    <a:lvl9pPr marL="5191597" algn="l" defTabSz="1297899" rtl="0" eaLnBrk="1" latinLnBrk="0" hangingPunct="1">
      <a:defRPr sz="17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9963" y="1249363"/>
            <a:ext cx="2384425" cy="33734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43" y="713469"/>
            <a:ext cx="25733931" cy="264974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59046" y="6522530"/>
            <a:ext cx="21192650" cy="4178448"/>
          </a:xfrm>
        </p:spPr>
        <p:txBody>
          <a:bodyPr/>
          <a:lstStyle>
            <a:lvl1pPr marL="0" indent="0" algn="ctr">
              <a:buNone/>
              <a:defRPr sz="10756" baseline="0">
                <a:solidFill>
                  <a:schemeClr val="tx1">
                    <a:tint val="75000"/>
                  </a:schemeClr>
                </a:solidFill>
              </a:defRPr>
            </a:lvl1pPr>
            <a:lvl2pPr marL="2081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6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45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27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09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91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73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55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31" y="1714141"/>
            <a:ext cx="6811923" cy="365219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3" y="1714141"/>
            <a:ext cx="19931182" cy="3652191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5" y="27505384"/>
            <a:ext cx="25733931" cy="8501305"/>
          </a:xfrm>
        </p:spPr>
        <p:txBody>
          <a:bodyPr anchor="t"/>
          <a:lstStyle>
            <a:lvl1pPr algn="l">
              <a:defRPr sz="18257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5" y="18142066"/>
            <a:ext cx="25733931" cy="9363320"/>
          </a:xfrm>
        </p:spPr>
        <p:txBody>
          <a:bodyPr anchor="b"/>
          <a:lstStyle>
            <a:lvl1pPr marL="0" indent="0">
              <a:buNone/>
              <a:defRPr sz="9058">
                <a:solidFill>
                  <a:schemeClr val="tx1">
                    <a:tint val="75000"/>
                  </a:schemeClr>
                </a:solidFill>
              </a:defRPr>
            </a:lvl1pPr>
            <a:lvl2pPr marL="2081899" indent="0">
              <a:buNone/>
              <a:defRPr sz="8209">
                <a:solidFill>
                  <a:schemeClr val="tx1">
                    <a:tint val="75000"/>
                  </a:schemeClr>
                </a:solidFill>
              </a:defRPr>
            </a:lvl2pPr>
            <a:lvl3pPr marL="4163800" indent="0">
              <a:buNone/>
              <a:defRPr sz="7218">
                <a:solidFill>
                  <a:schemeClr val="tx1">
                    <a:tint val="75000"/>
                  </a:schemeClr>
                </a:solidFill>
              </a:defRPr>
            </a:lvl3pPr>
            <a:lvl4pPr marL="6245699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4pPr>
            <a:lvl5pPr marL="8327598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5pPr>
            <a:lvl6pPr marL="10409498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6pPr>
            <a:lvl7pPr marL="12491398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7pPr>
            <a:lvl8pPr marL="14573297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8pPr>
            <a:lvl9pPr marL="16655197" indent="0">
              <a:buNone/>
              <a:defRPr sz="6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7550"/>
            <a:ext cx="13371553" cy="28248504"/>
          </a:xfrm>
        </p:spPr>
        <p:txBody>
          <a:bodyPr/>
          <a:lstStyle>
            <a:lvl1pPr>
              <a:defRPr sz="12738"/>
            </a:lvl1pPr>
            <a:lvl2pPr>
              <a:defRPr sz="10898"/>
            </a:lvl2pPr>
            <a:lvl3pPr>
              <a:defRPr sz="9058"/>
            </a:lvl3pPr>
            <a:lvl4pPr>
              <a:defRPr sz="8209"/>
            </a:lvl4pPr>
            <a:lvl5pPr>
              <a:defRPr sz="8209"/>
            </a:lvl5pPr>
            <a:lvl6pPr>
              <a:defRPr sz="8209"/>
            </a:lvl6pPr>
            <a:lvl7pPr>
              <a:defRPr sz="8209"/>
            </a:lvl7pPr>
            <a:lvl8pPr>
              <a:defRPr sz="8209"/>
            </a:lvl8pPr>
            <a:lvl9pPr>
              <a:defRPr sz="8209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7550"/>
            <a:ext cx="13371553" cy="28248504"/>
          </a:xfrm>
        </p:spPr>
        <p:txBody>
          <a:bodyPr/>
          <a:lstStyle>
            <a:lvl1pPr>
              <a:defRPr sz="12738"/>
            </a:lvl1pPr>
            <a:lvl2pPr>
              <a:defRPr sz="10898"/>
            </a:lvl2pPr>
            <a:lvl3pPr>
              <a:defRPr sz="9058"/>
            </a:lvl3pPr>
            <a:lvl4pPr>
              <a:defRPr sz="8209"/>
            </a:lvl4pPr>
            <a:lvl5pPr>
              <a:defRPr sz="8209"/>
            </a:lvl5pPr>
            <a:lvl6pPr>
              <a:defRPr sz="8209"/>
            </a:lvl6pPr>
            <a:lvl7pPr>
              <a:defRPr sz="8209"/>
            </a:lvl7pPr>
            <a:lvl8pPr>
              <a:defRPr sz="8209"/>
            </a:lvl8pPr>
            <a:lvl9pPr>
              <a:defRPr sz="8209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1310"/>
            <a:ext cx="13376811" cy="3993033"/>
          </a:xfrm>
        </p:spPr>
        <p:txBody>
          <a:bodyPr anchor="b"/>
          <a:lstStyle>
            <a:lvl1pPr marL="0" indent="0">
              <a:buNone/>
              <a:defRPr sz="10898" b="1"/>
            </a:lvl1pPr>
            <a:lvl2pPr marL="2081899" indent="0">
              <a:buNone/>
              <a:defRPr sz="9058" b="1"/>
            </a:lvl2pPr>
            <a:lvl3pPr marL="4163800" indent="0">
              <a:buNone/>
              <a:defRPr sz="8209" b="1"/>
            </a:lvl3pPr>
            <a:lvl4pPr marL="6245699" indent="0">
              <a:buNone/>
              <a:defRPr sz="7218" b="1"/>
            </a:lvl4pPr>
            <a:lvl5pPr marL="8327598" indent="0">
              <a:buNone/>
              <a:defRPr sz="7218" b="1"/>
            </a:lvl5pPr>
            <a:lvl6pPr marL="10409498" indent="0">
              <a:buNone/>
              <a:defRPr sz="7218" b="1"/>
            </a:lvl6pPr>
            <a:lvl7pPr marL="12491398" indent="0">
              <a:buNone/>
              <a:defRPr sz="7218" b="1"/>
            </a:lvl7pPr>
            <a:lvl8pPr marL="14573297" indent="0">
              <a:buNone/>
              <a:defRPr sz="7218" b="1"/>
            </a:lvl8pPr>
            <a:lvl9pPr marL="16655197" indent="0">
              <a:buNone/>
              <a:defRPr sz="721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4341"/>
            <a:ext cx="13376811" cy="24661709"/>
          </a:xfrm>
        </p:spPr>
        <p:txBody>
          <a:bodyPr/>
          <a:lstStyle>
            <a:lvl1pPr>
              <a:defRPr sz="10898"/>
            </a:lvl1pPr>
            <a:lvl2pPr>
              <a:defRPr sz="9058"/>
            </a:lvl2pPr>
            <a:lvl3pPr>
              <a:defRPr sz="8209"/>
            </a:lvl3pPr>
            <a:lvl4pPr>
              <a:defRPr sz="7218"/>
            </a:lvl4pPr>
            <a:lvl5pPr>
              <a:defRPr sz="7218"/>
            </a:lvl5pPr>
            <a:lvl6pPr>
              <a:defRPr sz="7218"/>
            </a:lvl6pPr>
            <a:lvl7pPr>
              <a:defRPr sz="7218"/>
            </a:lvl7pPr>
            <a:lvl8pPr>
              <a:defRPr sz="7218"/>
            </a:lvl8pPr>
            <a:lvl9pPr>
              <a:defRPr sz="721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90" y="9581310"/>
            <a:ext cx="13382064" cy="3993033"/>
          </a:xfrm>
        </p:spPr>
        <p:txBody>
          <a:bodyPr anchor="b"/>
          <a:lstStyle>
            <a:lvl1pPr marL="0" indent="0">
              <a:buNone/>
              <a:defRPr sz="10898" b="1"/>
            </a:lvl1pPr>
            <a:lvl2pPr marL="2081899" indent="0">
              <a:buNone/>
              <a:defRPr sz="9058" b="1"/>
            </a:lvl2pPr>
            <a:lvl3pPr marL="4163800" indent="0">
              <a:buNone/>
              <a:defRPr sz="8209" b="1"/>
            </a:lvl3pPr>
            <a:lvl4pPr marL="6245699" indent="0">
              <a:buNone/>
              <a:defRPr sz="7218" b="1"/>
            </a:lvl4pPr>
            <a:lvl5pPr marL="8327598" indent="0">
              <a:buNone/>
              <a:defRPr sz="7218" b="1"/>
            </a:lvl5pPr>
            <a:lvl6pPr marL="10409498" indent="0">
              <a:buNone/>
              <a:defRPr sz="7218" b="1"/>
            </a:lvl6pPr>
            <a:lvl7pPr marL="12491398" indent="0">
              <a:buNone/>
              <a:defRPr sz="7218" b="1"/>
            </a:lvl7pPr>
            <a:lvl8pPr marL="14573297" indent="0">
              <a:buNone/>
              <a:defRPr sz="7218" b="1"/>
            </a:lvl8pPr>
            <a:lvl9pPr marL="16655197" indent="0">
              <a:buNone/>
              <a:defRPr sz="721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90" y="13574341"/>
            <a:ext cx="13382064" cy="24661709"/>
          </a:xfrm>
        </p:spPr>
        <p:txBody>
          <a:bodyPr/>
          <a:lstStyle>
            <a:lvl1pPr>
              <a:defRPr sz="10898"/>
            </a:lvl1pPr>
            <a:lvl2pPr>
              <a:defRPr sz="9058"/>
            </a:lvl2pPr>
            <a:lvl3pPr>
              <a:defRPr sz="8209"/>
            </a:lvl3pPr>
            <a:lvl4pPr>
              <a:defRPr sz="7218"/>
            </a:lvl4pPr>
            <a:lvl5pPr>
              <a:defRPr sz="7218"/>
            </a:lvl5pPr>
            <a:lvl6pPr>
              <a:defRPr sz="7218"/>
            </a:lvl6pPr>
            <a:lvl7pPr>
              <a:defRPr sz="7218"/>
            </a:lvl7pPr>
            <a:lvl8pPr>
              <a:defRPr sz="7218"/>
            </a:lvl8pPr>
            <a:lvl9pPr>
              <a:defRPr sz="721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4" y="1704225"/>
            <a:ext cx="9960337" cy="7252860"/>
          </a:xfrm>
        </p:spPr>
        <p:txBody>
          <a:bodyPr anchor="b"/>
          <a:lstStyle>
            <a:lvl1pPr algn="l">
              <a:defRPr sz="905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8" y="1704227"/>
            <a:ext cx="16924685" cy="36531826"/>
          </a:xfrm>
        </p:spPr>
        <p:txBody>
          <a:bodyPr/>
          <a:lstStyle>
            <a:lvl1pPr>
              <a:defRPr sz="14578"/>
            </a:lvl1pPr>
            <a:lvl2pPr>
              <a:defRPr sz="12738"/>
            </a:lvl2pPr>
            <a:lvl3pPr>
              <a:defRPr sz="10898"/>
            </a:lvl3pPr>
            <a:lvl4pPr>
              <a:defRPr sz="9058"/>
            </a:lvl4pPr>
            <a:lvl5pPr>
              <a:defRPr sz="9058"/>
            </a:lvl5pPr>
            <a:lvl6pPr>
              <a:defRPr sz="9058"/>
            </a:lvl6pPr>
            <a:lvl7pPr>
              <a:defRPr sz="9058"/>
            </a:lvl7pPr>
            <a:lvl8pPr>
              <a:defRPr sz="9058"/>
            </a:lvl8pPr>
            <a:lvl9pPr>
              <a:defRPr sz="905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4" y="8957089"/>
            <a:ext cx="9960337" cy="29278966"/>
          </a:xfrm>
        </p:spPr>
        <p:txBody>
          <a:bodyPr/>
          <a:lstStyle>
            <a:lvl1pPr marL="0" indent="0">
              <a:buNone/>
              <a:defRPr sz="6369"/>
            </a:lvl1pPr>
            <a:lvl2pPr marL="2081899" indent="0">
              <a:buNone/>
              <a:defRPr sz="5520"/>
            </a:lvl2pPr>
            <a:lvl3pPr marL="4163800" indent="0">
              <a:buNone/>
              <a:defRPr sz="4529"/>
            </a:lvl3pPr>
            <a:lvl4pPr marL="6245699" indent="0">
              <a:buNone/>
              <a:defRPr sz="4104"/>
            </a:lvl4pPr>
            <a:lvl5pPr marL="8327598" indent="0">
              <a:buNone/>
              <a:defRPr sz="4104"/>
            </a:lvl5pPr>
            <a:lvl6pPr marL="10409498" indent="0">
              <a:buNone/>
              <a:defRPr sz="4104"/>
            </a:lvl6pPr>
            <a:lvl7pPr marL="12491398" indent="0">
              <a:buNone/>
              <a:defRPr sz="4104"/>
            </a:lvl7pPr>
            <a:lvl8pPr marL="14573297" indent="0">
              <a:buNone/>
              <a:defRPr sz="4104"/>
            </a:lvl8pPr>
            <a:lvl9pPr marL="16655197" indent="0">
              <a:buNone/>
              <a:defRPr sz="410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5" y="29962636"/>
            <a:ext cx="18165128" cy="3537257"/>
          </a:xfrm>
        </p:spPr>
        <p:txBody>
          <a:bodyPr anchor="b"/>
          <a:lstStyle>
            <a:lvl1pPr algn="l">
              <a:defRPr sz="905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5" y="3824596"/>
            <a:ext cx="18165128" cy="25682258"/>
          </a:xfrm>
        </p:spPr>
        <p:txBody>
          <a:bodyPr/>
          <a:lstStyle>
            <a:lvl1pPr marL="0" indent="0">
              <a:buNone/>
              <a:defRPr sz="14578"/>
            </a:lvl1pPr>
            <a:lvl2pPr marL="2081899" indent="0">
              <a:buNone/>
              <a:defRPr sz="12738"/>
            </a:lvl2pPr>
            <a:lvl3pPr marL="4163800" indent="0">
              <a:buNone/>
              <a:defRPr sz="10898"/>
            </a:lvl3pPr>
            <a:lvl4pPr marL="6245699" indent="0">
              <a:buNone/>
              <a:defRPr sz="9058"/>
            </a:lvl4pPr>
            <a:lvl5pPr marL="8327598" indent="0">
              <a:buNone/>
              <a:defRPr sz="9058"/>
            </a:lvl5pPr>
            <a:lvl6pPr marL="10409498" indent="0">
              <a:buNone/>
              <a:defRPr sz="9058"/>
            </a:lvl6pPr>
            <a:lvl7pPr marL="12491398" indent="0">
              <a:buNone/>
              <a:defRPr sz="9058"/>
            </a:lvl7pPr>
            <a:lvl8pPr marL="14573297" indent="0">
              <a:buNone/>
              <a:defRPr sz="9058"/>
            </a:lvl8pPr>
            <a:lvl9pPr marL="16655197" indent="0">
              <a:buNone/>
              <a:defRPr sz="9058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5" y="33499895"/>
            <a:ext cx="18165128" cy="5023494"/>
          </a:xfrm>
        </p:spPr>
        <p:txBody>
          <a:bodyPr/>
          <a:lstStyle>
            <a:lvl1pPr marL="0" indent="0">
              <a:buNone/>
              <a:defRPr sz="6369"/>
            </a:lvl1pPr>
            <a:lvl2pPr marL="2081899" indent="0">
              <a:buNone/>
              <a:defRPr sz="5520"/>
            </a:lvl2pPr>
            <a:lvl3pPr marL="4163800" indent="0">
              <a:buNone/>
              <a:defRPr sz="4529"/>
            </a:lvl3pPr>
            <a:lvl4pPr marL="6245699" indent="0">
              <a:buNone/>
              <a:defRPr sz="4104"/>
            </a:lvl4pPr>
            <a:lvl5pPr marL="8327598" indent="0">
              <a:buNone/>
              <a:defRPr sz="4104"/>
            </a:lvl5pPr>
            <a:lvl6pPr marL="10409498" indent="0">
              <a:buNone/>
              <a:defRPr sz="4104"/>
            </a:lvl6pPr>
            <a:lvl7pPr marL="12491398" indent="0">
              <a:buNone/>
              <a:defRPr sz="4104"/>
            </a:lvl7pPr>
            <a:lvl8pPr marL="14573297" indent="0">
              <a:buNone/>
              <a:defRPr sz="4104"/>
            </a:lvl8pPr>
            <a:lvl9pPr marL="16655197" indent="0">
              <a:buNone/>
              <a:defRPr sz="410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1" cy="7133962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7550"/>
            <a:ext cx="27247691" cy="28248504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1"/>
            <a:ext cx="7064217" cy="227890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2" y="39672751"/>
            <a:ext cx="9587150" cy="227890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5" y="39672751"/>
            <a:ext cx="7064217" cy="227890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63800" rtl="0" eaLnBrk="1" latinLnBrk="0" hangingPunct="1">
        <a:spcBef>
          <a:spcPct val="0"/>
        </a:spcBef>
        <a:buNone/>
        <a:defRPr sz="20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1424" indent="-1561424" algn="l" defTabSz="4163800" rtl="0" eaLnBrk="1" latinLnBrk="0" hangingPunct="1">
        <a:spcBef>
          <a:spcPct val="20000"/>
        </a:spcBef>
        <a:buFont typeface="Arial" pitchFamily="34" charset="0"/>
        <a:buChar char="•"/>
        <a:defRPr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383086" indent="-1301187" algn="l" defTabSz="4163800" rtl="0" eaLnBrk="1" latinLnBrk="0" hangingPunct="1">
        <a:spcBef>
          <a:spcPct val="20000"/>
        </a:spcBef>
        <a:buFont typeface="Arial" pitchFamily="34" charset="0"/>
        <a:buChar char="–"/>
        <a:defRPr sz="12738" kern="1200">
          <a:solidFill>
            <a:schemeClr val="tx1"/>
          </a:solidFill>
          <a:latin typeface="+mn-lt"/>
          <a:ea typeface="+mn-ea"/>
          <a:cs typeface="+mn-cs"/>
        </a:defRPr>
      </a:lvl2pPr>
      <a:lvl3pPr marL="5204749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10898" kern="1200">
          <a:solidFill>
            <a:schemeClr val="tx1"/>
          </a:solidFill>
          <a:latin typeface="+mn-lt"/>
          <a:ea typeface="+mn-ea"/>
          <a:cs typeface="+mn-cs"/>
        </a:defRPr>
      </a:lvl3pPr>
      <a:lvl4pPr marL="7286648" indent="-1040950" algn="l" defTabSz="4163800" rtl="0" eaLnBrk="1" latinLnBrk="0" hangingPunct="1">
        <a:spcBef>
          <a:spcPct val="20000"/>
        </a:spcBef>
        <a:buFont typeface="Arial" pitchFamily="34" charset="0"/>
        <a:buChar char="–"/>
        <a:defRPr sz="9058" kern="1200">
          <a:solidFill>
            <a:schemeClr val="tx1"/>
          </a:solidFill>
          <a:latin typeface="+mn-lt"/>
          <a:ea typeface="+mn-ea"/>
          <a:cs typeface="+mn-cs"/>
        </a:defRPr>
      </a:lvl4pPr>
      <a:lvl5pPr marL="9368549" indent="-1040950" algn="l" defTabSz="4163800" rtl="0" eaLnBrk="1" latinLnBrk="0" hangingPunct="1">
        <a:spcBef>
          <a:spcPct val="20000"/>
        </a:spcBef>
        <a:buFont typeface="Arial" pitchFamily="34" charset="0"/>
        <a:buChar char="»"/>
        <a:defRPr sz="9058" kern="1200">
          <a:solidFill>
            <a:schemeClr val="tx1"/>
          </a:solidFill>
          <a:latin typeface="+mn-lt"/>
          <a:ea typeface="+mn-ea"/>
          <a:cs typeface="+mn-cs"/>
        </a:defRPr>
      </a:lvl5pPr>
      <a:lvl6pPr marL="11450448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905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347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9058" kern="1200">
          <a:solidFill>
            <a:schemeClr val="tx1"/>
          </a:solidFill>
          <a:latin typeface="+mn-lt"/>
          <a:ea typeface="+mn-ea"/>
          <a:cs typeface="+mn-cs"/>
        </a:defRPr>
      </a:lvl7pPr>
      <a:lvl8pPr marL="15614248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9058" kern="1200">
          <a:solidFill>
            <a:schemeClr val="tx1"/>
          </a:solidFill>
          <a:latin typeface="+mn-lt"/>
          <a:ea typeface="+mn-ea"/>
          <a:cs typeface="+mn-cs"/>
        </a:defRPr>
      </a:lvl8pPr>
      <a:lvl9pPr marL="17696147" indent="-1040950" algn="l" defTabSz="4163800" rtl="0" eaLnBrk="1" latinLnBrk="0" hangingPunct="1">
        <a:spcBef>
          <a:spcPct val="20000"/>
        </a:spcBef>
        <a:buFont typeface="Arial" pitchFamily="34" charset="0"/>
        <a:buChar char="•"/>
        <a:defRPr sz="9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1pPr>
      <a:lvl2pPr marL="2081899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2pPr>
      <a:lvl3pPr marL="4163800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3pPr>
      <a:lvl4pPr marL="6245699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4pPr>
      <a:lvl5pPr marL="8327598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5pPr>
      <a:lvl6pPr marL="10409498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6pPr>
      <a:lvl7pPr marL="12491398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7pPr>
      <a:lvl8pPr marL="14573297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8pPr>
      <a:lvl9pPr marL="16655197" algn="l" defTabSz="4163800" rtl="0" eaLnBrk="1" latinLnBrk="0" hangingPunct="1">
        <a:defRPr sz="8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diagramData" Target="../diagrams/data1.xml"/><Relationship Id="rId26" Type="http://schemas.openxmlformats.org/officeDocument/2006/relationships/image" Target="../media/image18.png"/><Relationship Id="rId39" Type="http://schemas.openxmlformats.org/officeDocument/2006/relationships/image" Target="../media/image30.png"/><Relationship Id="rId21" Type="http://schemas.openxmlformats.org/officeDocument/2006/relationships/diagramColors" Target="../diagrams/colors1.xml"/><Relationship Id="rId34" Type="http://schemas.openxmlformats.org/officeDocument/2006/relationships/image" Target="../media/image25.jpeg"/><Relationship Id="rId42" Type="http://schemas.openxmlformats.org/officeDocument/2006/relationships/image" Target="../media/image3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32" Type="http://schemas.openxmlformats.org/officeDocument/2006/relationships/image" Target="../media/image23.png"/><Relationship Id="rId37" Type="http://schemas.openxmlformats.org/officeDocument/2006/relationships/image" Target="../media/image28.jpeg"/><Relationship Id="rId40" Type="http://schemas.openxmlformats.org/officeDocument/2006/relationships/image" Target="../media/image31.png"/><Relationship Id="rId45" Type="http://schemas.openxmlformats.org/officeDocument/2006/relationships/image" Target="../media/image36.png"/><Relationship Id="rId5" Type="http://schemas.openxmlformats.org/officeDocument/2006/relationships/hyperlink" Target="https://github.com/bastianla/immopiraten/blob/devFrontend/src/images/suche/Logo_ImmoScout.png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7.jpeg"/><Relationship Id="rId10" Type="http://schemas.openxmlformats.org/officeDocument/2006/relationships/image" Target="../media/image7.png"/><Relationship Id="rId19" Type="http://schemas.openxmlformats.org/officeDocument/2006/relationships/diagramLayout" Target="../diagrams/layout1.xml"/><Relationship Id="rId31" Type="http://schemas.openxmlformats.org/officeDocument/2006/relationships/image" Target="../media/image22.png"/><Relationship Id="rId44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microsoft.com/office/2007/relationships/diagramDrawing" Target="../diagrams/drawing1.xml"/><Relationship Id="rId27" Type="http://schemas.openxmlformats.org/officeDocument/2006/relationships/image" Target="../media/image19.png"/><Relationship Id="rId30" Type="http://schemas.openxmlformats.org/officeDocument/2006/relationships/image" Target="../media/image21.png"/><Relationship Id="rId35" Type="http://schemas.openxmlformats.org/officeDocument/2006/relationships/image" Target="../media/image26.jpeg"/><Relationship Id="rId43" Type="http://schemas.openxmlformats.org/officeDocument/2006/relationships/image" Target="../media/image34.png"/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9.gif"/><Relationship Id="rId17" Type="http://schemas.openxmlformats.org/officeDocument/2006/relationships/image" Target="../media/image14.png"/><Relationship Id="rId25" Type="http://schemas.openxmlformats.org/officeDocument/2006/relationships/image" Target="../media/image17.png"/><Relationship Id="rId33" Type="http://schemas.openxmlformats.org/officeDocument/2006/relationships/image" Target="../media/image24.jpeg"/><Relationship Id="rId38" Type="http://schemas.openxmlformats.org/officeDocument/2006/relationships/image" Target="../media/image29.jpeg"/><Relationship Id="rId46" Type="http://schemas.openxmlformats.org/officeDocument/2006/relationships/image" Target="../media/image38.svg"/><Relationship Id="rId20" Type="http://schemas.openxmlformats.org/officeDocument/2006/relationships/diagramQuickStyle" Target="../diagrams/quickStyle1.xml"/><Relationship Id="rId4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1" y="41682642"/>
            <a:ext cx="29650852" cy="864598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536123" y="25531037"/>
            <a:ext cx="9422319" cy="15719221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 dirty="0"/>
          </a:p>
        </p:txBody>
      </p:sp>
      <p:sp>
        <p:nvSpPr>
          <p:cNvPr id="57" name="Rechteck 56"/>
          <p:cNvSpPr/>
          <p:nvPr/>
        </p:nvSpPr>
        <p:spPr>
          <a:xfrm>
            <a:off x="10426445" y="25531037"/>
            <a:ext cx="19304250" cy="15719222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/>
          </a:p>
        </p:txBody>
      </p:sp>
      <p:sp>
        <p:nvSpPr>
          <p:cNvPr id="47" name="Rechteck 46"/>
          <p:cNvSpPr/>
          <p:nvPr/>
        </p:nvSpPr>
        <p:spPr>
          <a:xfrm>
            <a:off x="464747" y="18470966"/>
            <a:ext cx="19384019" cy="4581243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54996" y="407729"/>
            <a:ext cx="4563876" cy="714434"/>
          </a:xfrm>
        </p:spPr>
        <p:txBody>
          <a:bodyPr>
            <a:noAutofit/>
          </a:bodyPr>
          <a:lstStyle/>
          <a:p>
            <a:pPr algn="l"/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Team 4 | Logout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70442" y="41433873"/>
            <a:ext cx="17134329" cy="1296981"/>
          </a:xfrm>
        </p:spPr>
        <p:txBody>
          <a:bodyPr>
            <a:normAutofit/>
          </a:bodyPr>
          <a:lstStyle/>
          <a:p>
            <a:pPr algn="r"/>
            <a:r>
              <a:rPr lang="de-DE" sz="566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S. Bente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48209" y="16858011"/>
            <a:ext cx="29282486" cy="1484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8200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sz="8200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Metasuchmaschine für Immobilienanzeigen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154222" y="5221415"/>
            <a:ext cx="5926383" cy="7415916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200000"/>
              </a:lnSpc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200000"/>
              </a:lnSpc>
            </a:pPr>
            <a:r>
              <a:rPr lang="de-DE" sz="3963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200000"/>
              </a:lnSpc>
            </a:pPr>
            <a:r>
              <a:rPr lang="de-DE" sz="3963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200000"/>
              </a:lnSpc>
            </a:pPr>
            <a:r>
              <a:rPr lang="de-DE" sz="3963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200000"/>
              </a:lnSpc>
            </a:pPr>
            <a:r>
              <a:rPr lang="de-DE" sz="3963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771251" y="25589443"/>
            <a:ext cx="67249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sz="9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0664826" y="25585074"/>
            <a:ext cx="74872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sz="9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0673015" y="34739382"/>
            <a:ext cx="7012427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0663255" y="40584937"/>
            <a:ext cx="7488800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8823923" y="34739382"/>
            <a:ext cx="9067906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68327" y="33670301"/>
            <a:ext cx="9127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Techniken</a:t>
            </a:r>
            <a:endParaRPr lang="de-DE" sz="9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37" y="321819"/>
            <a:ext cx="14836139" cy="241909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1" y="3068236"/>
            <a:ext cx="29650852" cy="64192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20527532" y="4100367"/>
            <a:ext cx="9203164" cy="12454615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/>
          </a:p>
        </p:txBody>
      </p:sp>
      <p:sp>
        <p:nvSpPr>
          <p:cNvPr id="26" name="Rechteck 25"/>
          <p:cNvSpPr/>
          <p:nvPr/>
        </p:nvSpPr>
        <p:spPr>
          <a:xfrm>
            <a:off x="456070" y="4074771"/>
            <a:ext cx="19399697" cy="11689514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652" dirty="0">
                <a:hlinkClick r:id="rId5" tooltip="Logo_ImmoScout.png"/>
              </a:rPr>
              <a:t>Logo_ImmoScout.png</a:t>
            </a:r>
            <a:endParaRPr lang="de-DE" sz="11652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08" y="4354040"/>
            <a:ext cx="14079995" cy="9493173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8449627" y="8249020"/>
            <a:ext cx="621587" cy="1546088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1322334" y="8249021"/>
            <a:ext cx="621587" cy="1546088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15" y="13889440"/>
            <a:ext cx="2674211" cy="1813545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95" y="13893441"/>
            <a:ext cx="2695168" cy="182768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758" y="13958569"/>
            <a:ext cx="2088160" cy="1762553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007" y="13983638"/>
            <a:ext cx="2472294" cy="17374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401" y="15652189"/>
            <a:ext cx="3991123" cy="56363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789" y="15455631"/>
            <a:ext cx="2361161" cy="913998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972" y="15497242"/>
            <a:ext cx="1533899" cy="830772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464747" y="18487622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464747" y="19750716"/>
            <a:ext cx="19384019" cy="314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Aggregieren von Suchergebnissen verschiedener Quellen auf einem Portal</a:t>
            </a:r>
          </a:p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 Immobilien</a:t>
            </a:r>
          </a:p>
          <a:p>
            <a:pPr marL="647075" indent="-647075">
              <a:buFont typeface="Arial" panose="020B0604020202020204" pitchFamily="34" charset="0"/>
              <a:buChar char="•"/>
            </a:pPr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Zukunft)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790" y="27720510"/>
            <a:ext cx="8952066" cy="5024714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701747" y="27086958"/>
            <a:ext cx="9060864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Agiles Vorgehensmodell, angelehnt an </a:t>
            </a:r>
            <a:r>
              <a:rPr lang="de-DE" sz="2548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13787" y="32803028"/>
            <a:ext cx="9060864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2548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24" y="26871279"/>
            <a:ext cx="7747218" cy="7899652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015" y="26314577"/>
            <a:ext cx="10106293" cy="844018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10504"/>
          <a:stretch/>
        </p:blipFill>
        <p:spPr>
          <a:xfrm>
            <a:off x="10664827" y="35364013"/>
            <a:ext cx="7366959" cy="5222458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4023234891"/>
              </p:ext>
            </p:extLst>
          </p:nvPr>
        </p:nvGraphicFramePr>
        <p:xfrm>
          <a:off x="464746" y="23408098"/>
          <a:ext cx="29326160" cy="174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20669095" y="12919233"/>
            <a:ext cx="8839447" cy="192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Fortgeschrittene Softwaretechnologie Wirtschaftsinformatik Master</a:t>
            </a:r>
          </a:p>
          <a:p>
            <a:pPr algn="ctr"/>
            <a:r>
              <a:rPr lang="de-DE" sz="3963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0703773" y="4084628"/>
            <a:ext cx="8800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dirty="0">
                <a:latin typeface="Arial" panose="020B0604020202020204" pitchFamily="34" charset="0"/>
                <a:cs typeface="Arial" panose="020B0604020202020204" pitchFamily="34" charset="0"/>
              </a:rPr>
              <a:t>Teammitglieder</a:t>
            </a:r>
          </a:p>
        </p:txBody>
      </p:sp>
      <p:sp>
        <p:nvSpPr>
          <p:cNvPr id="18" name="Rechteck 17"/>
          <p:cNvSpPr/>
          <p:nvPr/>
        </p:nvSpPr>
        <p:spPr>
          <a:xfrm>
            <a:off x="448209" y="16047535"/>
            <a:ext cx="19400557" cy="588624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652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83" y="39314237"/>
            <a:ext cx="1349272" cy="1349272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70" y="39339838"/>
            <a:ext cx="1302622" cy="1302622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0" y="35322257"/>
            <a:ext cx="5789272" cy="1360479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41" y="37353033"/>
            <a:ext cx="2808708" cy="1170296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7" y="37353031"/>
            <a:ext cx="2233007" cy="1170296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3257088" y="37476577"/>
            <a:ext cx="3432276" cy="932206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87" y="39339235"/>
            <a:ext cx="1277750" cy="1277750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6404526" y="39214433"/>
            <a:ext cx="1462820" cy="1428028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08" y="35310876"/>
            <a:ext cx="2756023" cy="1378012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27482" b="17565"/>
          <a:stretch/>
        </p:blipFill>
        <p:spPr>
          <a:xfrm>
            <a:off x="20829342" y="10334169"/>
            <a:ext cx="980336" cy="1132307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6"/>
          <a:stretch/>
        </p:blipFill>
        <p:spPr>
          <a:xfrm>
            <a:off x="20829342" y="9145852"/>
            <a:ext cx="980336" cy="1125658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5155"/>
          <a:stretch/>
        </p:blipFill>
        <p:spPr>
          <a:xfrm>
            <a:off x="20826369" y="11536197"/>
            <a:ext cx="981320" cy="1022981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7" b="4841"/>
          <a:stretch/>
        </p:blipFill>
        <p:spPr>
          <a:xfrm>
            <a:off x="20846835" y="7908884"/>
            <a:ext cx="954306" cy="1178919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5" t="15254" r="27821" b="24669"/>
          <a:stretch/>
        </p:blipFill>
        <p:spPr>
          <a:xfrm>
            <a:off x="20826370" y="5569444"/>
            <a:ext cx="982968" cy="1033007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5230" b="21926"/>
          <a:stretch/>
        </p:blipFill>
        <p:spPr>
          <a:xfrm>
            <a:off x="20814732" y="6652589"/>
            <a:ext cx="982968" cy="11992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5" y="35364015"/>
            <a:ext cx="10606914" cy="5222458"/>
          </a:xfrm>
          <a:prstGeom prst="rect">
            <a:avLst/>
          </a:prstGeom>
        </p:spPr>
      </p:pic>
      <p:sp>
        <p:nvSpPr>
          <p:cNvPr id="65" name="Rechteck 64"/>
          <p:cNvSpPr/>
          <p:nvPr/>
        </p:nvSpPr>
        <p:spPr>
          <a:xfrm>
            <a:off x="18823923" y="40558393"/>
            <a:ext cx="9437875" cy="48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54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Sequenzdiagramm Einfache Suche.</a:t>
            </a:r>
            <a:endParaRPr lang="de-DE" sz="254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79" y="39337677"/>
            <a:ext cx="1298985" cy="1304784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254" y="363747"/>
            <a:ext cx="660530" cy="718327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94" y="13907577"/>
            <a:ext cx="2674211" cy="1813545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353" y="13944875"/>
            <a:ext cx="3159315" cy="1776248"/>
          </a:xfrm>
          <a:prstGeom prst="rect">
            <a:avLst/>
          </a:prstGeom>
        </p:spPr>
      </p:pic>
      <p:pic>
        <p:nvPicPr>
          <p:cNvPr id="1030" name="Picture 6" descr="Logo_Immowelt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246" y="20775406"/>
            <a:ext cx="4246450" cy="95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246" y="19848081"/>
            <a:ext cx="4245609" cy="699862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20527531" y="19750150"/>
            <a:ext cx="4045749" cy="2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Benutzerdefiniert</PresentationFormat>
  <Paragraphs>53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 | Logout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Mario Winter</dc:creator>
  <cp:lastModifiedBy>Peter Ciecior</cp:lastModifiedBy>
  <cp:revision>76</cp:revision>
  <cp:lastPrinted>2017-06-18T10:03:06Z</cp:lastPrinted>
  <dcterms:created xsi:type="dcterms:W3CDTF">2013-03-08T13:49:29Z</dcterms:created>
  <dcterms:modified xsi:type="dcterms:W3CDTF">2017-06-18T11:45:28Z</dcterms:modified>
</cp:coreProperties>
</file>