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242338" cy="30243463"/>
  <p:notesSz cx="20929600" cy="29819600"/>
  <p:defaultTextStyle>
    <a:defPPr>
      <a:defRPr lang="de-DE"/>
    </a:defPPr>
    <a:lvl1pPr marL="0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0995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199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298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3981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4976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2597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96967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67962" algn="l" defTabSz="2941991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6">
          <p15:clr>
            <a:srgbClr val="A4A3A4"/>
          </p15:clr>
        </p15:guide>
        <p15:guide id="2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15151"/>
    <a:srgbClr val="FF94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38" autoAdjust="0"/>
    <p:restoredTop sz="95833" autoAdjust="0"/>
  </p:normalViewPr>
  <p:slideViewPr>
    <p:cSldViewPr>
      <p:cViewPr>
        <p:scale>
          <a:sx n="80" d="100"/>
          <a:sy n="80" d="100"/>
        </p:scale>
        <p:origin x="162" y="60"/>
      </p:cViewPr>
      <p:guideLst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6599F-9E79-43DE-BF87-FDFF6EF9298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de-DE"/>
        </a:p>
      </dgm:t>
    </dgm:pt>
    <dgm:pt modelId="{298647AC-11DE-4BC8-8640-5CA490886D7F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gm:t>
    </dgm:pt>
    <dgm:pt modelId="{7C34DC2D-0186-4E6B-BCEF-3930CAE8A6F4}" type="par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B5C1-2B95-4637-B57F-BDD297E24B3D}" type="sibTrans" cxnId="{F02A9142-1602-4C43-9571-D340886E7181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A1A312-608C-4EAF-A43C-BBD8E15B7B72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gm:t>
    </dgm:pt>
    <dgm:pt modelId="{72021EA4-C7F9-478F-BD00-FF7208E384EF}" type="par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D40A93-CC81-4C64-BD9F-D3674112F741}" type="sibTrans" cxnId="{89D6C4F4-D32F-4C48-98DC-AB01EF8EC94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6BE1F7-D1CB-4021-932C-48F11A0CEBF0}">
      <dgm:prSet phldrT="[Text]"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gm:t>
    </dgm:pt>
    <dgm:pt modelId="{78DE0060-E412-4183-9727-5E547084265A}" type="par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7B1DD-94E0-4536-8260-402ADD34D2BD}" type="sibTrans" cxnId="{3EBE9D68-8C5E-4C54-ACA9-C0B2A28966C7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73AFF-E76A-4851-8894-20829D131FDB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gm:t>
    </dgm:pt>
    <dgm:pt modelId="{3BDA13EE-6A78-4DE5-8876-549EAD40E01B}" type="par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6D995D-486F-4DF5-9320-39008AD49B66}" type="sibTrans" cxnId="{41127296-77B4-4E71-ADC4-B52E3528FB53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EA7D4-8F38-42FE-9E6C-072093E5A9D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ACB58-BB1D-4F26-A510-FCE177889A2E}" type="par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A94A9B-538F-4387-9E7A-EF88353ED30A}" type="sibTrans" cxnId="{50368C44-92E5-47FC-9B2D-E0A45ED2B55D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376E6E-DBB7-450E-86D9-2FC71467F99E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gm:t>
    </dgm:pt>
    <dgm:pt modelId="{22F28AB3-A869-4BF0-BB70-1B4E6AE4CE26}" type="par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95AE55-1AC2-4E31-A2B8-0F1D40631FEE}" type="sibTrans" cxnId="{DF3B31C1-9500-4439-B963-CC59F4123E0E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FA30A8-72B9-44C8-A8A5-FECA06C7A2BD}">
      <dgm:prSet/>
      <dgm:spPr>
        <a:solidFill>
          <a:srgbClr val="FF9400"/>
        </a:solidFill>
      </dgm:spPr>
      <dgm:t>
        <a:bodyPr/>
        <a:lstStyle/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r>
            <a:rPr lang="de-DE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gm:t>
    </dgm:pt>
    <dgm:pt modelId="{10862838-3E08-424E-A1A2-56BB127A2D76}" type="par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77F640-355C-484F-A5A1-1CEC39F797CD}" type="sibTrans" cxnId="{CCD51A7F-6C72-40EE-A94F-D835BCE1087C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D61C65-77EF-44A7-BACE-471CA21A7869}">
      <dgm:prSet custT="1"/>
      <dgm:spPr>
        <a:solidFill>
          <a:srgbClr val="FF9400"/>
        </a:solidFill>
      </dgm:spPr>
      <dgm:t>
        <a:bodyPr/>
        <a:lstStyle/>
        <a:p>
          <a:pPr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>
            <a:spcAft>
              <a:spcPts val="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gm:t>
    </dgm:pt>
    <dgm:pt modelId="{11FC1FA7-295D-4DD3-82C8-7022A3681C7D}" type="par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3D62FB-F5C9-4292-9466-37DC4F6D66C9}" type="sibTrans" cxnId="{15C9A20F-FD05-40B9-86F0-42B5D0A8BF59}">
      <dgm:prSet/>
      <dgm:spPr/>
      <dgm:t>
        <a:bodyPr/>
        <a:lstStyle/>
        <a:p>
          <a:endParaRPr lang="de-D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42342B-9C4F-496A-A081-4B8B5EFCE523}" type="pres">
      <dgm:prSet presAssocID="{E4B6599F-9E79-43DE-BF87-FDFF6EF929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852A6D5-C6AC-425B-B9D6-591FE944A030}" type="pres">
      <dgm:prSet presAssocID="{298647AC-11DE-4BC8-8640-5CA490886D7F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2B9D2D-9A55-4A68-9F96-9546EFA26852}" type="pres">
      <dgm:prSet presAssocID="{81B0B5C1-2B95-4637-B57F-BDD297E24B3D}" presName="parTxOnlySpace" presStyleCnt="0"/>
      <dgm:spPr/>
    </dgm:pt>
    <dgm:pt modelId="{BEA54C82-EE03-458B-A060-C4CEE64F4F9D}" type="pres">
      <dgm:prSet presAssocID="{D5A1A312-608C-4EAF-A43C-BBD8E15B7B72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14EAFF-3730-4BFC-A87B-D158AD98F2BC}" type="pres">
      <dgm:prSet presAssocID="{0CD40A93-CC81-4C64-BD9F-D3674112F741}" presName="parTxOnlySpace" presStyleCnt="0"/>
      <dgm:spPr/>
    </dgm:pt>
    <dgm:pt modelId="{2014C0D1-9380-45DE-9524-9653FA144C5D}" type="pres">
      <dgm:prSet presAssocID="{E76BE1F7-D1CB-4021-932C-48F11A0CEBF0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987A3B-3EC1-4544-A0F3-52EC62EB6AF3}" type="pres">
      <dgm:prSet presAssocID="{DC67B1DD-94E0-4536-8260-402ADD34D2BD}" presName="parTxOnlySpace" presStyleCnt="0"/>
      <dgm:spPr/>
    </dgm:pt>
    <dgm:pt modelId="{1BFC8CD7-199E-4D15-BB73-27B86B644C50}" type="pres">
      <dgm:prSet presAssocID="{C6873AFF-E76A-4851-8894-20829D131FDB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2F4618-3F59-4064-BB4D-864753CAF062}" type="pres">
      <dgm:prSet presAssocID="{E16D995D-486F-4DF5-9320-39008AD49B66}" presName="parTxOnlySpace" presStyleCnt="0"/>
      <dgm:spPr/>
    </dgm:pt>
    <dgm:pt modelId="{538D363E-99CC-4E59-8B5F-014403156D14}" type="pres">
      <dgm:prSet presAssocID="{9B4EA7D4-8F38-42FE-9E6C-072093E5A9DE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67A0EB2-BC39-4D52-A8D9-9A76E1236DE3}" type="pres">
      <dgm:prSet presAssocID="{26A94A9B-538F-4387-9E7A-EF88353ED30A}" presName="parTxOnlySpace" presStyleCnt="0"/>
      <dgm:spPr/>
    </dgm:pt>
    <dgm:pt modelId="{27644D4A-39D1-4F66-8BDB-9E9B2BF911B5}" type="pres">
      <dgm:prSet presAssocID="{3F376E6E-DBB7-450E-86D9-2FC71467F99E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A63C76-E33F-45F6-A929-F6E0F96594F6}" type="pres">
      <dgm:prSet presAssocID="{9495AE55-1AC2-4E31-A2B8-0F1D40631FEE}" presName="parTxOnlySpace" presStyleCnt="0"/>
      <dgm:spPr/>
    </dgm:pt>
    <dgm:pt modelId="{E3616A5D-E254-4F82-8BD8-B25DE851045B}" type="pres">
      <dgm:prSet presAssocID="{97FA30A8-72B9-44C8-A8A5-FECA06C7A2BD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BC6CF8-BF09-4CD3-B967-D5EB50BA14C3}" type="pres">
      <dgm:prSet presAssocID="{BC77F640-355C-484F-A5A1-1CEC39F797CD}" presName="parTxOnlySpace" presStyleCnt="0"/>
      <dgm:spPr/>
    </dgm:pt>
    <dgm:pt modelId="{1CBDAAA1-E412-4DDA-8BE4-588C34D90E62}" type="pres">
      <dgm:prSet presAssocID="{7CD61C65-77EF-44A7-BACE-471CA21A786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2A9142-1602-4C43-9571-D340886E7181}" srcId="{E4B6599F-9E79-43DE-BF87-FDFF6EF92985}" destId="{298647AC-11DE-4BC8-8640-5CA490886D7F}" srcOrd="0" destOrd="0" parTransId="{7C34DC2D-0186-4E6B-BCEF-3930CAE8A6F4}" sibTransId="{81B0B5C1-2B95-4637-B57F-BDD297E24B3D}"/>
    <dgm:cxn modelId="{DF3B31C1-9500-4439-B963-CC59F4123E0E}" srcId="{E4B6599F-9E79-43DE-BF87-FDFF6EF92985}" destId="{3F376E6E-DBB7-450E-86D9-2FC71467F99E}" srcOrd="5" destOrd="0" parTransId="{22F28AB3-A869-4BF0-BB70-1B4E6AE4CE26}" sibTransId="{9495AE55-1AC2-4E31-A2B8-0F1D40631FEE}"/>
    <dgm:cxn modelId="{50368C44-92E5-47FC-9B2D-E0A45ED2B55D}" srcId="{E4B6599F-9E79-43DE-BF87-FDFF6EF92985}" destId="{9B4EA7D4-8F38-42FE-9E6C-072093E5A9DE}" srcOrd="4" destOrd="0" parTransId="{B73ACB58-BB1D-4F26-A510-FCE177889A2E}" sibTransId="{26A94A9B-538F-4387-9E7A-EF88353ED30A}"/>
    <dgm:cxn modelId="{459F6B61-5C92-4541-AA33-D86BE5F2EB4A}" type="presOf" srcId="{E4B6599F-9E79-43DE-BF87-FDFF6EF92985}" destId="{3E42342B-9C4F-496A-A081-4B8B5EFCE523}" srcOrd="0" destOrd="0" presId="urn:microsoft.com/office/officeart/2005/8/layout/chevron1"/>
    <dgm:cxn modelId="{3EBE9D68-8C5E-4C54-ACA9-C0B2A28966C7}" srcId="{E4B6599F-9E79-43DE-BF87-FDFF6EF92985}" destId="{E76BE1F7-D1CB-4021-932C-48F11A0CEBF0}" srcOrd="2" destOrd="0" parTransId="{78DE0060-E412-4183-9727-5E547084265A}" sibTransId="{DC67B1DD-94E0-4536-8260-402ADD34D2BD}"/>
    <dgm:cxn modelId="{9517DFE0-22FA-4505-B458-AF5962D9EC69}" type="presOf" srcId="{D5A1A312-608C-4EAF-A43C-BBD8E15B7B72}" destId="{BEA54C82-EE03-458B-A060-C4CEE64F4F9D}" srcOrd="0" destOrd="0" presId="urn:microsoft.com/office/officeart/2005/8/layout/chevron1"/>
    <dgm:cxn modelId="{9459FE6A-3D91-465B-92E4-81C03C3520EE}" type="presOf" srcId="{E76BE1F7-D1CB-4021-932C-48F11A0CEBF0}" destId="{2014C0D1-9380-45DE-9524-9653FA144C5D}" srcOrd="0" destOrd="0" presId="urn:microsoft.com/office/officeart/2005/8/layout/chevron1"/>
    <dgm:cxn modelId="{463B7FFB-3615-45B8-9343-89C1B8687B54}" type="presOf" srcId="{3F376E6E-DBB7-450E-86D9-2FC71467F99E}" destId="{27644D4A-39D1-4F66-8BDB-9E9B2BF911B5}" srcOrd="0" destOrd="0" presId="urn:microsoft.com/office/officeart/2005/8/layout/chevron1"/>
    <dgm:cxn modelId="{A18AA338-C15C-4153-8A67-116B6CBBD6C8}" type="presOf" srcId="{97FA30A8-72B9-44C8-A8A5-FECA06C7A2BD}" destId="{E3616A5D-E254-4F82-8BD8-B25DE851045B}" srcOrd="0" destOrd="0" presId="urn:microsoft.com/office/officeart/2005/8/layout/chevron1"/>
    <dgm:cxn modelId="{15C9A20F-FD05-40B9-86F0-42B5D0A8BF59}" srcId="{E4B6599F-9E79-43DE-BF87-FDFF6EF92985}" destId="{7CD61C65-77EF-44A7-BACE-471CA21A7869}" srcOrd="7" destOrd="0" parTransId="{11FC1FA7-295D-4DD3-82C8-7022A3681C7D}" sibTransId="{663D62FB-F5C9-4292-9466-37DC4F6D66C9}"/>
    <dgm:cxn modelId="{CCD51A7F-6C72-40EE-A94F-D835BCE1087C}" srcId="{E4B6599F-9E79-43DE-BF87-FDFF6EF92985}" destId="{97FA30A8-72B9-44C8-A8A5-FECA06C7A2BD}" srcOrd="6" destOrd="0" parTransId="{10862838-3E08-424E-A1A2-56BB127A2D76}" sibTransId="{BC77F640-355C-484F-A5A1-1CEC39F797CD}"/>
    <dgm:cxn modelId="{E3895DC1-AA1C-4F5E-898C-17C1F583532B}" type="presOf" srcId="{7CD61C65-77EF-44A7-BACE-471CA21A7869}" destId="{1CBDAAA1-E412-4DDA-8BE4-588C34D90E62}" srcOrd="0" destOrd="0" presId="urn:microsoft.com/office/officeart/2005/8/layout/chevron1"/>
    <dgm:cxn modelId="{CA01EADB-9D03-410F-AD45-84DC58DD3E25}" type="presOf" srcId="{298647AC-11DE-4BC8-8640-5CA490886D7F}" destId="{9852A6D5-C6AC-425B-B9D6-591FE944A030}" srcOrd="0" destOrd="0" presId="urn:microsoft.com/office/officeart/2005/8/layout/chevron1"/>
    <dgm:cxn modelId="{1C7B8926-E60F-4FC9-89E9-847F481BE599}" type="presOf" srcId="{C6873AFF-E76A-4851-8894-20829D131FDB}" destId="{1BFC8CD7-199E-4D15-BB73-27B86B644C50}" srcOrd="0" destOrd="0" presId="urn:microsoft.com/office/officeart/2005/8/layout/chevron1"/>
    <dgm:cxn modelId="{41127296-77B4-4E71-ADC4-B52E3528FB53}" srcId="{E4B6599F-9E79-43DE-BF87-FDFF6EF92985}" destId="{C6873AFF-E76A-4851-8894-20829D131FDB}" srcOrd="3" destOrd="0" parTransId="{3BDA13EE-6A78-4DE5-8876-549EAD40E01B}" sibTransId="{E16D995D-486F-4DF5-9320-39008AD49B66}"/>
    <dgm:cxn modelId="{46D78E14-D7B8-460F-B84A-8CC7F19617DE}" type="presOf" srcId="{9B4EA7D4-8F38-42FE-9E6C-072093E5A9DE}" destId="{538D363E-99CC-4E59-8B5F-014403156D14}" srcOrd="0" destOrd="0" presId="urn:microsoft.com/office/officeart/2005/8/layout/chevron1"/>
    <dgm:cxn modelId="{89D6C4F4-D32F-4C48-98DC-AB01EF8EC943}" srcId="{E4B6599F-9E79-43DE-BF87-FDFF6EF92985}" destId="{D5A1A312-608C-4EAF-A43C-BBD8E15B7B72}" srcOrd="1" destOrd="0" parTransId="{72021EA4-C7F9-478F-BD00-FF7208E384EF}" sibTransId="{0CD40A93-CC81-4C64-BD9F-D3674112F741}"/>
    <dgm:cxn modelId="{A6B7A873-72A1-4DD9-9979-3B176E30808D}" type="presParOf" srcId="{3E42342B-9C4F-496A-A081-4B8B5EFCE523}" destId="{9852A6D5-C6AC-425B-B9D6-591FE944A030}" srcOrd="0" destOrd="0" presId="urn:microsoft.com/office/officeart/2005/8/layout/chevron1"/>
    <dgm:cxn modelId="{9F56B397-D2D9-4FB7-983B-14C2671180BC}" type="presParOf" srcId="{3E42342B-9C4F-496A-A081-4B8B5EFCE523}" destId="{972B9D2D-9A55-4A68-9F96-9546EFA26852}" srcOrd="1" destOrd="0" presId="urn:microsoft.com/office/officeart/2005/8/layout/chevron1"/>
    <dgm:cxn modelId="{9A68E907-2D12-49FD-810D-2D6039777F18}" type="presParOf" srcId="{3E42342B-9C4F-496A-A081-4B8B5EFCE523}" destId="{BEA54C82-EE03-458B-A060-C4CEE64F4F9D}" srcOrd="2" destOrd="0" presId="urn:microsoft.com/office/officeart/2005/8/layout/chevron1"/>
    <dgm:cxn modelId="{7E5E80E5-A40A-4B32-BD40-519B58FD50C7}" type="presParOf" srcId="{3E42342B-9C4F-496A-A081-4B8B5EFCE523}" destId="{AE14EAFF-3730-4BFC-A87B-D158AD98F2BC}" srcOrd="3" destOrd="0" presId="urn:microsoft.com/office/officeart/2005/8/layout/chevron1"/>
    <dgm:cxn modelId="{1DE97EAC-3B01-4AE3-ADE5-78E633AD8126}" type="presParOf" srcId="{3E42342B-9C4F-496A-A081-4B8B5EFCE523}" destId="{2014C0D1-9380-45DE-9524-9653FA144C5D}" srcOrd="4" destOrd="0" presId="urn:microsoft.com/office/officeart/2005/8/layout/chevron1"/>
    <dgm:cxn modelId="{D076F000-6BC3-4BF2-B2C9-398C94DC76EC}" type="presParOf" srcId="{3E42342B-9C4F-496A-A081-4B8B5EFCE523}" destId="{4B987A3B-3EC1-4544-A0F3-52EC62EB6AF3}" srcOrd="5" destOrd="0" presId="urn:microsoft.com/office/officeart/2005/8/layout/chevron1"/>
    <dgm:cxn modelId="{08A126A5-02A0-47DF-ADC1-7399BB0BE644}" type="presParOf" srcId="{3E42342B-9C4F-496A-A081-4B8B5EFCE523}" destId="{1BFC8CD7-199E-4D15-BB73-27B86B644C50}" srcOrd="6" destOrd="0" presId="urn:microsoft.com/office/officeart/2005/8/layout/chevron1"/>
    <dgm:cxn modelId="{921DD226-91D0-4619-B099-037F0EB099B8}" type="presParOf" srcId="{3E42342B-9C4F-496A-A081-4B8B5EFCE523}" destId="{252F4618-3F59-4064-BB4D-864753CAF062}" srcOrd="7" destOrd="0" presId="urn:microsoft.com/office/officeart/2005/8/layout/chevron1"/>
    <dgm:cxn modelId="{1E6B7E87-EDA8-4373-9F73-B08D889747D9}" type="presParOf" srcId="{3E42342B-9C4F-496A-A081-4B8B5EFCE523}" destId="{538D363E-99CC-4E59-8B5F-014403156D14}" srcOrd="8" destOrd="0" presId="urn:microsoft.com/office/officeart/2005/8/layout/chevron1"/>
    <dgm:cxn modelId="{B3E9220B-A1D0-4D8D-9E3D-2F9BBF8D05E6}" type="presParOf" srcId="{3E42342B-9C4F-496A-A081-4B8B5EFCE523}" destId="{067A0EB2-BC39-4D52-A8D9-9A76E1236DE3}" srcOrd="9" destOrd="0" presId="urn:microsoft.com/office/officeart/2005/8/layout/chevron1"/>
    <dgm:cxn modelId="{4104314E-F821-42A9-AD66-E15C49E77AB0}" type="presParOf" srcId="{3E42342B-9C4F-496A-A081-4B8B5EFCE523}" destId="{27644D4A-39D1-4F66-8BDB-9E9B2BF911B5}" srcOrd="10" destOrd="0" presId="urn:microsoft.com/office/officeart/2005/8/layout/chevron1"/>
    <dgm:cxn modelId="{888D0D40-DA1F-4335-A33A-C80635FDB307}" type="presParOf" srcId="{3E42342B-9C4F-496A-A081-4B8B5EFCE523}" destId="{16A63C76-E33F-45F6-A929-F6E0F96594F6}" srcOrd="11" destOrd="0" presId="urn:microsoft.com/office/officeart/2005/8/layout/chevron1"/>
    <dgm:cxn modelId="{FC14948E-8014-4B60-BD86-F78A0460C07A}" type="presParOf" srcId="{3E42342B-9C4F-496A-A081-4B8B5EFCE523}" destId="{E3616A5D-E254-4F82-8BD8-B25DE851045B}" srcOrd="12" destOrd="0" presId="urn:microsoft.com/office/officeart/2005/8/layout/chevron1"/>
    <dgm:cxn modelId="{4BE319ED-5FB1-45BC-803A-7A9D2045BFD8}" type="presParOf" srcId="{3E42342B-9C4F-496A-A081-4B8B5EFCE523}" destId="{B1BC6CF8-BF09-4CD3-B967-D5EB50BA14C3}" srcOrd="13" destOrd="0" presId="urn:microsoft.com/office/officeart/2005/8/layout/chevron1"/>
    <dgm:cxn modelId="{DA1E42D6-4079-4CF3-A9F8-513175537A01}" type="presParOf" srcId="{3E42342B-9C4F-496A-A081-4B8B5EFCE523}" destId="{1CBDAAA1-E412-4DDA-8BE4-588C34D90E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A6D5-C6AC-425B-B9D6-591FE944A030}">
      <dsp:nvSpPr>
        <dsp:cNvPr id="0" name=""/>
        <dsp:cNvSpPr/>
      </dsp:nvSpPr>
      <dsp:spPr>
        <a:xfrm>
          <a:off x="1770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1 (M3)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27.03.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Anforderungen definieren</a:t>
          </a:r>
        </a:p>
      </dsp:txBody>
      <dsp:txXfrm>
        <a:off x="569364" y="50106"/>
        <a:ext cx="1702782" cy="1135187"/>
      </dsp:txXfrm>
    </dsp:sp>
    <dsp:sp modelId="{BEA54C82-EE03-458B-A060-C4CEE64F4F9D}">
      <dsp:nvSpPr>
        <dsp:cNvPr id="0" name=""/>
        <dsp:cNvSpPr/>
      </dsp:nvSpPr>
      <dsp:spPr>
        <a:xfrm>
          <a:off x="2555942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12.04.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 Einrichtung Werkzeuge + M3</a:t>
          </a:r>
        </a:p>
      </dsp:txBody>
      <dsp:txXfrm>
        <a:off x="3123536" y="50106"/>
        <a:ext cx="1702782" cy="1135187"/>
      </dsp:txXfrm>
    </dsp:sp>
    <dsp:sp modelId="{2014C0D1-9380-45DE-9524-9653FA144C5D}">
      <dsp:nvSpPr>
        <dsp:cNvPr id="0" name=""/>
        <dsp:cNvSpPr/>
      </dsp:nvSpPr>
      <dsp:spPr>
        <a:xfrm>
          <a:off x="5110115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3 (M4)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02.05.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Architektur + Grobentwurf</a:t>
          </a:r>
        </a:p>
      </dsp:txBody>
      <dsp:txXfrm>
        <a:off x="5677709" y="50106"/>
        <a:ext cx="1702782" cy="1135187"/>
      </dsp:txXfrm>
    </dsp:sp>
    <dsp:sp modelId="{1BFC8CD7-199E-4D15-BB73-27B86B644C50}">
      <dsp:nvSpPr>
        <dsp:cNvPr id="0" name=""/>
        <dsp:cNvSpPr/>
      </dsp:nvSpPr>
      <dsp:spPr>
        <a:xfrm>
          <a:off x="7664287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4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17.05.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Backend</a:t>
          </a:r>
        </a:p>
      </dsp:txBody>
      <dsp:txXfrm>
        <a:off x="8231881" y="50106"/>
        <a:ext cx="1702782" cy="1135187"/>
      </dsp:txXfrm>
    </dsp:sp>
    <dsp:sp modelId="{538D363E-99CC-4E59-8B5F-014403156D14}">
      <dsp:nvSpPr>
        <dsp:cNvPr id="0" name=""/>
        <dsp:cNvSpPr/>
      </dsp:nvSpPr>
      <dsp:spPr>
        <a:xfrm>
          <a:off x="10218459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31.05.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+ </a:t>
          </a:r>
          <a:r>
            <a:rPr lang="de-DE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Posterentwurf</a:t>
          </a:r>
          <a:endParaRPr lang="de-DE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86053" y="50106"/>
        <a:ext cx="1702782" cy="1135187"/>
      </dsp:txXfrm>
    </dsp:sp>
    <dsp:sp modelId="{27644D4A-39D1-4F66-8BDB-9E9B2BF911B5}">
      <dsp:nvSpPr>
        <dsp:cNvPr id="0" name=""/>
        <dsp:cNvSpPr/>
      </dsp:nvSpPr>
      <dsp:spPr>
        <a:xfrm>
          <a:off x="12772631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6 (M5)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19.06.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Entwicklung + Poster + Portfolio</a:t>
          </a:r>
        </a:p>
      </dsp:txBody>
      <dsp:txXfrm>
        <a:off x="13340225" y="50106"/>
        <a:ext cx="1702782" cy="1135187"/>
      </dsp:txXfrm>
    </dsp:sp>
    <dsp:sp modelId="{E3616A5D-E254-4F82-8BD8-B25DE851045B}">
      <dsp:nvSpPr>
        <dsp:cNvPr id="0" name=""/>
        <dsp:cNvSpPr/>
      </dsp:nvSpPr>
      <dsp:spPr>
        <a:xfrm>
          <a:off x="15326804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„Release-Week“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19.-24.06.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Vorbereitung Präsentation</a:t>
          </a:r>
        </a:p>
      </dsp:txBody>
      <dsp:txXfrm>
        <a:off x="15894398" y="50106"/>
        <a:ext cx="1702782" cy="1135187"/>
      </dsp:txXfrm>
    </dsp:sp>
    <dsp:sp modelId="{1CBDAAA1-E412-4DDA-8BE4-588C34D90E62}">
      <dsp:nvSpPr>
        <dsp:cNvPr id="0" name=""/>
        <dsp:cNvSpPr/>
      </dsp:nvSpPr>
      <dsp:spPr>
        <a:xfrm>
          <a:off x="17880976" y="50106"/>
          <a:ext cx="2837969" cy="1135187"/>
        </a:xfrm>
        <a:prstGeom prst="chevron">
          <a:avLst/>
        </a:prstGeom>
        <a:solidFill>
          <a:srgbClr val="FF94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Sprint 7 (Abgabe)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Bis 28.07.</a:t>
          </a:r>
          <a:endParaRPr lang="de-DE" sz="1600" kern="1200" dirty="0">
            <a:solidFill>
              <a:prstClr val="white"/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de-DE" sz="1600" kern="1200" dirty="0">
              <a:latin typeface="Arial" panose="020B0604020202020204" pitchFamily="34" charset="0"/>
              <a:cs typeface="Arial" panose="020B0604020202020204" pitchFamily="34" charset="0"/>
            </a:rPr>
            <a:t>Portfolioüberblick + Reflexionen</a:t>
          </a:r>
        </a:p>
      </dsp:txBody>
      <dsp:txXfrm>
        <a:off x="18448570" y="50106"/>
        <a:ext cx="1702782" cy="1135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F35C-CEA7-4A41-A6EB-7B100C25E6C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9438" y="3727450"/>
            <a:ext cx="7070725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448A9-2418-453B-9A2F-5C1377E53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448A9-2418-453B-9A2F-5C1377E533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1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92178" y="504109"/>
            <a:ext cx="18055987" cy="187220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88322" y="4608564"/>
            <a:ext cx="14869637" cy="2952328"/>
          </a:xfrm>
        </p:spPr>
        <p:txBody>
          <a:bodyPr/>
          <a:lstStyle>
            <a:lvl1pPr marL="0" indent="0" algn="ctr">
              <a:buNone/>
              <a:defRPr sz="7600" baseline="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1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12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83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5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2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9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400696" y="1211145"/>
            <a:ext cx="4779526" cy="2580495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2118" y="1211145"/>
            <a:ext cx="13984539" cy="2580495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2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5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7999" y="19434227"/>
            <a:ext cx="18055987" cy="600668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77999" y="12818473"/>
            <a:ext cx="18055987" cy="6615755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7099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41991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1298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839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5497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2597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9696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679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45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2117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98188" y="7056811"/>
            <a:ext cx="9382033" cy="19959287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6769778"/>
            <a:ext cx="9385722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2117" y="9591098"/>
            <a:ext cx="9385722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790814" y="6769778"/>
            <a:ext cx="9389408" cy="2821321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0995" indent="0">
              <a:buNone/>
              <a:defRPr sz="6400" b="1"/>
            </a:lvl2pPr>
            <a:lvl3pPr marL="2941991" indent="0">
              <a:buNone/>
              <a:defRPr sz="5800" b="1"/>
            </a:lvl3pPr>
            <a:lvl4pPr marL="4412986" indent="0">
              <a:buNone/>
              <a:defRPr sz="5100" b="1"/>
            </a:lvl4pPr>
            <a:lvl5pPr marL="5883981" indent="0">
              <a:buNone/>
              <a:defRPr sz="5100" b="1"/>
            </a:lvl5pPr>
            <a:lvl6pPr marL="7354976" indent="0">
              <a:buNone/>
              <a:defRPr sz="5100" b="1"/>
            </a:lvl6pPr>
            <a:lvl7pPr marL="8825972" indent="0">
              <a:buNone/>
              <a:defRPr sz="5100" b="1"/>
            </a:lvl7pPr>
            <a:lvl8pPr marL="10296967" indent="0">
              <a:buNone/>
              <a:defRPr sz="5100" b="1"/>
            </a:lvl8pPr>
            <a:lvl9pPr marL="11767962" indent="0">
              <a:buNone/>
              <a:defRPr sz="5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790814" y="9591098"/>
            <a:ext cx="9389408" cy="17424998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19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2119" y="1204138"/>
            <a:ext cx="6988583" cy="51245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05164" y="1204140"/>
            <a:ext cx="11875057" cy="25811958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2119" y="6328728"/>
            <a:ext cx="6988583" cy="20687371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63647" y="21170425"/>
            <a:ext cx="12745403" cy="249928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63647" y="2702310"/>
            <a:ext cx="12745403" cy="18146078"/>
          </a:xfrm>
        </p:spPr>
        <p:txBody>
          <a:bodyPr/>
          <a:lstStyle>
            <a:lvl1pPr marL="0" indent="0">
              <a:buNone/>
              <a:defRPr sz="10300"/>
            </a:lvl1pPr>
            <a:lvl2pPr marL="1470995" indent="0">
              <a:buNone/>
              <a:defRPr sz="9000"/>
            </a:lvl2pPr>
            <a:lvl3pPr marL="2941991" indent="0">
              <a:buNone/>
              <a:defRPr sz="7700"/>
            </a:lvl3pPr>
            <a:lvl4pPr marL="4412986" indent="0">
              <a:buNone/>
              <a:defRPr sz="6400"/>
            </a:lvl4pPr>
            <a:lvl5pPr marL="5883981" indent="0">
              <a:buNone/>
              <a:defRPr sz="6400"/>
            </a:lvl5pPr>
            <a:lvl6pPr marL="7354976" indent="0">
              <a:buNone/>
              <a:defRPr sz="6400"/>
            </a:lvl6pPr>
            <a:lvl7pPr marL="8825972" indent="0">
              <a:buNone/>
              <a:defRPr sz="6400"/>
            </a:lvl7pPr>
            <a:lvl8pPr marL="10296967" indent="0">
              <a:buNone/>
              <a:defRPr sz="6400"/>
            </a:lvl8pPr>
            <a:lvl9pPr marL="11767962" indent="0">
              <a:buNone/>
              <a:defRPr sz="64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63647" y="23669714"/>
            <a:ext cx="12745403" cy="3549404"/>
          </a:xfrm>
        </p:spPr>
        <p:txBody>
          <a:bodyPr/>
          <a:lstStyle>
            <a:lvl1pPr marL="0" indent="0">
              <a:buNone/>
              <a:defRPr sz="4500"/>
            </a:lvl1pPr>
            <a:lvl2pPr marL="1470995" indent="0">
              <a:buNone/>
              <a:defRPr sz="3900"/>
            </a:lvl2pPr>
            <a:lvl3pPr marL="2941991" indent="0">
              <a:buNone/>
              <a:defRPr sz="3200"/>
            </a:lvl3pPr>
            <a:lvl4pPr marL="4412986" indent="0">
              <a:buNone/>
              <a:defRPr sz="2900"/>
            </a:lvl4pPr>
            <a:lvl5pPr marL="5883981" indent="0">
              <a:buNone/>
              <a:defRPr sz="2900"/>
            </a:lvl5pPr>
            <a:lvl6pPr marL="7354976" indent="0">
              <a:buNone/>
              <a:defRPr sz="2900"/>
            </a:lvl6pPr>
            <a:lvl7pPr marL="8825972" indent="0">
              <a:buNone/>
              <a:defRPr sz="2900"/>
            </a:lvl7pPr>
            <a:lvl8pPr marL="10296967" indent="0">
              <a:buNone/>
              <a:defRPr sz="2900"/>
            </a:lvl8pPr>
            <a:lvl9pPr marL="11767962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2117" y="1211141"/>
            <a:ext cx="19118104" cy="5040578"/>
          </a:xfrm>
          <a:prstGeom prst="rect">
            <a:avLst/>
          </a:prstGeom>
        </p:spPr>
        <p:txBody>
          <a:bodyPr vert="horz" lIns="294199" tIns="147100" rIns="294199" bIns="14710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2117" y="7056811"/>
            <a:ext cx="19118104" cy="19959287"/>
          </a:xfrm>
          <a:prstGeom prst="rect">
            <a:avLst/>
          </a:prstGeom>
        </p:spPr>
        <p:txBody>
          <a:bodyPr vert="horz" lIns="294199" tIns="147100" rIns="294199" bIns="14710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2117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8110-D74D-4E53-9D8A-42DFB11C9F8B}" type="datetimeFigureOut">
              <a:rPr lang="de-DE" smtClean="0"/>
              <a:t>18.06.2017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57799" y="28031212"/>
            <a:ext cx="6726740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223675" y="28031212"/>
            <a:ext cx="4956546" cy="1610185"/>
          </a:xfrm>
          <a:prstGeom prst="rect">
            <a:avLst/>
          </a:prstGeom>
        </p:spPr>
        <p:txBody>
          <a:bodyPr vert="horz" lIns="294199" tIns="147100" rIns="294199" bIns="147100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D192-DE22-4FEE-A36B-4269BB1ED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3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41991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246" indent="-1103246" algn="l" defTabSz="2941991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0367" indent="-919372" algn="l" defTabSz="2941991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77488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8483" indent="-735498" algn="l" defTabSz="2941991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619479" indent="-735498" algn="l" defTabSz="2941991" rtl="0" eaLnBrk="1" latinLnBrk="0" hangingPunct="1">
        <a:spcBef>
          <a:spcPct val="20000"/>
        </a:spcBef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90474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61469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032465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503460" indent="-735498" algn="l" defTabSz="2941991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0995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4199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1298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83981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54976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2597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96967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7962" algn="l" defTabSz="2941991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diagramData" Target="../diagrams/data1.xml"/><Relationship Id="rId26" Type="http://schemas.openxmlformats.org/officeDocument/2006/relationships/image" Target="../media/image18.png"/><Relationship Id="rId39" Type="http://schemas.openxmlformats.org/officeDocument/2006/relationships/image" Target="../media/image30.png"/><Relationship Id="rId21" Type="http://schemas.openxmlformats.org/officeDocument/2006/relationships/diagramColors" Target="../diagrams/colors1.xml"/><Relationship Id="rId34" Type="http://schemas.openxmlformats.org/officeDocument/2006/relationships/image" Target="../media/image25.jpeg"/><Relationship Id="rId42" Type="http://schemas.openxmlformats.org/officeDocument/2006/relationships/image" Target="../media/image3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32" Type="http://schemas.openxmlformats.org/officeDocument/2006/relationships/image" Target="../media/image23.png"/><Relationship Id="rId37" Type="http://schemas.openxmlformats.org/officeDocument/2006/relationships/image" Target="../media/image28.jpeg"/><Relationship Id="rId40" Type="http://schemas.openxmlformats.org/officeDocument/2006/relationships/image" Target="../media/image31.png"/><Relationship Id="rId45" Type="http://schemas.openxmlformats.org/officeDocument/2006/relationships/image" Target="../media/image36.png"/><Relationship Id="rId5" Type="http://schemas.openxmlformats.org/officeDocument/2006/relationships/hyperlink" Target="https://github.com/bastianla/immopiraten/blob/devFrontend/src/images/suche/Logo_ImmoScout.png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36" Type="http://schemas.openxmlformats.org/officeDocument/2006/relationships/image" Target="../media/image27.jpeg"/><Relationship Id="rId10" Type="http://schemas.openxmlformats.org/officeDocument/2006/relationships/image" Target="../media/image7.png"/><Relationship Id="rId19" Type="http://schemas.openxmlformats.org/officeDocument/2006/relationships/diagramLayout" Target="../diagrams/layout1.xml"/><Relationship Id="rId31" Type="http://schemas.openxmlformats.org/officeDocument/2006/relationships/image" Target="../media/image22.png"/><Relationship Id="rId44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microsoft.com/office/2007/relationships/diagramDrawing" Target="../diagrams/drawing1.xml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openxmlformats.org/officeDocument/2006/relationships/image" Target="../media/image26.jpeg"/><Relationship Id="rId43" Type="http://schemas.openxmlformats.org/officeDocument/2006/relationships/image" Target="../media/image34.png"/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9.gif"/><Relationship Id="rId17" Type="http://schemas.openxmlformats.org/officeDocument/2006/relationships/image" Target="../media/image14.png"/><Relationship Id="rId25" Type="http://schemas.openxmlformats.org/officeDocument/2006/relationships/image" Target="../media/image17.png"/><Relationship Id="rId33" Type="http://schemas.openxmlformats.org/officeDocument/2006/relationships/image" Target="../media/image24.jpeg"/><Relationship Id="rId38" Type="http://schemas.openxmlformats.org/officeDocument/2006/relationships/image" Target="../media/image29.jpeg"/><Relationship Id="rId46" Type="http://schemas.openxmlformats.org/officeDocument/2006/relationships/image" Target="../media/image38.svg"/><Relationship Id="rId20" Type="http://schemas.openxmlformats.org/officeDocument/2006/relationships/diagramQuickStyle" Target="../diagrams/quickStyle1.xml"/><Relationship Id="rId4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9451322"/>
            <a:ext cx="20950131" cy="61089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304333" y="18039231"/>
            <a:ext cx="6657442" cy="11106586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7292447" y="18039230"/>
            <a:ext cx="13639627" cy="1110658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253901" y="13050861"/>
            <a:ext cx="13695989" cy="3236927"/>
          </a:xfrm>
          <a:prstGeom prst="rect">
            <a:avLst/>
          </a:prstGeom>
          <a:solidFill>
            <a:srgbClr val="F2F2F2">
              <a:alpha val="9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981689" y="288085"/>
            <a:ext cx="3224656" cy="504791"/>
          </a:xfrm>
        </p:spPr>
        <p:txBody>
          <a:bodyPr>
            <a:noAutofit/>
          </a:bodyPr>
          <a:lstStyle/>
          <a:p>
            <a:pPr algn="l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Team 4 | Logout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946" y="29275552"/>
            <a:ext cx="12106446" cy="916396"/>
          </a:xfrm>
        </p:spPr>
        <p:txBody>
          <a:bodyPr>
            <a:normAutofit/>
          </a:bodyPr>
          <a:lstStyle/>
          <a:p>
            <a:pPr algn="r"/>
            <a:r>
              <a:rPr lang="de-DE" sz="4000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Betreuer: Prof. Dr. S. Bente / Dipl.-Inf. U. Poborski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42216" y="11911210"/>
            <a:ext cx="20689858" cy="10490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b="1" dirty="0" err="1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immoPiraten</a:t>
            </a:r>
            <a:r>
              <a:rPr lang="de-DE" b="1" dirty="0">
                <a:solidFill>
                  <a:srgbClr val="FF9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Metasuchmaschine für Immobilienanzeigen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578835" y="3689247"/>
            <a:ext cx="4187350" cy="5239796"/>
          </a:xfrm>
          <a:prstGeom prst="rect">
            <a:avLst/>
          </a:prstGeom>
          <a:noFill/>
          <a:ln w="25400" cmpd="sng">
            <a:noFill/>
          </a:ln>
        </p:spPr>
        <p:txBody>
          <a:bodyPr wrap="square" numCol="1" spcCol="50400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Beitz, Julia</a:t>
            </a:r>
          </a:p>
          <a:p>
            <a:pPr>
              <a:lnSpc>
                <a:spcPct val="20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Billerbeck, Kerstin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Brecklinghaus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Stephan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Ciecior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Peter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Mergenbaum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Andrea</a:t>
            </a:r>
          </a:p>
          <a:p>
            <a:pPr>
              <a:lnSpc>
                <a:spcPct val="200000"/>
              </a:lnSpc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Vranken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, Sebastian</a:t>
            </a:r>
          </a:p>
        </p:txBody>
      </p:sp>
      <p:sp>
        <p:nvSpPr>
          <p:cNvPr id="5" name="Rechteck 4"/>
          <p:cNvSpPr/>
          <p:nvPr/>
        </p:nvSpPr>
        <p:spPr>
          <a:xfrm>
            <a:off x="470465" y="18080498"/>
            <a:ext cx="4402167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60878" y="18077411"/>
            <a:ext cx="390523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466664" y="24545487"/>
            <a:ext cx="4954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Architekturkonzept.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459767" y="28675727"/>
            <a:ext cx="5291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Ebenenstruktur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3225776" y="24545487"/>
            <a:ext cx="640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Klassendiagramm.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97743" y="23790116"/>
            <a:ext cx="644927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52" y="227384"/>
            <a:ext cx="10482635" cy="170924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" y="2167895"/>
            <a:ext cx="20950131" cy="453558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14429479" y="2897158"/>
            <a:ext cx="6502595" cy="8799943"/>
          </a:xfrm>
          <a:prstGeom prst="rect">
            <a:avLst/>
          </a:prstGeom>
          <a:noFill/>
          <a:ln w="57150"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47771" y="2879073"/>
            <a:ext cx="13707066" cy="8259353"/>
          </a:xfrm>
          <a:prstGeom prst="rect">
            <a:avLst/>
          </a:prstGeom>
          <a:solidFill>
            <a:srgbClr val="515151"/>
          </a:solidFill>
          <a:ln>
            <a:solidFill>
              <a:srgbClr val="51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linkClick r:id="rId5" tooltip="Logo_ImmoScout.png"/>
              </a:rPr>
              <a:t>Logo_ImmoScout.png</a:t>
            </a:r>
            <a:endParaRPr lang="de-DE" dirty="0"/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09" y="3076394"/>
            <a:ext cx="9948373" cy="6707504"/>
          </a:xfrm>
          <a:prstGeom prst="rect">
            <a:avLst/>
          </a:prstGeom>
        </p:spPr>
      </p:pic>
      <p:sp>
        <p:nvSpPr>
          <p:cNvPr id="29" name="Pfeil: Chevron 28"/>
          <p:cNvSpPr/>
          <p:nvPr/>
        </p:nvSpPr>
        <p:spPr>
          <a:xfrm>
            <a:off x="12961313" y="5828434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Pfeil: Chevron 38"/>
          <p:cNvSpPr/>
          <p:nvPr/>
        </p:nvSpPr>
        <p:spPr>
          <a:xfrm flipH="1">
            <a:off x="859838" y="5828435"/>
            <a:ext cx="439189" cy="109240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17" y="9813734"/>
            <a:ext cx="1889493" cy="1281380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88" y="9816561"/>
            <a:ext cx="1904300" cy="1291368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08" y="9862578"/>
            <a:ext cx="1475412" cy="1245351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05" y="9880291"/>
            <a:ext cx="1746826" cy="12276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880" y="11059224"/>
            <a:ext cx="2819971" cy="39824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390" y="10920343"/>
            <a:ext cx="1668304" cy="645795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036" y="10949744"/>
            <a:ext cx="1083793" cy="586991"/>
          </a:xfrm>
          <a:prstGeom prst="rect">
            <a:avLst/>
          </a:prstGeom>
        </p:spPr>
      </p:pic>
      <p:sp>
        <p:nvSpPr>
          <p:cNvPr id="45" name="Textfeld 44"/>
          <p:cNvSpPr txBox="1"/>
          <p:nvPr/>
        </p:nvSpPr>
        <p:spPr>
          <a:xfrm>
            <a:off x="253901" y="13062629"/>
            <a:ext cx="4804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Produktvision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3901" y="13955082"/>
            <a:ext cx="13695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Aggregieren von Suchergebnissen verschiedener Quellen auf einem Portal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Benutzern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Verwalten von Suchprofilen (Ablegen von Suchparametern)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Benachrichtigung über zum Suchprofil passende Immobilien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Vereinheitlichung der Informationen einer Immobilie (evtl. in Zukunft)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672" y="19586227"/>
            <a:ext cx="6325179" cy="3550266"/>
          </a:xfrm>
          <a:prstGeom prst="rect">
            <a:avLst/>
          </a:prstGeom>
        </p:spPr>
      </p:pic>
      <p:sp>
        <p:nvSpPr>
          <p:cNvPr id="48" name="Rechteck 47"/>
          <p:cNvSpPr/>
          <p:nvPr/>
        </p:nvSpPr>
        <p:spPr>
          <a:xfrm>
            <a:off x="421356" y="19138584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Agiles Vorgehensmodell, angelehnt an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429863" y="23177335"/>
            <a:ext cx="6402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Backlog mit </a:t>
            </a:r>
            <a:r>
              <a:rPr lang="de-DE" sz="1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Epics</a:t>
            </a:r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User Stories (User Story Board).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20" y="18986193"/>
            <a:ext cx="5473881" cy="558158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497" y="18592849"/>
            <a:ext cx="7140711" cy="596350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r="10504"/>
          <a:stretch/>
        </p:blipFill>
        <p:spPr>
          <a:xfrm>
            <a:off x="7460878" y="24986827"/>
            <a:ext cx="5205205" cy="3689984"/>
          </a:xfrm>
          <a:prstGeom prst="rect">
            <a:avLst/>
          </a:prstGeom>
        </p:spPr>
      </p:pic>
      <p:graphicFrame>
        <p:nvGraphicFramePr>
          <p:cNvPr id="40" name="Diagramm 39"/>
          <p:cNvGraphicFramePr/>
          <p:nvPr>
            <p:extLst>
              <p:ext uri="{D42A27DB-BD31-4B8C-83A1-F6EECF244321}">
                <p14:modId xmlns:p14="http://schemas.microsoft.com/office/powerpoint/2010/main" val="3307415940"/>
              </p:ext>
            </p:extLst>
          </p:nvPr>
        </p:nvGraphicFramePr>
        <p:xfrm>
          <a:off x="253901" y="16539245"/>
          <a:ext cx="20720716" cy="12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4529502" y="9128224"/>
            <a:ext cx="6245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Fortgeschrittene Softwaretechnologie Wirtschaftsinformatik Master</a:t>
            </a:r>
          </a:p>
          <a:p>
            <a:pPr algn="ctr"/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Sommersemester 2017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4554005" y="2886038"/>
            <a:ext cx="5500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Teammitglieder</a:t>
            </a:r>
          </a:p>
        </p:txBody>
      </p:sp>
      <p:sp>
        <p:nvSpPr>
          <p:cNvPr id="18" name="Rechteck 17"/>
          <p:cNvSpPr/>
          <p:nvPr/>
        </p:nvSpPr>
        <p:spPr>
          <a:xfrm>
            <a:off x="242216" y="11338559"/>
            <a:ext cx="13707674" cy="415899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6" y="27777900"/>
            <a:ext cx="953343" cy="953343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75" y="27795989"/>
            <a:ext cx="920382" cy="920382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03" y="24957323"/>
            <a:ext cx="4090473" cy="961261"/>
          </a:xfrm>
          <a:prstGeom prst="rect">
            <a:avLst/>
          </a:prstGeom>
        </p:spPr>
      </p:pic>
      <p:pic>
        <p:nvPicPr>
          <p:cNvPr id="64" name="Grafik 63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74" y="26392190"/>
            <a:ext cx="1984523" cy="826885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26392189"/>
            <a:ext cx="1577755" cy="826885"/>
          </a:xfrm>
          <a:prstGeom prst="rect">
            <a:avLst/>
          </a:prstGeom>
        </p:spPr>
      </p:pic>
      <p:pic>
        <p:nvPicPr>
          <p:cNvPr id="70" name="Grafik 69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226860" y="26479482"/>
            <a:ext cx="2425112" cy="65866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08" y="27795563"/>
            <a:ext cx="902808" cy="902808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3437" r="-91" b="2620"/>
          <a:stretch/>
        </p:blipFill>
        <p:spPr>
          <a:xfrm>
            <a:off x="4450716" y="27707382"/>
            <a:ext cx="1033571" cy="1008989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23" y="24949282"/>
            <a:ext cx="1947298" cy="97364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27482" b="17565"/>
          <a:stretch/>
        </p:blipFill>
        <p:spPr>
          <a:xfrm>
            <a:off x="14642726" y="7301719"/>
            <a:ext cx="692667" cy="800044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6"/>
          <a:stretch/>
        </p:blipFill>
        <p:spPr>
          <a:xfrm>
            <a:off x="14642726" y="6462101"/>
            <a:ext cx="692667" cy="795346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7" b="5155"/>
          <a:stretch/>
        </p:blipFill>
        <p:spPr>
          <a:xfrm>
            <a:off x="14640626" y="8151025"/>
            <a:ext cx="693362" cy="722798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7" b="4841"/>
          <a:stretch/>
        </p:blipFill>
        <p:spPr>
          <a:xfrm>
            <a:off x="14655086" y="5588108"/>
            <a:ext cx="674275" cy="832978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5" t="15254" r="27821" b="24669"/>
          <a:stretch/>
        </p:blipFill>
        <p:spPr>
          <a:xfrm>
            <a:off x="14640626" y="3935151"/>
            <a:ext cx="694527" cy="72988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5230" b="21926"/>
          <a:stretch/>
        </p:blipFill>
        <p:spPr>
          <a:xfrm>
            <a:off x="14632403" y="4700458"/>
            <a:ext cx="694527" cy="847317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837" y="24986828"/>
            <a:ext cx="7494430" cy="3689984"/>
          </a:xfrm>
          <a:prstGeom prst="rect">
            <a:avLst/>
          </a:prstGeom>
        </p:spPr>
      </p:pic>
      <p:sp>
        <p:nvSpPr>
          <p:cNvPr id="65" name="Rechteck 64"/>
          <p:cNvSpPr/>
          <p:nvPr/>
        </p:nvSpPr>
        <p:spPr>
          <a:xfrm>
            <a:off x="13225776" y="28656972"/>
            <a:ext cx="6668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Sequenzdiagramm Einfache Suche.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47" y="27794462"/>
            <a:ext cx="917812" cy="921909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869" y="257009"/>
            <a:ext cx="466705" cy="507542"/>
          </a:xfrm>
          <a:prstGeom prst="rect">
            <a:avLst/>
          </a:prstGeom>
        </p:spPr>
      </p:pic>
      <p:pic>
        <p:nvPicPr>
          <p:cNvPr id="71" name="Grafik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09" y="9826549"/>
            <a:ext cx="1889493" cy="1281380"/>
          </a:xfrm>
          <a:prstGeom prst="rect">
            <a:avLst/>
          </a:prstGeom>
        </p:spPr>
      </p:pic>
      <p:pic>
        <p:nvPicPr>
          <p:cNvPr id="72" name="Grafik 7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074" y="9852902"/>
            <a:ext cx="2232248" cy="1255027"/>
          </a:xfrm>
          <a:prstGeom prst="rect">
            <a:avLst/>
          </a:prstGeom>
        </p:spPr>
      </p:pic>
      <p:pic>
        <p:nvPicPr>
          <p:cNvPr id="1030" name="Picture 6" descr="Logo_Immowelt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699" y="14679088"/>
            <a:ext cx="30003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1699" y="14023876"/>
            <a:ext cx="2999781" cy="494495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4429479" y="13954682"/>
            <a:ext cx="2858568" cy="1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Benutzerdefiniert</PresentationFormat>
  <Paragraphs>53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Team 4 | Logout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1: MyApp</dc:title>
  <dc:creator>Mario Winter</dc:creator>
  <cp:lastModifiedBy>Peter Ciecior</cp:lastModifiedBy>
  <cp:revision>74</cp:revision>
  <cp:lastPrinted>2013-03-08T14:05:05Z</cp:lastPrinted>
  <dcterms:created xsi:type="dcterms:W3CDTF">2013-03-08T13:49:29Z</dcterms:created>
  <dcterms:modified xsi:type="dcterms:W3CDTF">2017-06-18T11:48:26Z</dcterms:modified>
</cp:coreProperties>
</file>