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21242338" cy="30243463"/>
  <p:notesSz cx="20929600" cy="29819600"/>
  <p:defaultTextStyle>
    <a:defPPr>
      <a:defRPr lang="de-DE"/>
    </a:defPPr>
    <a:lvl1pPr marL="0" algn="l" defTabSz="2941991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1pPr>
    <a:lvl2pPr marL="1470995" algn="l" defTabSz="2941991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2pPr>
    <a:lvl3pPr marL="2941991" algn="l" defTabSz="2941991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3pPr>
    <a:lvl4pPr marL="4412986" algn="l" defTabSz="2941991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4pPr>
    <a:lvl5pPr marL="5883981" algn="l" defTabSz="2941991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5pPr>
    <a:lvl6pPr marL="7354976" algn="l" defTabSz="2941991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6pPr>
    <a:lvl7pPr marL="8825972" algn="l" defTabSz="2941991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7pPr>
    <a:lvl8pPr marL="10296967" algn="l" defTabSz="2941991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8pPr>
    <a:lvl9pPr marL="11767962" algn="l" defTabSz="2941991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26">
          <p15:clr>
            <a:srgbClr val="A4A3A4"/>
          </p15:clr>
        </p15:guide>
        <p15:guide id="2" pos="669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400"/>
    <a:srgbClr val="F2F2F2"/>
    <a:srgbClr val="CBCBCB"/>
    <a:srgbClr val="5151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480" y="29"/>
      </p:cViewPr>
      <p:guideLst>
        <p:guide orient="horz" pos="9526"/>
        <p:guide pos="669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069388" cy="1495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11855450" y="0"/>
            <a:ext cx="9069388" cy="1495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A2F35C-CEA7-4A41-A6EB-7B100C25E6CB}" type="datetimeFigureOut">
              <a:rPr lang="de-DE" smtClean="0"/>
              <a:t>19.05.2017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929438" y="3727450"/>
            <a:ext cx="7070725" cy="1006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2092325" y="14351000"/>
            <a:ext cx="16744950" cy="117411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28324175"/>
            <a:ext cx="9069388" cy="1495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11855450" y="28324175"/>
            <a:ext cx="9069388" cy="1495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2448A9-2418-453B-9A2F-5C1377E533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1809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448A9-2418-453B-9A2F-5C1377E533DF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0175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692178" y="504109"/>
            <a:ext cx="18055987" cy="1872207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988322" y="4608564"/>
            <a:ext cx="14869637" cy="2952328"/>
          </a:xfrm>
        </p:spPr>
        <p:txBody>
          <a:bodyPr/>
          <a:lstStyle>
            <a:lvl1pPr marL="0" indent="0" algn="ctr">
              <a:buNone/>
              <a:defRPr sz="7600" baseline="0">
                <a:solidFill>
                  <a:schemeClr val="tx1">
                    <a:tint val="75000"/>
                  </a:schemeClr>
                </a:solidFill>
              </a:defRPr>
            </a:lvl1pPr>
            <a:lvl2pPr marL="1470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419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129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8839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549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25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2969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7679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F8110-D74D-4E53-9D8A-42DFB11C9F8B}" type="datetimeFigureOut">
              <a:rPr lang="de-DE" smtClean="0"/>
              <a:t>19.05.2017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9D192-DE22-4FEE-A36B-4269BB1EDA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2391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F8110-D74D-4E53-9D8A-42DFB11C9F8B}" type="datetimeFigureOut">
              <a:rPr lang="de-DE" smtClean="0"/>
              <a:t>19.05.2017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9D192-DE22-4FEE-A36B-4269BB1EDA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1796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15400696" y="1211145"/>
            <a:ext cx="4779526" cy="25804954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062118" y="1211145"/>
            <a:ext cx="13984539" cy="25804954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F8110-D74D-4E53-9D8A-42DFB11C9F8B}" type="datetimeFigureOut">
              <a:rPr lang="de-DE" smtClean="0"/>
              <a:t>19.05.2017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9D192-DE22-4FEE-A36B-4269BB1EDA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6263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F8110-D74D-4E53-9D8A-42DFB11C9F8B}" type="datetimeFigureOut">
              <a:rPr lang="de-DE" smtClean="0"/>
              <a:t>19.05.2017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9D192-DE22-4FEE-A36B-4269BB1EDA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7553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77999" y="19434227"/>
            <a:ext cx="18055987" cy="6006689"/>
          </a:xfrm>
        </p:spPr>
        <p:txBody>
          <a:bodyPr anchor="t"/>
          <a:lstStyle>
            <a:lvl1pPr algn="l">
              <a:defRPr sz="129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677999" y="12818473"/>
            <a:ext cx="18055987" cy="6615755"/>
          </a:xfrm>
        </p:spPr>
        <p:txBody>
          <a:bodyPr anchor="b"/>
          <a:lstStyle>
            <a:lvl1pPr marL="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1pPr>
            <a:lvl2pPr marL="1470995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2pPr>
            <a:lvl3pPr marL="2941991" indent="0">
              <a:buNone/>
              <a:defRPr sz="5100">
                <a:solidFill>
                  <a:schemeClr val="tx1">
                    <a:tint val="75000"/>
                  </a:schemeClr>
                </a:solidFill>
              </a:defRPr>
            </a:lvl3pPr>
            <a:lvl4pPr marL="4412986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4pPr>
            <a:lvl5pPr marL="5883981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5pPr>
            <a:lvl6pPr marL="7354976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6pPr>
            <a:lvl7pPr marL="8825972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7pPr>
            <a:lvl8pPr marL="10296967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8pPr>
            <a:lvl9pPr marL="11767962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F8110-D74D-4E53-9D8A-42DFB11C9F8B}" type="datetimeFigureOut">
              <a:rPr lang="de-DE" smtClean="0"/>
              <a:t>19.05.2017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9D192-DE22-4FEE-A36B-4269BB1EDA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8452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062117" y="7056811"/>
            <a:ext cx="9382033" cy="19959287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4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0798188" y="7056811"/>
            <a:ext cx="9382033" cy="19959287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4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F8110-D74D-4E53-9D8A-42DFB11C9F8B}" type="datetimeFigureOut">
              <a:rPr lang="de-DE" smtClean="0"/>
              <a:t>19.05.2017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9D192-DE22-4FEE-A36B-4269BB1EDA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2317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62117" y="6769778"/>
            <a:ext cx="9385722" cy="2821321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0995" indent="0">
              <a:buNone/>
              <a:defRPr sz="6400" b="1"/>
            </a:lvl2pPr>
            <a:lvl3pPr marL="2941991" indent="0">
              <a:buNone/>
              <a:defRPr sz="5800" b="1"/>
            </a:lvl3pPr>
            <a:lvl4pPr marL="4412986" indent="0">
              <a:buNone/>
              <a:defRPr sz="5100" b="1"/>
            </a:lvl4pPr>
            <a:lvl5pPr marL="5883981" indent="0">
              <a:buNone/>
              <a:defRPr sz="5100" b="1"/>
            </a:lvl5pPr>
            <a:lvl6pPr marL="7354976" indent="0">
              <a:buNone/>
              <a:defRPr sz="5100" b="1"/>
            </a:lvl6pPr>
            <a:lvl7pPr marL="8825972" indent="0">
              <a:buNone/>
              <a:defRPr sz="5100" b="1"/>
            </a:lvl7pPr>
            <a:lvl8pPr marL="10296967" indent="0">
              <a:buNone/>
              <a:defRPr sz="5100" b="1"/>
            </a:lvl8pPr>
            <a:lvl9pPr marL="11767962" indent="0">
              <a:buNone/>
              <a:defRPr sz="51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062117" y="9591098"/>
            <a:ext cx="9385722" cy="17424998"/>
          </a:xfrm>
        </p:spPr>
        <p:txBody>
          <a:bodyPr/>
          <a:lstStyle>
            <a:lvl1pPr>
              <a:defRPr sz="7700"/>
            </a:lvl1pPr>
            <a:lvl2pPr>
              <a:defRPr sz="6400"/>
            </a:lvl2pPr>
            <a:lvl3pPr>
              <a:defRPr sz="5800"/>
            </a:lvl3pPr>
            <a:lvl4pPr>
              <a:defRPr sz="5100"/>
            </a:lvl4pPr>
            <a:lvl5pPr>
              <a:defRPr sz="5100"/>
            </a:lvl5pPr>
            <a:lvl6pPr>
              <a:defRPr sz="5100"/>
            </a:lvl6pPr>
            <a:lvl7pPr>
              <a:defRPr sz="5100"/>
            </a:lvl7pPr>
            <a:lvl8pPr>
              <a:defRPr sz="5100"/>
            </a:lvl8pPr>
            <a:lvl9pPr>
              <a:defRPr sz="51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10790814" y="6769778"/>
            <a:ext cx="9389408" cy="2821321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0995" indent="0">
              <a:buNone/>
              <a:defRPr sz="6400" b="1"/>
            </a:lvl2pPr>
            <a:lvl3pPr marL="2941991" indent="0">
              <a:buNone/>
              <a:defRPr sz="5800" b="1"/>
            </a:lvl3pPr>
            <a:lvl4pPr marL="4412986" indent="0">
              <a:buNone/>
              <a:defRPr sz="5100" b="1"/>
            </a:lvl4pPr>
            <a:lvl5pPr marL="5883981" indent="0">
              <a:buNone/>
              <a:defRPr sz="5100" b="1"/>
            </a:lvl5pPr>
            <a:lvl6pPr marL="7354976" indent="0">
              <a:buNone/>
              <a:defRPr sz="5100" b="1"/>
            </a:lvl6pPr>
            <a:lvl7pPr marL="8825972" indent="0">
              <a:buNone/>
              <a:defRPr sz="5100" b="1"/>
            </a:lvl7pPr>
            <a:lvl8pPr marL="10296967" indent="0">
              <a:buNone/>
              <a:defRPr sz="5100" b="1"/>
            </a:lvl8pPr>
            <a:lvl9pPr marL="11767962" indent="0">
              <a:buNone/>
              <a:defRPr sz="51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10790814" y="9591098"/>
            <a:ext cx="9389408" cy="17424998"/>
          </a:xfrm>
        </p:spPr>
        <p:txBody>
          <a:bodyPr/>
          <a:lstStyle>
            <a:lvl1pPr>
              <a:defRPr sz="7700"/>
            </a:lvl1pPr>
            <a:lvl2pPr>
              <a:defRPr sz="6400"/>
            </a:lvl2pPr>
            <a:lvl3pPr>
              <a:defRPr sz="5800"/>
            </a:lvl3pPr>
            <a:lvl4pPr>
              <a:defRPr sz="5100"/>
            </a:lvl4pPr>
            <a:lvl5pPr>
              <a:defRPr sz="5100"/>
            </a:lvl5pPr>
            <a:lvl6pPr>
              <a:defRPr sz="5100"/>
            </a:lvl6pPr>
            <a:lvl7pPr>
              <a:defRPr sz="5100"/>
            </a:lvl7pPr>
            <a:lvl8pPr>
              <a:defRPr sz="5100"/>
            </a:lvl8pPr>
            <a:lvl9pPr>
              <a:defRPr sz="51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F8110-D74D-4E53-9D8A-42DFB11C9F8B}" type="datetimeFigureOut">
              <a:rPr lang="de-DE" smtClean="0"/>
              <a:t>19.05.2017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9D192-DE22-4FEE-A36B-4269BB1EDA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7195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F8110-D74D-4E53-9D8A-42DFB11C9F8B}" type="datetimeFigureOut">
              <a:rPr lang="de-DE" smtClean="0"/>
              <a:t>19.05.2017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9D192-DE22-4FEE-A36B-4269BB1EDA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944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F8110-D74D-4E53-9D8A-42DFB11C9F8B}" type="datetimeFigureOut">
              <a:rPr lang="de-DE" smtClean="0"/>
              <a:t>19.05.2017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9D192-DE22-4FEE-A36B-4269BB1EDA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9617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2119" y="1204138"/>
            <a:ext cx="6988583" cy="5124587"/>
          </a:xfrm>
        </p:spPr>
        <p:txBody>
          <a:bodyPr anchor="b"/>
          <a:lstStyle>
            <a:lvl1pPr algn="l">
              <a:defRPr sz="64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05164" y="1204140"/>
            <a:ext cx="11875057" cy="25811958"/>
          </a:xfrm>
        </p:spPr>
        <p:txBody>
          <a:bodyPr/>
          <a:lstStyle>
            <a:lvl1pPr>
              <a:defRPr sz="10300"/>
            </a:lvl1pPr>
            <a:lvl2pPr>
              <a:defRPr sz="9000"/>
            </a:lvl2pPr>
            <a:lvl3pPr>
              <a:defRPr sz="770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062119" y="6328728"/>
            <a:ext cx="6988583" cy="20687371"/>
          </a:xfrm>
        </p:spPr>
        <p:txBody>
          <a:bodyPr/>
          <a:lstStyle>
            <a:lvl1pPr marL="0" indent="0">
              <a:buNone/>
              <a:defRPr sz="4500"/>
            </a:lvl1pPr>
            <a:lvl2pPr marL="1470995" indent="0">
              <a:buNone/>
              <a:defRPr sz="3900"/>
            </a:lvl2pPr>
            <a:lvl3pPr marL="2941991" indent="0">
              <a:buNone/>
              <a:defRPr sz="3200"/>
            </a:lvl3pPr>
            <a:lvl4pPr marL="4412986" indent="0">
              <a:buNone/>
              <a:defRPr sz="2900"/>
            </a:lvl4pPr>
            <a:lvl5pPr marL="5883981" indent="0">
              <a:buNone/>
              <a:defRPr sz="2900"/>
            </a:lvl5pPr>
            <a:lvl6pPr marL="7354976" indent="0">
              <a:buNone/>
              <a:defRPr sz="2900"/>
            </a:lvl6pPr>
            <a:lvl7pPr marL="8825972" indent="0">
              <a:buNone/>
              <a:defRPr sz="2900"/>
            </a:lvl7pPr>
            <a:lvl8pPr marL="10296967" indent="0">
              <a:buNone/>
              <a:defRPr sz="2900"/>
            </a:lvl8pPr>
            <a:lvl9pPr marL="11767962" indent="0">
              <a:buNone/>
              <a:defRPr sz="2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F8110-D74D-4E53-9D8A-42DFB11C9F8B}" type="datetimeFigureOut">
              <a:rPr lang="de-DE" smtClean="0"/>
              <a:t>19.05.2017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9D192-DE22-4FEE-A36B-4269BB1EDA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8373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163647" y="21170425"/>
            <a:ext cx="12745403" cy="2499287"/>
          </a:xfrm>
        </p:spPr>
        <p:txBody>
          <a:bodyPr anchor="b"/>
          <a:lstStyle>
            <a:lvl1pPr algn="l">
              <a:defRPr sz="64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163647" y="2702310"/>
            <a:ext cx="12745403" cy="18146078"/>
          </a:xfrm>
        </p:spPr>
        <p:txBody>
          <a:bodyPr/>
          <a:lstStyle>
            <a:lvl1pPr marL="0" indent="0">
              <a:buNone/>
              <a:defRPr sz="10300"/>
            </a:lvl1pPr>
            <a:lvl2pPr marL="1470995" indent="0">
              <a:buNone/>
              <a:defRPr sz="9000"/>
            </a:lvl2pPr>
            <a:lvl3pPr marL="2941991" indent="0">
              <a:buNone/>
              <a:defRPr sz="7700"/>
            </a:lvl3pPr>
            <a:lvl4pPr marL="4412986" indent="0">
              <a:buNone/>
              <a:defRPr sz="6400"/>
            </a:lvl4pPr>
            <a:lvl5pPr marL="5883981" indent="0">
              <a:buNone/>
              <a:defRPr sz="6400"/>
            </a:lvl5pPr>
            <a:lvl6pPr marL="7354976" indent="0">
              <a:buNone/>
              <a:defRPr sz="6400"/>
            </a:lvl6pPr>
            <a:lvl7pPr marL="8825972" indent="0">
              <a:buNone/>
              <a:defRPr sz="6400"/>
            </a:lvl7pPr>
            <a:lvl8pPr marL="10296967" indent="0">
              <a:buNone/>
              <a:defRPr sz="6400"/>
            </a:lvl8pPr>
            <a:lvl9pPr marL="11767962" indent="0">
              <a:buNone/>
              <a:defRPr sz="64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163647" y="23669714"/>
            <a:ext cx="12745403" cy="3549404"/>
          </a:xfrm>
        </p:spPr>
        <p:txBody>
          <a:bodyPr/>
          <a:lstStyle>
            <a:lvl1pPr marL="0" indent="0">
              <a:buNone/>
              <a:defRPr sz="4500"/>
            </a:lvl1pPr>
            <a:lvl2pPr marL="1470995" indent="0">
              <a:buNone/>
              <a:defRPr sz="3900"/>
            </a:lvl2pPr>
            <a:lvl3pPr marL="2941991" indent="0">
              <a:buNone/>
              <a:defRPr sz="3200"/>
            </a:lvl3pPr>
            <a:lvl4pPr marL="4412986" indent="0">
              <a:buNone/>
              <a:defRPr sz="2900"/>
            </a:lvl4pPr>
            <a:lvl5pPr marL="5883981" indent="0">
              <a:buNone/>
              <a:defRPr sz="2900"/>
            </a:lvl5pPr>
            <a:lvl6pPr marL="7354976" indent="0">
              <a:buNone/>
              <a:defRPr sz="2900"/>
            </a:lvl6pPr>
            <a:lvl7pPr marL="8825972" indent="0">
              <a:buNone/>
              <a:defRPr sz="2900"/>
            </a:lvl7pPr>
            <a:lvl8pPr marL="10296967" indent="0">
              <a:buNone/>
              <a:defRPr sz="2900"/>
            </a:lvl8pPr>
            <a:lvl9pPr marL="11767962" indent="0">
              <a:buNone/>
              <a:defRPr sz="2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F8110-D74D-4E53-9D8A-42DFB11C9F8B}" type="datetimeFigureOut">
              <a:rPr lang="de-DE" smtClean="0"/>
              <a:t>19.05.2017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9D192-DE22-4FEE-A36B-4269BB1EDA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8874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62117" y="1211141"/>
            <a:ext cx="19118104" cy="5040578"/>
          </a:xfrm>
          <a:prstGeom prst="rect">
            <a:avLst/>
          </a:prstGeom>
        </p:spPr>
        <p:txBody>
          <a:bodyPr vert="horz" lIns="294199" tIns="147100" rIns="294199" bIns="14710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62117" y="7056811"/>
            <a:ext cx="19118104" cy="19959287"/>
          </a:xfrm>
          <a:prstGeom prst="rect">
            <a:avLst/>
          </a:prstGeom>
        </p:spPr>
        <p:txBody>
          <a:bodyPr vert="horz" lIns="294199" tIns="147100" rIns="294199" bIns="14710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62117" y="28031212"/>
            <a:ext cx="4956546" cy="1610185"/>
          </a:xfrm>
          <a:prstGeom prst="rect">
            <a:avLst/>
          </a:prstGeom>
        </p:spPr>
        <p:txBody>
          <a:bodyPr vert="horz" lIns="294199" tIns="147100" rIns="294199" bIns="147100" rtlCol="0" anchor="ctr"/>
          <a:lstStyle>
            <a:lvl1pPr algn="l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F8110-D74D-4E53-9D8A-42DFB11C9F8B}" type="datetimeFigureOut">
              <a:rPr lang="de-DE" smtClean="0"/>
              <a:t>19.05.2017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7257799" y="28031212"/>
            <a:ext cx="6726740" cy="1610185"/>
          </a:xfrm>
          <a:prstGeom prst="rect">
            <a:avLst/>
          </a:prstGeom>
        </p:spPr>
        <p:txBody>
          <a:bodyPr vert="horz" lIns="294199" tIns="147100" rIns="294199" bIns="147100" rtlCol="0" anchor="ctr"/>
          <a:lstStyle>
            <a:lvl1pPr algn="ct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5223675" y="28031212"/>
            <a:ext cx="4956546" cy="1610185"/>
          </a:xfrm>
          <a:prstGeom prst="rect">
            <a:avLst/>
          </a:prstGeom>
        </p:spPr>
        <p:txBody>
          <a:bodyPr vert="horz" lIns="294199" tIns="147100" rIns="294199" bIns="147100" rtlCol="0" anchor="ctr"/>
          <a:lstStyle>
            <a:lvl1pPr algn="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9D192-DE22-4FEE-A36B-4269BB1EDA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8374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941991" rtl="0" eaLnBrk="1" latinLnBrk="0" hangingPunct="1">
        <a:spcBef>
          <a:spcPct val="0"/>
        </a:spcBef>
        <a:buNone/>
        <a:defRPr sz="1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03246" indent="-1103246" algn="l" defTabSz="2941991" rtl="0" eaLnBrk="1" latinLnBrk="0" hangingPunct="1">
        <a:spcBef>
          <a:spcPct val="20000"/>
        </a:spcBef>
        <a:buFont typeface="Arial" pitchFamily="34" charset="0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1pPr>
      <a:lvl2pPr marL="2390367" indent="-919372" algn="l" defTabSz="2941991" rtl="0" eaLnBrk="1" latinLnBrk="0" hangingPunct="1">
        <a:spcBef>
          <a:spcPct val="20000"/>
        </a:spcBef>
        <a:buFont typeface="Arial" pitchFamily="34" charset="0"/>
        <a:buChar char="–"/>
        <a:defRPr sz="9000" kern="1200">
          <a:solidFill>
            <a:schemeClr val="tx1"/>
          </a:solidFill>
          <a:latin typeface="+mn-lt"/>
          <a:ea typeface="+mn-ea"/>
          <a:cs typeface="+mn-cs"/>
        </a:defRPr>
      </a:lvl2pPr>
      <a:lvl3pPr marL="3677488" indent="-735498" algn="l" defTabSz="2941991" rtl="0" eaLnBrk="1" latinLnBrk="0" hangingPunct="1">
        <a:spcBef>
          <a:spcPct val="20000"/>
        </a:spcBef>
        <a:buFont typeface="Arial" pitchFamily="34" charset="0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8483" indent="-735498" algn="l" defTabSz="2941991" rtl="0" eaLnBrk="1" latinLnBrk="0" hangingPunct="1">
        <a:spcBef>
          <a:spcPct val="20000"/>
        </a:spcBef>
        <a:buFont typeface="Arial" pitchFamily="34" charset="0"/>
        <a:buChar char="–"/>
        <a:defRPr sz="6400" kern="1200">
          <a:solidFill>
            <a:schemeClr val="tx1"/>
          </a:solidFill>
          <a:latin typeface="+mn-lt"/>
          <a:ea typeface="+mn-ea"/>
          <a:cs typeface="+mn-cs"/>
        </a:defRPr>
      </a:lvl4pPr>
      <a:lvl5pPr marL="6619479" indent="-735498" algn="l" defTabSz="2941991" rtl="0" eaLnBrk="1" latinLnBrk="0" hangingPunct="1">
        <a:spcBef>
          <a:spcPct val="20000"/>
        </a:spcBef>
        <a:buFont typeface="Arial" pitchFamily="34" charset="0"/>
        <a:buChar char="»"/>
        <a:defRPr sz="6400" kern="1200">
          <a:solidFill>
            <a:schemeClr val="tx1"/>
          </a:solidFill>
          <a:latin typeface="+mn-lt"/>
          <a:ea typeface="+mn-ea"/>
          <a:cs typeface="+mn-cs"/>
        </a:defRPr>
      </a:lvl5pPr>
      <a:lvl6pPr marL="8090474" indent="-735498" algn="l" defTabSz="2941991" rtl="0" eaLnBrk="1" latinLnBrk="0" hangingPunct="1">
        <a:spcBef>
          <a:spcPct val="20000"/>
        </a:spcBef>
        <a:buFont typeface="Arial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6pPr>
      <a:lvl7pPr marL="9561469" indent="-735498" algn="l" defTabSz="2941991" rtl="0" eaLnBrk="1" latinLnBrk="0" hangingPunct="1">
        <a:spcBef>
          <a:spcPct val="20000"/>
        </a:spcBef>
        <a:buFont typeface="Arial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7pPr>
      <a:lvl8pPr marL="11032465" indent="-735498" algn="l" defTabSz="2941991" rtl="0" eaLnBrk="1" latinLnBrk="0" hangingPunct="1">
        <a:spcBef>
          <a:spcPct val="20000"/>
        </a:spcBef>
        <a:buFont typeface="Arial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8pPr>
      <a:lvl9pPr marL="12503460" indent="-735498" algn="l" defTabSz="2941991" rtl="0" eaLnBrk="1" latinLnBrk="0" hangingPunct="1">
        <a:spcBef>
          <a:spcPct val="20000"/>
        </a:spcBef>
        <a:buFont typeface="Arial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2941991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70995" algn="l" defTabSz="2941991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41991" algn="l" defTabSz="2941991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412986" algn="l" defTabSz="2941991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883981" algn="l" defTabSz="2941991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54976" algn="l" defTabSz="2941991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825972" algn="l" defTabSz="2941991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296967" algn="l" defTabSz="2941991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767962" algn="l" defTabSz="2941991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gif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rafik 5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17" y="29446890"/>
            <a:ext cx="20778870" cy="580228"/>
          </a:xfrm>
          <a:prstGeom prst="rect">
            <a:avLst/>
          </a:prstGeom>
        </p:spPr>
      </p:pic>
      <p:sp>
        <p:nvSpPr>
          <p:cNvPr id="56" name="Rechteck 55"/>
          <p:cNvSpPr/>
          <p:nvPr/>
        </p:nvSpPr>
        <p:spPr>
          <a:xfrm>
            <a:off x="203866" y="19337795"/>
            <a:ext cx="6657442" cy="9592685"/>
          </a:xfrm>
          <a:prstGeom prst="rect">
            <a:avLst/>
          </a:prstGeom>
          <a:solidFill>
            <a:srgbClr val="F2F2F2">
              <a:alpha val="9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Rechteck 56"/>
          <p:cNvSpPr/>
          <p:nvPr/>
        </p:nvSpPr>
        <p:spPr>
          <a:xfrm>
            <a:off x="7286285" y="19354581"/>
            <a:ext cx="6657442" cy="9592685"/>
          </a:xfrm>
          <a:prstGeom prst="rect">
            <a:avLst/>
          </a:prstGeom>
          <a:solidFill>
            <a:srgbClr val="F2F2F2">
              <a:alpha val="9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Rechteck 57"/>
          <p:cNvSpPr/>
          <p:nvPr/>
        </p:nvSpPr>
        <p:spPr>
          <a:xfrm>
            <a:off x="14373445" y="19337795"/>
            <a:ext cx="6657442" cy="9592685"/>
          </a:xfrm>
          <a:prstGeom prst="rect">
            <a:avLst/>
          </a:prstGeom>
          <a:solidFill>
            <a:srgbClr val="F2F2F2">
              <a:alpha val="9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Rechteck 46"/>
          <p:cNvSpPr/>
          <p:nvPr/>
        </p:nvSpPr>
        <p:spPr>
          <a:xfrm>
            <a:off x="252017" y="15766960"/>
            <a:ext cx="14201022" cy="3236927"/>
          </a:xfrm>
          <a:prstGeom prst="rect">
            <a:avLst/>
          </a:prstGeom>
          <a:solidFill>
            <a:srgbClr val="F2F2F2">
              <a:alpha val="9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l"/>
            <a:r>
              <a:rPr lang="de-DE" sz="7200" dirty="0">
                <a:latin typeface="Arial" panose="020B0604020202020204" pitchFamily="34" charset="0"/>
                <a:cs typeface="Arial" panose="020B0604020202020204" pitchFamily="34" charset="0"/>
              </a:rPr>
              <a:t>Team 4: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674036" y="29275552"/>
            <a:ext cx="12259563" cy="916396"/>
          </a:xfrm>
        </p:spPr>
        <p:txBody>
          <a:bodyPr>
            <a:normAutofit/>
          </a:bodyPr>
          <a:lstStyle/>
          <a:p>
            <a:pPr algn="r"/>
            <a:r>
              <a:rPr lang="de-DE" sz="4000" dirty="0">
                <a:solidFill>
                  <a:srgbClr val="FF94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Betreuer: Prof. Dr. M. Winter / Dipl.-Inf. U. Poborski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125" y="20641298"/>
            <a:ext cx="4572000" cy="3429001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368559" y="12686619"/>
            <a:ext cx="19187102" cy="102864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b="1" dirty="0" err="1">
                <a:solidFill>
                  <a:srgbClr val="FF94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Immopiraten</a:t>
            </a:r>
            <a:r>
              <a:rPr lang="de-DE" b="1" dirty="0">
                <a:solidFill>
                  <a:srgbClr val="FF94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eine Metasuchmaschine für Immobilien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15071043" y="3844497"/>
            <a:ext cx="5861032" cy="4361032"/>
          </a:xfrm>
          <a:prstGeom prst="rect">
            <a:avLst/>
          </a:prstGeom>
          <a:noFill/>
          <a:ln w="25400" cmpd="sng">
            <a:noFill/>
          </a:ln>
        </p:spPr>
        <p:txBody>
          <a:bodyPr wrap="square" numCol="2" spcCol="504000" rtlCol="0">
            <a:noAutofit/>
          </a:bodyPr>
          <a:lstStyle/>
          <a:p>
            <a:r>
              <a:rPr lang="de-DE" sz="3200" b="1" dirty="0">
                <a:latin typeface="Arial" panose="020B0604020202020204" pitchFamily="34" charset="0"/>
                <a:cs typeface="Arial" panose="020B0604020202020204" pitchFamily="34" charset="0"/>
              </a:rPr>
              <a:t>Anbieter</a:t>
            </a:r>
          </a:p>
          <a:p>
            <a:r>
              <a:rPr lang="de-DE" sz="3200" dirty="0">
                <a:latin typeface="Arial" panose="020B0604020202020204" pitchFamily="34" charset="0"/>
                <a:cs typeface="Arial" panose="020B0604020202020204" pitchFamily="34" charset="0"/>
              </a:rPr>
              <a:t>Beitz </a:t>
            </a:r>
          </a:p>
          <a:p>
            <a:r>
              <a:rPr lang="de-DE" sz="3200" dirty="0">
                <a:latin typeface="Arial" panose="020B0604020202020204" pitchFamily="34" charset="0"/>
                <a:cs typeface="Arial" panose="020B0604020202020204" pitchFamily="34" charset="0"/>
              </a:rPr>
              <a:t>Billerbeck</a:t>
            </a:r>
          </a:p>
          <a:p>
            <a:r>
              <a:rPr lang="de-DE" sz="3200" dirty="0" err="1">
                <a:latin typeface="Arial" panose="020B0604020202020204" pitchFamily="34" charset="0"/>
                <a:cs typeface="Arial" panose="020B0604020202020204" pitchFamily="34" charset="0"/>
              </a:rPr>
              <a:t>Brecklinghaus</a:t>
            </a:r>
            <a:endParaRPr lang="de-DE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3200" dirty="0" err="1">
                <a:latin typeface="Arial" panose="020B0604020202020204" pitchFamily="34" charset="0"/>
                <a:cs typeface="Arial" panose="020B0604020202020204" pitchFamily="34" charset="0"/>
              </a:rPr>
              <a:t>Ciecior</a:t>
            </a:r>
            <a:endParaRPr lang="de-DE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3200" dirty="0" err="1">
                <a:latin typeface="Arial" panose="020B0604020202020204" pitchFamily="34" charset="0"/>
                <a:cs typeface="Arial" panose="020B0604020202020204" pitchFamily="34" charset="0"/>
              </a:rPr>
              <a:t>Mergenbaum</a:t>
            </a:r>
            <a:endParaRPr lang="de-DE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3200" dirty="0" err="1">
                <a:latin typeface="Arial" panose="020B0604020202020204" pitchFamily="34" charset="0"/>
                <a:cs typeface="Arial" panose="020B0604020202020204" pitchFamily="34" charset="0"/>
              </a:rPr>
              <a:t>Vranken</a:t>
            </a:r>
            <a:endParaRPr lang="de-DE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3200" dirty="0">
                <a:latin typeface="Arial" panose="020B0604020202020204" pitchFamily="34" charset="0"/>
                <a:cs typeface="Arial" panose="020B0604020202020204" pitchFamily="34" charset="0"/>
              </a:rPr>
              <a:t>Julia</a:t>
            </a:r>
          </a:p>
          <a:p>
            <a:r>
              <a:rPr lang="de-DE" sz="3200" dirty="0">
                <a:latin typeface="Arial" panose="020B0604020202020204" pitchFamily="34" charset="0"/>
                <a:cs typeface="Arial" panose="020B0604020202020204" pitchFamily="34" charset="0"/>
              </a:rPr>
              <a:t>Kerstin</a:t>
            </a:r>
          </a:p>
          <a:p>
            <a:r>
              <a:rPr lang="de-DE" sz="3200" dirty="0">
                <a:latin typeface="Arial" panose="020B0604020202020204" pitchFamily="34" charset="0"/>
                <a:cs typeface="Arial" panose="020B0604020202020204" pitchFamily="34" charset="0"/>
              </a:rPr>
              <a:t>Stephan</a:t>
            </a:r>
          </a:p>
          <a:p>
            <a:r>
              <a:rPr lang="de-DE" sz="3200" dirty="0">
                <a:latin typeface="Arial" panose="020B0604020202020204" pitchFamily="34" charset="0"/>
                <a:cs typeface="Arial" panose="020B0604020202020204" pitchFamily="34" charset="0"/>
              </a:rPr>
              <a:t>Peter</a:t>
            </a:r>
          </a:p>
          <a:p>
            <a:r>
              <a:rPr lang="de-DE" sz="3200" dirty="0">
                <a:latin typeface="Arial" panose="020B0604020202020204" pitchFamily="34" charset="0"/>
                <a:cs typeface="Arial" panose="020B0604020202020204" pitchFamily="34" charset="0"/>
              </a:rPr>
              <a:t>Andrea</a:t>
            </a:r>
          </a:p>
          <a:p>
            <a:r>
              <a:rPr lang="de-DE" sz="3200" dirty="0">
                <a:latin typeface="Arial" panose="020B0604020202020204" pitchFamily="34" charset="0"/>
                <a:cs typeface="Arial" panose="020B0604020202020204" pitchFamily="34" charset="0"/>
              </a:rPr>
              <a:t>Sebastian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125" y="24831650"/>
            <a:ext cx="4572000" cy="3429001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7818" y="24958425"/>
            <a:ext cx="4572000" cy="3429001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7507" y="20641298"/>
            <a:ext cx="4572000" cy="3429001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7819" y="20641298"/>
            <a:ext cx="4572000" cy="3429001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7507" y="24831650"/>
            <a:ext cx="4572000" cy="342900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hteck 4"/>
          <p:cNvSpPr/>
          <p:nvPr/>
        </p:nvSpPr>
        <p:spPr>
          <a:xfrm>
            <a:off x="215178" y="19354583"/>
            <a:ext cx="4402167" cy="984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Organisation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7324860" y="19305719"/>
            <a:ext cx="3905236" cy="984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Konzeption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14429479" y="19337795"/>
            <a:ext cx="4318811" cy="984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Realisierung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5208572" y="20574632"/>
            <a:ext cx="204569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ipsum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dolor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consectetur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Nam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sodales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dignissim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eros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rutrum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gravida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ipsum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blandit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vitae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Quisque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dui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quis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fermentum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ultricies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dolor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ante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convallis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eros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tincidunt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augue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massa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dolor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de-DE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5210553" y="24831651"/>
            <a:ext cx="204569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ipsum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dolor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consectetur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Nam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sodales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dignissim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eros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rutrum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gravida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ipsum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blandit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vitae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Quisque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dui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quis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fermentum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ultricies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dolor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ante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convallis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eros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tincidunt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augue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massa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dolor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de-DE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hteck 19"/>
          <p:cNvSpPr/>
          <p:nvPr/>
        </p:nvSpPr>
        <p:spPr>
          <a:xfrm>
            <a:off x="12089818" y="20515391"/>
            <a:ext cx="204569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ipsum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dolor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consectetur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Nam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sodales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dignissim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eros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rutrum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gravida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ipsum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blandit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vitae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Quisque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dui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quis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fermentum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ultricies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dolor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ante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convallis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eros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tincidunt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augue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massa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dolor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de-DE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12090792" y="24832518"/>
            <a:ext cx="204569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ipsum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dolor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consectetur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Nam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sodales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dignissim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eros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rutrum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gravida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ipsum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blandit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vitae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Quisque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dui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quis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fermentum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ultricies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dolor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ante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convallis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eros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tincidunt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augue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massa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dolor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de-DE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hteck 22"/>
          <p:cNvSpPr/>
          <p:nvPr/>
        </p:nvSpPr>
        <p:spPr>
          <a:xfrm>
            <a:off x="18918792" y="20574630"/>
            <a:ext cx="204569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ipsum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dolor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consectetur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Nam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sodales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dignissim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eros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rutrum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gravida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ipsum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blandit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vitae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Quisque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dui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quis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fermentum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ultricies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dolor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ante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convallis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eros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tincidunt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augue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massa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dolor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de-DE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hteck 23"/>
          <p:cNvSpPr/>
          <p:nvPr/>
        </p:nvSpPr>
        <p:spPr>
          <a:xfrm>
            <a:off x="18919765" y="24891757"/>
            <a:ext cx="204569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ipsum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dolor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consectetur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Nam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sodales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dignissim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eros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rutrum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gravida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ipsum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blandit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vitae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Quisque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dui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quis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fermentum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ultricies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dolor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ante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convallis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eros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tincidunt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augue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massa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dolor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de-DE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968" y="532759"/>
            <a:ext cx="9274409" cy="1521003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17" y="2376315"/>
            <a:ext cx="20810312" cy="581106"/>
          </a:xfrm>
          <a:prstGeom prst="rect">
            <a:avLst/>
          </a:prstGeom>
        </p:spPr>
      </p:pic>
      <p:sp>
        <p:nvSpPr>
          <p:cNvPr id="17" name="Rechteck 16"/>
          <p:cNvSpPr/>
          <p:nvPr/>
        </p:nvSpPr>
        <p:spPr>
          <a:xfrm>
            <a:off x="14725625" y="3528443"/>
            <a:ext cx="6206449" cy="8880467"/>
          </a:xfrm>
          <a:prstGeom prst="rect">
            <a:avLst/>
          </a:prstGeom>
          <a:noFill/>
          <a:ln w="57150">
            <a:solidFill>
              <a:srgbClr val="5151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/>
          <p:cNvSpPr/>
          <p:nvPr/>
        </p:nvSpPr>
        <p:spPr>
          <a:xfrm>
            <a:off x="15229681" y="8205529"/>
            <a:ext cx="5256584" cy="353946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QR-Code</a:t>
            </a:r>
          </a:p>
        </p:txBody>
      </p:sp>
      <p:sp>
        <p:nvSpPr>
          <p:cNvPr id="26" name="Rechteck 25"/>
          <p:cNvSpPr/>
          <p:nvPr/>
        </p:nvSpPr>
        <p:spPr>
          <a:xfrm>
            <a:off x="396033" y="3485640"/>
            <a:ext cx="13707066" cy="8259353"/>
          </a:xfrm>
          <a:prstGeom prst="rect">
            <a:avLst/>
          </a:prstGeom>
          <a:solidFill>
            <a:srgbClr val="51515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5" name="Grafik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559" y="11953379"/>
            <a:ext cx="14084480" cy="393295"/>
          </a:xfrm>
          <a:prstGeom prst="rect">
            <a:avLst/>
          </a:prstGeom>
        </p:spPr>
      </p:pic>
      <p:pic>
        <p:nvPicPr>
          <p:cNvPr id="28" name="Grafik 2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3371" y="3682961"/>
            <a:ext cx="9948373" cy="6707504"/>
          </a:xfrm>
          <a:prstGeom prst="rect">
            <a:avLst/>
          </a:prstGeom>
        </p:spPr>
      </p:pic>
      <p:sp>
        <p:nvSpPr>
          <p:cNvPr id="29" name="Pfeil: Chevron 28"/>
          <p:cNvSpPr/>
          <p:nvPr/>
        </p:nvSpPr>
        <p:spPr>
          <a:xfrm>
            <a:off x="13109575" y="6435001"/>
            <a:ext cx="439189" cy="1092405"/>
          </a:xfrm>
          <a:prstGeom prst="chevron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9" name="Pfeil: Chevron 38"/>
          <p:cNvSpPr/>
          <p:nvPr/>
        </p:nvSpPr>
        <p:spPr>
          <a:xfrm flipH="1">
            <a:off x="1008100" y="6435002"/>
            <a:ext cx="439189" cy="1092405"/>
          </a:xfrm>
          <a:prstGeom prst="chevron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31" name="Grafik 3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25" y="10420301"/>
            <a:ext cx="1889493" cy="1281380"/>
          </a:xfrm>
          <a:prstGeom prst="rect">
            <a:avLst/>
          </a:prstGeom>
        </p:spPr>
      </p:pic>
      <p:pic>
        <p:nvPicPr>
          <p:cNvPr id="33" name="Grafik 3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189" y="10423128"/>
            <a:ext cx="1904300" cy="1291368"/>
          </a:xfrm>
          <a:prstGeom prst="rect">
            <a:avLst/>
          </a:prstGeom>
        </p:spPr>
      </p:pic>
      <p:pic>
        <p:nvPicPr>
          <p:cNvPr id="36" name="Grafik 35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060" y="10424047"/>
            <a:ext cx="2232248" cy="1255027"/>
          </a:xfrm>
          <a:prstGeom prst="rect">
            <a:avLst/>
          </a:prstGeom>
        </p:spPr>
      </p:pic>
      <p:pic>
        <p:nvPicPr>
          <p:cNvPr id="38" name="Grafik 37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517" y="10430141"/>
            <a:ext cx="1475412" cy="1245351"/>
          </a:xfrm>
          <a:prstGeom prst="rect">
            <a:avLst/>
          </a:prstGeom>
        </p:spPr>
      </p:pic>
      <p:pic>
        <p:nvPicPr>
          <p:cNvPr id="41" name="Grafik 40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5138" y="10426067"/>
            <a:ext cx="1746826" cy="1227638"/>
          </a:xfrm>
          <a:prstGeom prst="rect">
            <a:avLst/>
          </a:prstGeom>
        </p:spPr>
      </p:pic>
      <p:sp>
        <p:nvSpPr>
          <p:cNvPr id="42" name="Textfeld 41"/>
          <p:cNvSpPr txBox="1"/>
          <p:nvPr/>
        </p:nvSpPr>
        <p:spPr>
          <a:xfrm>
            <a:off x="396033" y="13868619"/>
            <a:ext cx="199926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3600" dirty="0">
                <a:latin typeface="Arial" panose="020B0604020202020204" pitchFamily="34" charset="0"/>
                <a:cs typeface="Arial" panose="020B0604020202020204" pitchFamily="34" charset="0"/>
              </a:rPr>
              <a:t>Praktikum der Veranstaltung Fortgeschrittene Softwaretechnologie, Sommersemester 2017</a:t>
            </a:r>
          </a:p>
          <a:p>
            <a:pPr>
              <a:lnSpc>
                <a:spcPct val="150000"/>
              </a:lnSpc>
            </a:pPr>
            <a:r>
              <a:rPr lang="de-DE" sz="3600" dirty="0">
                <a:latin typeface="Arial" panose="020B0604020202020204" pitchFamily="34" charset="0"/>
                <a:cs typeface="Arial" panose="020B0604020202020204" pitchFamily="34" charset="0"/>
              </a:rPr>
              <a:t>Verbundstudium Wirtschaftsinformatik Master</a:t>
            </a: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110" y="15070860"/>
            <a:ext cx="2819971" cy="398240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9575" y="14910308"/>
            <a:ext cx="1668304" cy="645795"/>
          </a:xfrm>
          <a:prstGeom prst="rect">
            <a:avLst/>
          </a:prstGeom>
        </p:spPr>
      </p:pic>
      <p:pic>
        <p:nvPicPr>
          <p:cNvPr id="44" name="Grafik 43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5373" y="14886115"/>
            <a:ext cx="1083793" cy="586991"/>
          </a:xfrm>
          <a:prstGeom prst="rect">
            <a:avLst/>
          </a:prstGeom>
        </p:spPr>
      </p:pic>
      <p:sp>
        <p:nvSpPr>
          <p:cNvPr id="45" name="Textfeld 44"/>
          <p:cNvSpPr txBox="1"/>
          <p:nvPr/>
        </p:nvSpPr>
        <p:spPr>
          <a:xfrm>
            <a:off x="252017" y="15798748"/>
            <a:ext cx="39485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b="1" dirty="0">
                <a:latin typeface="Arial" panose="020B0604020202020204" pitchFamily="34" charset="0"/>
                <a:cs typeface="Arial" panose="020B0604020202020204" pitchFamily="34" charset="0"/>
              </a:rPr>
              <a:t>Produktvision</a:t>
            </a:r>
            <a:endParaRPr lang="de-DE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feld 45"/>
          <p:cNvSpPr txBox="1"/>
          <p:nvPr/>
        </p:nvSpPr>
        <p:spPr>
          <a:xfrm>
            <a:off x="252017" y="16518914"/>
            <a:ext cx="1420102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 algn="ctr">
              <a:buFont typeface="Arial" panose="020B0604020202020204" pitchFamily="34" charset="0"/>
              <a:buChar char="•"/>
            </a:pP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Bündeln von Suchergebnissen verschiedener Quellen auf einem Portal</a:t>
            </a:r>
          </a:p>
          <a:p>
            <a:pPr marL="457200" lvl="0" indent="-457200" algn="ctr">
              <a:buFont typeface="Arial" panose="020B0604020202020204" pitchFamily="34" charset="0"/>
              <a:buChar char="•"/>
            </a:pP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Verwalten von Benutzern</a:t>
            </a:r>
          </a:p>
          <a:p>
            <a:pPr marL="457200" lvl="0" indent="-457200" algn="ctr">
              <a:buFont typeface="Arial" panose="020B0604020202020204" pitchFamily="34" charset="0"/>
              <a:buChar char="•"/>
            </a:pP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Verwalten von Suchprofilen (Ablegen von Suchparametern)</a:t>
            </a:r>
          </a:p>
          <a:p>
            <a:pPr marL="457200" lvl="0" indent="-457200" algn="ctr">
              <a:buFont typeface="Arial" panose="020B0604020202020204" pitchFamily="34" charset="0"/>
              <a:buChar char="•"/>
            </a:pP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Benachrichtigung über zum Suchprofil passenden Immobilien</a:t>
            </a:r>
          </a:p>
          <a:p>
            <a:pPr marL="457200" lvl="0" indent="-457200" algn="ctr">
              <a:buFont typeface="Arial" panose="020B0604020202020204" pitchFamily="34" charset="0"/>
              <a:buChar char="•"/>
            </a:pP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Vereinheitlichung der Informationen einer Immobilie (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evt.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in einer späteren Phase)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4877809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340</Words>
  <Application>Microsoft Office PowerPoint</Application>
  <PresentationFormat>Benutzerdefiniert</PresentationFormat>
  <Paragraphs>37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4" baseType="lpstr">
      <vt:lpstr>Arial</vt:lpstr>
      <vt:lpstr>Calibri</vt:lpstr>
      <vt:lpstr>Larissa</vt:lpstr>
      <vt:lpstr>Team 4: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1: MyApp</dc:title>
  <dc:creator> Mario Winter</dc:creator>
  <cp:lastModifiedBy>Julia Beitz</cp:lastModifiedBy>
  <cp:revision>20</cp:revision>
  <cp:lastPrinted>2013-03-08T14:05:05Z</cp:lastPrinted>
  <dcterms:created xsi:type="dcterms:W3CDTF">2013-03-08T13:49:29Z</dcterms:created>
  <dcterms:modified xsi:type="dcterms:W3CDTF">2017-05-19T19:49:54Z</dcterms:modified>
</cp:coreProperties>
</file>