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80" y="-403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diagramData" Target="../diagrams/data1.xml"/><Relationship Id="rId26" Type="http://schemas.openxmlformats.org/officeDocument/2006/relationships/image" Target="../media/image19.png"/><Relationship Id="rId39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diagramColors" Target="../diagrams/colors1.xml"/><Relationship Id="rId34" Type="http://schemas.openxmlformats.org/officeDocument/2006/relationships/image" Target="../media/image27.jpe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33" Type="http://schemas.openxmlformats.org/officeDocument/2006/relationships/image" Target="../media/image26.jpeg"/><Relationship Id="rId38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diagramQuickStyle" Target="../diagrams/quickStyle1.xml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30.jpeg"/><Relationship Id="rId40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9.jpeg"/><Relationship Id="rId10" Type="http://schemas.openxmlformats.org/officeDocument/2006/relationships/image" Target="../media/image8.png"/><Relationship Id="rId19" Type="http://schemas.openxmlformats.org/officeDocument/2006/relationships/diagramLayout" Target="../diagrams/layout1.xml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microsoft.com/office/2007/relationships/diagramDrawing" Target="../diagrams/drawing1.xml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9451322"/>
            <a:ext cx="20950131" cy="61089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0433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92447" y="18039230"/>
            <a:ext cx="13639627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53901" y="13050861"/>
            <a:ext cx="13695989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288083"/>
            <a:ext cx="18055987" cy="1872207"/>
          </a:xfrm>
        </p:spPr>
        <p:txBody>
          <a:bodyPr>
            <a:noAutofit/>
          </a:bodyPr>
          <a:lstStyle/>
          <a:p>
            <a:pPr algn="l"/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Team 4: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946" y="29275552"/>
            <a:ext cx="12106446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S. Bente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2216" y="11934024"/>
            <a:ext cx="19187102" cy="1028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eine Metasuchmaschine für Immobilien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578835" y="3545231"/>
            <a:ext cx="4187350" cy="5239796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470465" y="18080498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60878" y="18077411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466663" y="24408191"/>
            <a:ext cx="6466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459767" y="28531711"/>
            <a:ext cx="5291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3225776" y="24408191"/>
            <a:ext cx="64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97743" y="23790116"/>
            <a:ext cx="64492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68" y="316733"/>
            <a:ext cx="9274409" cy="15210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040347"/>
            <a:ext cx="20950131" cy="5811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429479" y="2897158"/>
            <a:ext cx="6502595" cy="8799943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7771" y="2879073"/>
            <a:ext cx="13707066" cy="8259353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3076394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2961313" y="5828434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859838" y="5828435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9813734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7" y="9816561"/>
            <a:ext cx="1904300" cy="129136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98" y="9817480"/>
            <a:ext cx="2232248" cy="125502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55" y="9823574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76" y="9819500"/>
            <a:ext cx="1746826" cy="1227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80" y="11059224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390" y="10920343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036" y="10949744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53901" y="13062629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3901" y="13802289"/>
            <a:ext cx="13695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Bündeln von Suchergebnissen verschiedener Quellen auf einem Portal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passenden Immobilien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einer späteren Phase)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672" y="19586227"/>
            <a:ext cx="6325179" cy="3550266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421356" y="19138584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Agiles Vorgehensmodell, angelehnt an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29863" y="23177335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18937798"/>
            <a:ext cx="5391695" cy="54775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837" y="18569853"/>
            <a:ext cx="7491882" cy="5864995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10504"/>
          <a:stretch/>
        </p:blipFill>
        <p:spPr>
          <a:xfrm>
            <a:off x="7460878" y="24842811"/>
            <a:ext cx="5205205" cy="368998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469951144"/>
              </p:ext>
            </p:extLst>
          </p:nvPr>
        </p:nvGraphicFramePr>
        <p:xfrm>
          <a:off x="253901" y="16539245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529502" y="9361091"/>
            <a:ext cx="6245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Fortgeschrittene Softwaretechnologie Wirtschaftsinformatik Master</a:t>
            </a:r>
          </a:p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554005" y="2886038"/>
            <a:ext cx="434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Teammitglieder</a:t>
            </a:r>
            <a:endParaRPr lang="de-D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42216" y="11338559"/>
            <a:ext cx="13717624" cy="415899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6" y="27572165"/>
            <a:ext cx="953343" cy="95334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75" y="27590254"/>
            <a:ext cx="920382" cy="920382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" y="24850852"/>
            <a:ext cx="4090473" cy="961261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74" y="26283080"/>
            <a:ext cx="1984523" cy="826885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9" y="26282971"/>
            <a:ext cx="1577755" cy="826885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26860" y="26370372"/>
            <a:ext cx="2425112" cy="65866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8" y="27589828"/>
            <a:ext cx="902808" cy="902808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4450716" y="27501647"/>
            <a:ext cx="1033571" cy="1008989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23" y="24842811"/>
            <a:ext cx="1947298" cy="97364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27482" b="17565"/>
          <a:stretch/>
        </p:blipFill>
        <p:spPr>
          <a:xfrm>
            <a:off x="14642726" y="7157703"/>
            <a:ext cx="692667" cy="800044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6"/>
          <a:stretch/>
        </p:blipFill>
        <p:spPr>
          <a:xfrm>
            <a:off x="14642726" y="6318085"/>
            <a:ext cx="692667" cy="795346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5155"/>
          <a:stretch/>
        </p:blipFill>
        <p:spPr>
          <a:xfrm>
            <a:off x="14640626" y="8007009"/>
            <a:ext cx="693362" cy="722798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7" b="4841"/>
          <a:stretch/>
        </p:blipFill>
        <p:spPr>
          <a:xfrm>
            <a:off x="14655086" y="5444092"/>
            <a:ext cx="674275" cy="832978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5" t="15254" r="27821" b="24669"/>
          <a:stretch/>
        </p:blipFill>
        <p:spPr>
          <a:xfrm>
            <a:off x="14640626" y="3791135"/>
            <a:ext cx="694527" cy="72988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5230" b="21926"/>
          <a:stretch/>
        </p:blipFill>
        <p:spPr>
          <a:xfrm>
            <a:off x="14632403" y="4556442"/>
            <a:ext cx="694527" cy="84731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837" y="24842812"/>
            <a:ext cx="7494430" cy="3689984"/>
          </a:xfrm>
          <a:prstGeom prst="rect">
            <a:avLst/>
          </a:prstGeom>
        </p:spPr>
      </p:pic>
      <p:sp>
        <p:nvSpPr>
          <p:cNvPr id="65" name="Rechteck 64"/>
          <p:cNvSpPr/>
          <p:nvPr/>
        </p:nvSpPr>
        <p:spPr>
          <a:xfrm>
            <a:off x="13225776" y="28512956"/>
            <a:ext cx="666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Sequenzdiagramm Einfache Suche.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47" y="27588727"/>
            <a:ext cx="917812" cy="9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Benutzerdefiniert</PresentationFormat>
  <Paragraphs>53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 Mario Winter</dc:creator>
  <cp:lastModifiedBy>Julia Beitz</cp:lastModifiedBy>
  <cp:revision>57</cp:revision>
  <cp:lastPrinted>2013-03-08T14:05:05Z</cp:lastPrinted>
  <dcterms:created xsi:type="dcterms:W3CDTF">2013-03-08T13:49:29Z</dcterms:created>
  <dcterms:modified xsi:type="dcterms:W3CDTF">2017-06-17T09:09:30Z</dcterms:modified>
</cp:coreProperties>
</file>