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38" autoAdjust="0"/>
    <p:restoredTop sz="95833" autoAdjust="0"/>
  </p:normalViewPr>
  <p:slideViewPr>
    <p:cSldViewPr>
      <p:cViewPr>
        <p:scale>
          <a:sx n="66" d="100"/>
          <a:sy n="66" d="100"/>
        </p:scale>
        <p:origin x="-5" y="-5016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 custT="1"/>
      <dgm:spPr>
        <a:solidFill>
          <a:srgbClr val="FF9400"/>
        </a:solidFill>
      </dgm:spPr>
      <dgm:t>
        <a:bodyPr/>
        <a:lstStyle/>
        <a:p>
          <a:pPr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>
            <a:spcAft>
              <a:spcPts val="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8.png"/><Relationship Id="rId39" Type="http://schemas.openxmlformats.org/officeDocument/2006/relationships/image" Target="../media/image31.png"/><Relationship Id="rId3" Type="http://schemas.openxmlformats.org/officeDocument/2006/relationships/image" Target="../media/image1.png"/><Relationship Id="rId21" Type="http://schemas.openxmlformats.org/officeDocument/2006/relationships/diagramColors" Target="../diagrams/colors1.xml"/><Relationship Id="rId34" Type="http://schemas.openxmlformats.org/officeDocument/2006/relationships/image" Target="../media/image26.jpeg"/><Relationship Id="rId42" Type="http://schemas.openxmlformats.org/officeDocument/2006/relationships/image" Target="../media/image34.png"/><Relationship Id="rId7" Type="http://schemas.openxmlformats.org/officeDocument/2006/relationships/image" Target="../media/image4.png"/><Relationship Id="rId12" Type="http://schemas.openxmlformats.org/officeDocument/2006/relationships/image" Target="../media/image9.gif"/><Relationship Id="rId17" Type="http://schemas.openxmlformats.org/officeDocument/2006/relationships/image" Target="../media/image14.png"/><Relationship Id="rId25" Type="http://schemas.openxmlformats.org/officeDocument/2006/relationships/image" Target="../media/image17.png"/><Relationship Id="rId33" Type="http://schemas.openxmlformats.org/officeDocument/2006/relationships/image" Target="../media/image25.jpeg"/><Relationship Id="rId38" Type="http://schemas.openxmlformats.org/officeDocument/2006/relationships/image" Target="../media/image30.jpeg"/><Relationship Id="rId46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1.sv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37" Type="http://schemas.openxmlformats.org/officeDocument/2006/relationships/image" Target="../media/image29.jpe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" Type="http://schemas.openxmlformats.org/officeDocument/2006/relationships/hyperlink" Target="https://github.com/bastianla/immopiraten/blob/devFrontend/src/images/suche/Logo_ImmoScout.png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8.jpeg"/><Relationship Id="rId10" Type="http://schemas.openxmlformats.org/officeDocument/2006/relationships/image" Target="../media/image7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3.png"/><Relationship Id="rId44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diagramDrawing" Target="../diagrams/drawing1.xml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jpeg"/><Relationship Id="rId4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1106586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7" y="18039230"/>
            <a:ext cx="13639627" cy="1110658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3695989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81689" y="288085"/>
            <a:ext cx="3224656" cy="504791"/>
          </a:xfrm>
        </p:spPr>
        <p:txBody>
          <a:bodyPr>
            <a:noAutofit/>
          </a:bodyPr>
          <a:lstStyle/>
          <a:p>
            <a:pPr algn="l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Team 4 | Logout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S. Bente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11210"/>
            <a:ext cx="20689858" cy="1049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Metasuchmaschine für Immobilienanzeigen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578835" y="3689247"/>
            <a:ext cx="4187350" cy="5239796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4" y="24545487"/>
            <a:ext cx="4954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459767" y="28675727"/>
            <a:ext cx="5291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225776" y="24545487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97743" y="23790116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52" y="222429"/>
            <a:ext cx="10482635" cy="171915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167895"/>
            <a:ext cx="20950131" cy="453558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5" tooltip="Logo_ImmoScout.png"/>
              </a:rPr>
              <a:t>Logo_ImmoScout.png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17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88" y="9816561"/>
            <a:ext cx="1904300" cy="1291368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08" y="9862578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05" y="9880291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80" y="11059224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390" y="10920343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036" y="10949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53901" y="13062629"/>
            <a:ext cx="4804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3901" y="13955082"/>
            <a:ext cx="13695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Aggregieren von Suchergebnissen verschiedener Quellen auf einem Portal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 Immobilien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Zukunft)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72" y="19586227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Agiles Vorgehensmodell, angelehnt an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3177335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9075094"/>
            <a:ext cx="5391695" cy="54775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37" y="18707149"/>
            <a:ext cx="7491882" cy="5864995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10504"/>
          <a:stretch/>
        </p:blipFill>
        <p:spPr>
          <a:xfrm>
            <a:off x="7460878" y="24986827"/>
            <a:ext cx="5205205" cy="368998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3307415940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9128224"/>
            <a:ext cx="6245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Fortgeschrittene Softwaretechnologie Wirtschaftsinformatik Master</a:t>
            </a:r>
          </a:p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54005" y="2886038"/>
            <a:ext cx="5500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Teammitglieder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38559"/>
            <a:ext cx="13707674" cy="415899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" y="27777900"/>
            <a:ext cx="953343" cy="95334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75" y="27795989"/>
            <a:ext cx="920382" cy="920382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" y="24957323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74" y="26392190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26392189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26860" y="26479482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8" y="27795563"/>
            <a:ext cx="902808" cy="902808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4450716" y="27707382"/>
            <a:ext cx="1033571" cy="100898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23" y="24949282"/>
            <a:ext cx="1947298" cy="97364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14642726" y="7301719"/>
            <a:ext cx="692667" cy="80004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14642726" y="6462101"/>
            <a:ext cx="692667" cy="795346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14640626" y="8151025"/>
            <a:ext cx="693362" cy="722798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14655086" y="5588108"/>
            <a:ext cx="674275" cy="832978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14640626" y="3935151"/>
            <a:ext cx="694527" cy="72988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5230" b="21926"/>
          <a:stretch/>
        </p:blipFill>
        <p:spPr>
          <a:xfrm>
            <a:off x="14632403" y="4700458"/>
            <a:ext cx="694527" cy="84731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37" y="24986828"/>
            <a:ext cx="7494430" cy="3689984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13225776" y="28656972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Sequenzdiagramm Einfache Suche.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47" y="27794462"/>
            <a:ext cx="917812" cy="921909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451" y="257009"/>
            <a:ext cx="507542" cy="507542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09" y="9826549"/>
            <a:ext cx="1889493" cy="1281380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74" y="9852902"/>
            <a:ext cx="2232248" cy="1255027"/>
          </a:xfrm>
          <a:prstGeom prst="rect">
            <a:avLst/>
          </a:prstGeom>
        </p:spPr>
      </p:pic>
      <p:pic>
        <p:nvPicPr>
          <p:cNvPr id="1030" name="Picture 6" descr="Logo_Immowelt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699" y="14679088"/>
            <a:ext cx="3000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699" y="14023876"/>
            <a:ext cx="2999781" cy="494495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4429479" y="13954682"/>
            <a:ext cx="2858568" cy="1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 | Logout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71</cp:revision>
  <cp:lastPrinted>2013-03-08T14:05:05Z</cp:lastPrinted>
  <dcterms:created xsi:type="dcterms:W3CDTF">2013-03-08T13:49:29Z</dcterms:created>
  <dcterms:modified xsi:type="dcterms:W3CDTF">2017-06-17T09:53:25Z</dcterms:modified>
</cp:coreProperties>
</file>