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242338" cy="30243463"/>
  <p:notesSz cx="20929600" cy="29819600"/>
  <p:defaultTextStyle>
    <a:defPPr>
      <a:defRPr lang="de-DE"/>
    </a:defPPr>
    <a:lvl1pPr marL="0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0995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4199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1298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8398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5497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2597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296967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6796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6">
          <p15:clr>
            <a:srgbClr val="A4A3A4"/>
          </p15:clr>
        </p15:guide>
        <p15:guide id="2" pos="66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0"/>
    <a:srgbClr val="F2F2F2"/>
    <a:srgbClr val="CBCBCB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" d="100"/>
          <a:sy n="19" d="100"/>
        </p:scale>
        <p:origin x="1882" y="86"/>
      </p:cViewPr>
      <p:guideLst>
        <p:guide orient="horz" pos="9526"/>
        <p:guide pos="66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6599F-9E79-43DE-BF87-FDFF6EF92985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98647AC-11DE-4BC8-8640-5CA490886D7F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gm:t>
    </dgm:pt>
    <dgm:pt modelId="{7C34DC2D-0186-4E6B-BCEF-3930CAE8A6F4}" type="par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B0B5C1-2B95-4637-B57F-BDD297E24B3D}" type="sib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A1A312-608C-4EAF-A43C-BBD8E15B7B72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gm:t>
    </dgm:pt>
    <dgm:pt modelId="{72021EA4-C7F9-478F-BD00-FF7208E384EF}" type="par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D40A93-CC81-4C64-BD9F-D3674112F741}" type="sib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6BE1F7-D1CB-4021-932C-48F11A0CEBF0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gm:t>
    </dgm:pt>
    <dgm:pt modelId="{78DE0060-E412-4183-9727-5E547084265A}" type="par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67B1DD-94E0-4536-8260-402ADD34D2BD}" type="sib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873AFF-E76A-4851-8894-20829D131FDB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gm:t>
    </dgm:pt>
    <dgm:pt modelId="{3BDA13EE-6A78-4DE5-8876-549EAD40E01B}" type="par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6D995D-486F-4DF5-9320-39008AD49B66}" type="sib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4EA7D4-8F38-42FE-9E6C-072093E5A9D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BE FE + </a:t>
          </a:r>
          <a:r>
            <a:rPr lang="de-DE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3ACB58-BB1D-4F26-A510-FCE177889A2E}" type="par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A94A9B-538F-4387-9E7A-EF88353ED30A}" type="sib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376E6E-DBB7-450E-86D9-2FC71467F99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gm:t>
    </dgm:pt>
    <dgm:pt modelId="{22F28AB3-A869-4BF0-BB70-1B4E6AE4CE26}" type="par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95AE55-1AC2-4E31-A2B8-0F1D40631FEE}" type="sib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FA30A8-72B9-44C8-A8A5-FECA06C7A2BD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gm:t>
    </dgm:pt>
    <dgm:pt modelId="{10862838-3E08-424E-A1A2-56BB127A2D76}" type="par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77F640-355C-484F-A5A1-1CEC39F797CD}" type="sib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D61C65-77EF-44A7-BACE-471CA21A7869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7 (Abgabe)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Nachbearbeitung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Reflexionsberichte</a:t>
          </a:r>
        </a:p>
      </dgm:t>
    </dgm:pt>
    <dgm:pt modelId="{11FC1FA7-295D-4DD3-82C8-7022A3681C7D}" type="par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3D62FB-F5C9-4292-9466-37DC4F6D66C9}" type="sib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42342B-9C4F-496A-A081-4B8B5EFCE523}" type="pres">
      <dgm:prSet presAssocID="{E4B6599F-9E79-43DE-BF87-FDFF6EF92985}" presName="Name0" presStyleCnt="0">
        <dgm:presLayoutVars>
          <dgm:dir/>
          <dgm:animLvl val="lvl"/>
          <dgm:resizeHandles val="exact"/>
        </dgm:presLayoutVars>
      </dgm:prSet>
      <dgm:spPr/>
    </dgm:pt>
    <dgm:pt modelId="{9852A6D5-C6AC-425B-B9D6-591FE944A030}" type="pres">
      <dgm:prSet presAssocID="{298647AC-11DE-4BC8-8640-5CA490886D7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972B9D2D-9A55-4A68-9F96-9546EFA26852}" type="pres">
      <dgm:prSet presAssocID="{81B0B5C1-2B95-4637-B57F-BDD297E24B3D}" presName="parTxOnlySpace" presStyleCnt="0"/>
      <dgm:spPr/>
    </dgm:pt>
    <dgm:pt modelId="{BEA54C82-EE03-458B-A060-C4CEE64F4F9D}" type="pres">
      <dgm:prSet presAssocID="{D5A1A312-608C-4EAF-A43C-BBD8E15B7B7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AE14EAFF-3730-4BFC-A87B-D158AD98F2BC}" type="pres">
      <dgm:prSet presAssocID="{0CD40A93-CC81-4C64-BD9F-D3674112F741}" presName="parTxOnlySpace" presStyleCnt="0"/>
      <dgm:spPr/>
    </dgm:pt>
    <dgm:pt modelId="{2014C0D1-9380-45DE-9524-9653FA144C5D}" type="pres">
      <dgm:prSet presAssocID="{E76BE1F7-D1CB-4021-932C-48F11A0CEBF0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4B987A3B-3EC1-4544-A0F3-52EC62EB6AF3}" type="pres">
      <dgm:prSet presAssocID="{DC67B1DD-94E0-4536-8260-402ADD34D2BD}" presName="parTxOnlySpace" presStyleCnt="0"/>
      <dgm:spPr/>
    </dgm:pt>
    <dgm:pt modelId="{1BFC8CD7-199E-4D15-BB73-27B86B644C50}" type="pres">
      <dgm:prSet presAssocID="{C6873AFF-E76A-4851-8894-20829D131FD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52F4618-3F59-4064-BB4D-864753CAF062}" type="pres">
      <dgm:prSet presAssocID="{E16D995D-486F-4DF5-9320-39008AD49B66}" presName="parTxOnlySpace" presStyleCnt="0"/>
      <dgm:spPr/>
    </dgm:pt>
    <dgm:pt modelId="{538D363E-99CC-4E59-8B5F-014403156D14}" type="pres">
      <dgm:prSet presAssocID="{9B4EA7D4-8F38-42FE-9E6C-072093E5A9DE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067A0EB2-BC39-4D52-A8D9-9A76E1236DE3}" type="pres">
      <dgm:prSet presAssocID="{26A94A9B-538F-4387-9E7A-EF88353ED30A}" presName="parTxOnlySpace" presStyleCnt="0"/>
      <dgm:spPr/>
    </dgm:pt>
    <dgm:pt modelId="{27644D4A-39D1-4F66-8BDB-9E9B2BF911B5}" type="pres">
      <dgm:prSet presAssocID="{3F376E6E-DBB7-450E-86D9-2FC71467F99E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16A63C76-E33F-45F6-A929-F6E0F96594F6}" type="pres">
      <dgm:prSet presAssocID="{9495AE55-1AC2-4E31-A2B8-0F1D40631FEE}" presName="parTxOnlySpace" presStyleCnt="0"/>
      <dgm:spPr/>
    </dgm:pt>
    <dgm:pt modelId="{E3616A5D-E254-4F82-8BD8-B25DE851045B}" type="pres">
      <dgm:prSet presAssocID="{97FA30A8-72B9-44C8-A8A5-FECA06C7A2BD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B1BC6CF8-BF09-4CD3-B967-D5EB50BA14C3}" type="pres">
      <dgm:prSet presAssocID="{BC77F640-355C-484F-A5A1-1CEC39F797CD}" presName="parTxOnlySpace" presStyleCnt="0"/>
      <dgm:spPr/>
    </dgm:pt>
    <dgm:pt modelId="{1CBDAAA1-E412-4DDA-8BE4-588C34D90E62}" type="pres">
      <dgm:prSet presAssocID="{7CD61C65-77EF-44A7-BACE-471CA21A786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5C9A20F-FD05-40B9-86F0-42B5D0A8BF59}" srcId="{E4B6599F-9E79-43DE-BF87-FDFF6EF92985}" destId="{7CD61C65-77EF-44A7-BACE-471CA21A7869}" srcOrd="7" destOrd="0" parTransId="{11FC1FA7-295D-4DD3-82C8-7022A3681C7D}" sibTransId="{663D62FB-F5C9-4292-9466-37DC4F6D66C9}"/>
    <dgm:cxn modelId="{46D78E14-D7B8-460F-B84A-8CC7F19617DE}" type="presOf" srcId="{9B4EA7D4-8F38-42FE-9E6C-072093E5A9DE}" destId="{538D363E-99CC-4E59-8B5F-014403156D14}" srcOrd="0" destOrd="0" presId="urn:microsoft.com/office/officeart/2005/8/layout/chevron1"/>
    <dgm:cxn modelId="{1C7B8926-E60F-4FC9-89E9-847F481BE599}" type="presOf" srcId="{C6873AFF-E76A-4851-8894-20829D131FDB}" destId="{1BFC8CD7-199E-4D15-BB73-27B86B644C50}" srcOrd="0" destOrd="0" presId="urn:microsoft.com/office/officeart/2005/8/layout/chevron1"/>
    <dgm:cxn modelId="{A18AA338-C15C-4153-8A67-116B6CBBD6C8}" type="presOf" srcId="{97FA30A8-72B9-44C8-A8A5-FECA06C7A2BD}" destId="{E3616A5D-E254-4F82-8BD8-B25DE851045B}" srcOrd="0" destOrd="0" presId="urn:microsoft.com/office/officeart/2005/8/layout/chevron1"/>
    <dgm:cxn modelId="{459F6B61-5C92-4541-AA33-D86BE5F2EB4A}" type="presOf" srcId="{E4B6599F-9E79-43DE-BF87-FDFF6EF92985}" destId="{3E42342B-9C4F-496A-A081-4B8B5EFCE523}" srcOrd="0" destOrd="0" presId="urn:microsoft.com/office/officeart/2005/8/layout/chevron1"/>
    <dgm:cxn modelId="{F02A9142-1602-4C43-9571-D340886E7181}" srcId="{E4B6599F-9E79-43DE-BF87-FDFF6EF92985}" destId="{298647AC-11DE-4BC8-8640-5CA490886D7F}" srcOrd="0" destOrd="0" parTransId="{7C34DC2D-0186-4E6B-BCEF-3930CAE8A6F4}" sibTransId="{81B0B5C1-2B95-4637-B57F-BDD297E24B3D}"/>
    <dgm:cxn modelId="{50368C44-92E5-47FC-9B2D-E0A45ED2B55D}" srcId="{E4B6599F-9E79-43DE-BF87-FDFF6EF92985}" destId="{9B4EA7D4-8F38-42FE-9E6C-072093E5A9DE}" srcOrd="4" destOrd="0" parTransId="{B73ACB58-BB1D-4F26-A510-FCE177889A2E}" sibTransId="{26A94A9B-538F-4387-9E7A-EF88353ED30A}"/>
    <dgm:cxn modelId="{3EBE9D68-8C5E-4C54-ACA9-C0B2A28966C7}" srcId="{E4B6599F-9E79-43DE-BF87-FDFF6EF92985}" destId="{E76BE1F7-D1CB-4021-932C-48F11A0CEBF0}" srcOrd="2" destOrd="0" parTransId="{78DE0060-E412-4183-9727-5E547084265A}" sibTransId="{DC67B1DD-94E0-4536-8260-402ADD34D2BD}"/>
    <dgm:cxn modelId="{9459FE6A-3D91-465B-92E4-81C03C3520EE}" type="presOf" srcId="{E76BE1F7-D1CB-4021-932C-48F11A0CEBF0}" destId="{2014C0D1-9380-45DE-9524-9653FA144C5D}" srcOrd="0" destOrd="0" presId="urn:microsoft.com/office/officeart/2005/8/layout/chevron1"/>
    <dgm:cxn modelId="{CCD51A7F-6C72-40EE-A94F-D835BCE1087C}" srcId="{E4B6599F-9E79-43DE-BF87-FDFF6EF92985}" destId="{97FA30A8-72B9-44C8-A8A5-FECA06C7A2BD}" srcOrd="6" destOrd="0" parTransId="{10862838-3E08-424E-A1A2-56BB127A2D76}" sibTransId="{BC77F640-355C-484F-A5A1-1CEC39F797CD}"/>
    <dgm:cxn modelId="{41127296-77B4-4E71-ADC4-B52E3528FB53}" srcId="{E4B6599F-9E79-43DE-BF87-FDFF6EF92985}" destId="{C6873AFF-E76A-4851-8894-20829D131FDB}" srcOrd="3" destOrd="0" parTransId="{3BDA13EE-6A78-4DE5-8876-549EAD40E01B}" sibTransId="{E16D995D-486F-4DF5-9320-39008AD49B66}"/>
    <dgm:cxn modelId="{DF3B31C1-9500-4439-B963-CC59F4123E0E}" srcId="{E4B6599F-9E79-43DE-BF87-FDFF6EF92985}" destId="{3F376E6E-DBB7-450E-86D9-2FC71467F99E}" srcOrd="5" destOrd="0" parTransId="{22F28AB3-A869-4BF0-BB70-1B4E6AE4CE26}" sibTransId="{9495AE55-1AC2-4E31-A2B8-0F1D40631FEE}"/>
    <dgm:cxn modelId="{E3895DC1-AA1C-4F5E-898C-17C1F583532B}" type="presOf" srcId="{7CD61C65-77EF-44A7-BACE-471CA21A7869}" destId="{1CBDAAA1-E412-4DDA-8BE4-588C34D90E62}" srcOrd="0" destOrd="0" presId="urn:microsoft.com/office/officeart/2005/8/layout/chevron1"/>
    <dgm:cxn modelId="{CA01EADB-9D03-410F-AD45-84DC58DD3E25}" type="presOf" srcId="{298647AC-11DE-4BC8-8640-5CA490886D7F}" destId="{9852A6D5-C6AC-425B-B9D6-591FE944A030}" srcOrd="0" destOrd="0" presId="urn:microsoft.com/office/officeart/2005/8/layout/chevron1"/>
    <dgm:cxn modelId="{9517DFE0-22FA-4505-B458-AF5962D9EC69}" type="presOf" srcId="{D5A1A312-608C-4EAF-A43C-BBD8E15B7B72}" destId="{BEA54C82-EE03-458B-A060-C4CEE64F4F9D}" srcOrd="0" destOrd="0" presId="urn:microsoft.com/office/officeart/2005/8/layout/chevron1"/>
    <dgm:cxn modelId="{89D6C4F4-D32F-4C48-98DC-AB01EF8EC943}" srcId="{E4B6599F-9E79-43DE-BF87-FDFF6EF92985}" destId="{D5A1A312-608C-4EAF-A43C-BBD8E15B7B72}" srcOrd="1" destOrd="0" parTransId="{72021EA4-C7F9-478F-BD00-FF7208E384EF}" sibTransId="{0CD40A93-CC81-4C64-BD9F-D3674112F741}"/>
    <dgm:cxn modelId="{463B7FFB-3615-45B8-9343-89C1B8687B54}" type="presOf" srcId="{3F376E6E-DBB7-450E-86D9-2FC71467F99E}" destId="{27644D4A-39D1-4F66-8BDB-9E9B2BF911B5}" srcOrd="0" destOrd="0" presId="urn:microsoft.com/office/officeart/2005/8/layout/chevron1"/>
    <dgm:cxn modelId="{A6B7A873-72A1-4DD9-9979-3B176E30808D}" type="presParOf" srcId="{3E42342B-9C4F-496A-A081-4B8B5EFCE523}" destId="{9852A6D5-C6AC-425B-B9D6-591FE944A030}" srcOrd="0" destOrd="0" presId="urn:microsoft.com/office/officeart/2005/8/layout/chevron1"/>
    <dgm:cxn modelId="{9F56B397-D2D9-4FB7-983B-14C2671180BC}" type="presParOf" srcId="{3E42342B-9C4F-496A-A081-4B8B5EFCE523}" destId="{972B9D2D-9A55-4A68-9F96-9546EFA26852}" srcOrd="1" destOrd="0" presId="urn:microsoft.com/office/officeart/2005/8/layout/chevron1"/>
    <dgm:cxn modelId="{9A68E907-2D12-49FD-810D-2D6039777F18}" type="presParOf" srcId="{3E42342B-9C4F-496A-A081-4B8B5EFCE523}" destId="{BEA54C82-EE03-458B-A060-C4CEE64F4F9D}" srcOrd="2" destOrd="0" presId="urn:microsoft.com/office/officeart/2005/8/layout/chevron1"/>
    <dgm:cxn modelId="{7E5E80E5-A40A-4B32-BD40-519B58FD50C7}" type="presParOf" srcId="{3E42342B-9C4F-496A-A081-4B8B5EFCE523}" destId="{AE14EAFF-3730-4BFC-A87B-D158AD98F2BC}" srcOrd="3" destOrd="0" presId="urn:microsoft.com/office/officeart/2005/8/layout/chevron1"/>
    <dgm:cxn modelId="{1DE97EAC-3B01-4AE3-ADE5-78E633AD8126}" type="presParOf" srcId="{3E42342B-9C4F-496A-A081-4B8B5EFCE523}" destId="{2014C0D1-9380-45DE-9524-9653FA144C5D}" srcOrd="4" destOrd="0" presId="urn:microsoft.com/office/officeart/2005/8/layout/chevron1"/>
    <dgm:cxn modelId="{D076F000-6BC3-4BF2-B2C9-398C94DC76EC}" type="presParOf" srcId="{3E42342B-9C4F-496A-A081-4B8B5EFCE523}" destId="{4B987A3B-3EC1-4544-A0F3-52EC62EB6AF3}" srcOrd="5" destOrd="0" presId="urn:microsoft.com/office/officeart/2005/8/layout/chevron1"/>
    <dgm:cxn modelId="{08A126A5-02A0-47DF-ADC1-7399BB0BE644}" type="presParOf" srcId="{3E42342B-9C4F-496A-A081-4B8B5EFCE523}" destId="{1BFC8CD7-199E-4D15-BB73-27B86B644C50}" srcOrd="6" destOrd="0" presId="urn:microsoft.com/office/officeart/2005/8/layout/chevron1"/>
    <dgm:cxn modelId="{921DD226-91D0-4619-B099-037F0EB099B8}" type="presParOf" srcId="{3E42342B-9C4F-496A-A081-4B8B5EFCE523}" destId="{252F4618-3F59-4064-BB4D-864753CAF062}" srcOrd="7" destOrd="0" presId="urn:microsoft.com/office/officeart/2005/8/layout/chevron1"/>
    <dgm:cxn modelId="{1E6B7E87-EDA8-4373-9F73-B08D889747D9}" type="presParOf" srcId="{3E42342B-9C4F-496A-A081-4B8B5EFCE523}" destId="{538D363E-99CC-4E59-8B5F-014403156D14}" srcOrd="8" destOrd="0" presId="urn:microsoft.com/office/officeart/2005/8/layout/chevron1"/>
    <dgm:cxn modelId="{B3E9220B-A1D0-4D8D-9E3D-2F9BBF8D05E6}" type="presParOf" srcId="{3E42342B-9C4F-496A-A081-4B8B5EFCE523}" destId="{067A0EB2-BC39-4D52-A8D9-9A76E1236DE3}" srcOrd="9" destOrd="0" presId="urn:microsoft.com/office/officeart/2005/8/layout/chevron1"/>
    <dgm:cxn modelId="{4104314E-F821-42A9-AD66-E15C49E77AB0}" type="presParOf" srcId="{3E42342B-9C4F-496A-A081-4B8B5EFCE523}" destId="{27644D4A-39D1-4F66-8BDB-9E9B2BF911B5}" srcOrd="10" destOrd="0" presId="urn:microsoft.com/office/officeart/2005/8/layout/chevron1"/>
    <dgm:cxn modelId="{888D0D40-DA1F-4335-A33A-C80635FDB307}" type="presParOf" srcId="{3E42342B-9C4F-496A-A081-4B8B5EFCE523}" destId="{16A63C76-E33F-45F6-A929-F6E0F96594F6}" srcOrd="11" destOrd="0" presId="urn:microsoft.com/office/officeart/2005/8/layout/chevron1"/>
    <dgm:cxn modelId="{FC14948E-8014-4B60-BD86-F78A0460C07A}" type="presParOf" srcId="{3E42342B-9C4F-496A-A081-4B8B5EFCE523}" destId="{E3616A5D-E254-4F82-8BD8-B25DE851045B}" srcOrd="12" destOrd="0" presId="urn:microsoft.com/office/officeart/2005/8/layout/chevron1"/>
    <dgm:cxn modelId="{4BE319ED-5FB1-45BC-803A-7A9D2045BFD8}" type="presParOf" srcId="{3E42342B-9C4F-496A-A081-4B8B5EFCE523}" destId="{B1BC6CF8-BF09-4CD3-B967-D5EB50BA14C3}" srcOrd="13" destOrd="0" presId="urn:microsoft.com/office/officeart/2005/8/layout/chevron1"/>
    <dgm:cxn modelId="{DA1E42D6-4079-4CF3-A9F8-513175537A01}" type="presParOf" srcId="{3E42342B-9C4F-496A-A081-4B8B5EFCE523}" destId="{1CBDAAA1-E412-4DDA-8BE4-588C34D90E6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A6D5-C6AC-425B-B9D6-591FE944A030}">
      <dsp:nvSpPr>
        <dsp:cNvPr id="0" name=""/>
        <dsp:cNvSpPr/>
      </dsp:nvSpPr>
      <dsp:spPr>
        <a:xfrm>
          <a:off x="1770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sp:txBody>
      <dsp:txXfrm>
        <a:off x="569364" y="50106"/>
        <a:ext cx="1702782" cy="1135187"/>
      </dsp:txXfrm>
    </dsp:sp>
    <dsp:sp modelId="{BEA54C82-EE03-458B-A060-C4CEE64F4F9D}">
      <dsp:nvSpPr>
        <dsp:cNvPr id="0" name=""/>
        <dsp:cNvSpPr/>
      </dsp:nvSpPr>
      <dsp:spPr>
        <a:xfrm>
          <a:off x="2555942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sp:txBody>
      <dsp:txXfrm>
        <a:off x="3123536" y="50106"/>
        <a:ext cx="1702782" cy="1135187"/>
      </dsp:txXfrm>
    </dsp:sp>
    <dsp:sp modelId="{2014C0D1-9380-45DE-9524-9653FA144C5D}">
      <dsp:nvSpPr>
        <dsp:cNvPr id="0" name=""/>
        <dsp:cNvSpPr/>
      </dsp:nvSpPr>
      <dsp:spPr>
        <a:xfrm>
          <a:off x="5110115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sp:txBody>
      <dsp:txXfrm>
        <a:off x="5677709" y="50106"/>
        <a:ext cx="1702782" cy="1135187"/>
      </dsp:txXfrm>
    </dsp:sp>
    <dsp:sp modelId="{1BFC8CD7-199E-4D15-BB73-27B86B644C50}">
      <dsp:nvSpPr>
        <dsp:cNvPr id="0" name=""/>
        <dsp:cNvSpPr/>
      </dsp:nvSpPr>
      <dsp:spPr>
        <a:xfrm>
          <a:off x="7664287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sp:txBody>
      <dsp:txXfrm>
        <a:off x="8231881" y="50106"/>
        <a:ext cx="1702782" cy="1135187"/>
      </dsp:txXfrm>
    </dsp:sp>
    <dsp:sp modelId="{538D363E-99CC-4E59-8B5F-014403156D14}">
      <dsp:nvSpPr>
        <dsp:cNvPr id="0" name=""/>
        <dsp:cNvSpPr/>
      </dsp:nvSpPr>
      <dsp:spPr>
        <a:xfrm>
          <a:off x="10218459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Entwicklung BE FE + </a:t>
          </a:r>
          <a:r>
            <a:rPr lang="de-DE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786053" y="50106"/>
        <a:ext cx="1702782" cy="1135187"/>
      </dsp:txXfrm>
    </dsp:sp>
    <dsp:sp modelId="{27644D4A-39D1-4F66-8BDB-9E9B2BF911B5}">
      <dsp:nvSpPr>
        <dsp:cNvPr id="0" name=""/>
        <dsp:cNvSpPr/>
      </dsp:nvSpPr>
      <dsp:spPr>
        <a:xfrm>
          <a:off x="12772631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sp:txBody>
      <dsp:txXfrm>
        <a:off x="13340225" y="50106"/>
        <a:ext cx="1702782" cy="1135187"/>
      </dsp:txXfrm>
    </dsp:sp>
    <dsp:sp modelId="{E3616A5D-E254-4F82-8BD8-B25DE851045B}">
      <dsp:nvSpPr>
        <dsp:cNvPr id="0" name=""/>
        <dsp:cNvSpPr/>
      </dsp:nvSpPr>
      <dsp:spPr>
        <a:xfrm>
          <a:off x="15326804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sp:txBody>
      <dsp:txXfrm>
        <a:off x="15894398" y="50106"/>
        <a:ext cx="1702782" cy="1135187"/>
      </dsp:txXfrm>
    </dsp:sp>
    <dsp:sp modelId="{1CBDAAA1-E412-4DDA-8BE4-588C34D90E62}">
      <dsp:nvSpPr>
        <dsp:cNvPr id="0" name=""/>
        <dsp:cNvSpPr/>
      </dsp:nvSpPr>
      <dsp:spPr>
        <a:xfrm>
          <a:off x="17880976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7 (Abgabe)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Nachbearbeitung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Reflexionsberichte</a:t>
          </a:r>
        </a:p>
      </dsp:txBody>
      <dsp:txXfrm>
        <a:off x="18448570" y="50106"/>
        <a:ext cx="1702782" cy="1135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F35C-CEA7-4A41-A6EB-7B100C25E6CB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29438" y="3727450"/>
            <a:ext cx="70707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448A9-2418-453B-9A2F-5C1377E53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80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448A9-2418-453B-9A2F-5C1377E533D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17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92178" y="504109"/>
            <a:ext cx="18055987" cy="187220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88322" y="4608564"/>
            <a:ext cx="14869637" cy="2952328"/>
          </a:xfrm>
        </p:spPr>
        <p:txBody>
          <a:bodyPr/>
          <a:lstStyle>
            <a:lvl1pPr marL="0" indent="0" algn="ctr">
              <a:buNone/>
              <a:defRPr sz="7600" baseline="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1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12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83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5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2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9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400696" y="1211145"/>
            <a:ext cx="4779526" cy="2580495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2118" y="1211145"/>
            <a:ext cx="13984539" cy="2580495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26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55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7999" y="19434227"/>
            <a:ext cx="18055987" cy="600668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77999" y="12818473"/>
            <a:ext cx="18055987" cy="6615755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41991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1298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839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5497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2597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45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2117" y="7056811"/>
            <a:ext cx="9382033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798188" y="7056811"/>
            <a:ext cx="9382033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2117" y="6769778"/>
            <a:ext cx="9385722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2117" y="9591098"/>
            <a:ext cx="9385722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790814" y="6769778"/>
            <a:ext cx="9389408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790814" y="9591098"/>
            <a:ext cx="9389408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19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4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61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2119" y="1204138"/>
            <a:ext cx="6988583" cy="51245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05164" y="1204140"/>
            <a:ext cx="11875057" cy="25811958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2119" y="6328728"/>
            <a:ext cx="6988583" cy="20687371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37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63647" y="21170425"/>
            <a:ext cx="12745403" cy="24992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163647" y="2702310"/>
            <a:ext cx="12745403" cy="18146078"/>
          </a:xfrm>
        </p:spPr>
        <p:txBody>
          <a:bodyPr/>
          <a:lstStyle>
            <a:lvl1pPr marL="0" indent="0">
              <a:buNone/>
              <a:defRPr sz="10300"/>
            </a:lvl1pPr>
            <a:lvl2pPr marL="1470995" indent="0">
              <a:buNone/>
              <a:defRPr sz="9000"/>
            </a:lvl2pPr>
            <a:lvl3pPr marL="2941991" indent="0">
              <a:buNone/>
              <a:defRPr sz="7700"/>
            </a:lvl3pPr>
            <a:lvl4pPr marL="4412986" indent="0">
              <a:buNone/>
              <a:defRPr sz="6400"/>
            </a:lvl4pPr>
            <a:lvl5pPr marL="5883981" indent="0">
              <a:buNone/>
              <a:defRPr sz="6400"/>
            </a:lvl5pPr>
            <a:lvl6pPr marL="7354976" indent="0">
              <a:buNone/>
              <a:defRPr sz="6400"/>
            </a:lvl6pPr>
            <a:lvl7pPr marL="8825972" indent="0">
              <a:buNone/>
              <a:defRPr sz="6400"/>
            </a:lvl7pPr>
            <a:lvl8pPr marL="10296967" indent="0">
              <a:buNone/>
              <a:defRPr sz="6400"/>
            </a:lvl8pPr>
            <a:lvl9pPr marL="11767962" indent="0">
              <a:buNone/>
              <a:defRPr sz="64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63647" y="23669714"/>
            <a:ext cx="12745403" cy="3549404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8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2117" y="1211141"/>
            <a:ext cx="19118104" cy="5040578"/>
          </a:xfrm>
          <a:prstGeom prst="rect">
            <a:avLst/>
          </a:prstGeom>
        </p:spPr>
        <p:txBody>
          <a:bodyPr vert="horz" lIns="294199" tIns="147100" rIns="294199" bIns="14710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2117" y="7056811"/>
            <a:ext cx="19118104" cy="19959287"/>
          </a:xfrm>
          <a:prstGeom prst="rect">
            <a:avLst/>
          </a:prstGeom>
        </p:spPr>
        <p:txBody>
          <a:bodyPr vert="horz" lIns="294199" tIns="147100" rIns="294199" bIns="14710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62117" y="28031212"/>
            <a:ext cx="4956546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8110-D74D-4E53-9D8A-42DFB11C9F8B}" type="datetimeFigureOut">
              <a:rPr lang="de-DE" smtClean="0"/>
              <a:t>31.05.2017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257799" y="28031212"/>
            <a:ext cx="6726740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223675" y="28031212"/>
            <a:ext cx="4956546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3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1991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3246" indent="-1103246" algn="l" defTabSz="2941991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0367" indent="-919372" algn="l" defTabSz="2941991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77488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8483" indent="-735498" algn="l" defTabSz="2941991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19479" indent="-735498" algn="l" defTabSz="2941991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90474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61469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32465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03460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0995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4199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1298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8398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5497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2597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96967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6796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gif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microsoft.com/office/2007/relationships/diagramDrawing" Target="../diagrams/drawing1.xml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rafik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7" y="29446890"/>
            <a:ext cx="20778870" cy="580228"/>
          </a:xfrm>
          <a:prstGeom prst="rect">
            <a:avLst/>
          </a:prstGeom>
        </p:spPr>
      </p:pic>
      <p:sp>
        <p:nvSpPr>
          <p:cNvPr id="56" name="Rechteck 55"/>
          <p:cNvSpPr/>
          <p:nvPr/>
        </p:nvSpPr>
        <p:spPr>
          <a:xfrm>
            <a:off x="203866" y="19337795"/>
            <a:ext cx="6657442" cy="9592685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/>
          <p:cNvSpPr/>
          <p:nvPr/>
        </p:nvSpPr>
        <p:spPr>
          <a:xfrm>
            <a:off x="7286285" y="19354581"/>
            <a:ext cx="6657442" cy="9592685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14373445" y="19337795"/>
            <a:ext cx="6657442" cy="9592685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380587" y="14617675"/>
            <a:ext cx="14201022" cy="3236927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200" dirty="0">
                <a:latin typeface="Arial" panose="020B0604020202020204" pitchFamily="34" charset="0"/>
                <a:cs typeface="Arial" panose="020B0604020202020204" pitchFamily="34" charset="0"/>
              </a:rPr>
              <a:t>Team 4: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74036" y="29275552"/>
            <a:ext cx="12259563" cy="916396"/>
          </a:xfrm>
        </p:spPr>
        <p:txBody>
          <a:bodyPr>
            <a:normAutofit/>
          </a:bodyPr>
          <a:lstStyle/>
          <a:p>
            <a:pPr algn="r"/>
            <a:r>
              <a:rPr lang="de-DE" sz="4000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Betreuer: Prof. Dr. M. Winter / Dipl.-Inf. U. Poborski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68559" y="12025387"/>
            <a:ext cx="19187102" cy="10286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err="1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Immopiraten</a:t>
            </a:r>
            <a:r>
              <a:rPr lang="de-DE" b="1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eine Metasuchmaschine für Immobilien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5013657" y="3271867"/>
            <a:ext cx="5861032" cy="4361032"/>
          </a:xfrm>
          <a:prstGeom prst="rect">
            <a:avLst/>
          </a:prstGeom>
          <a:noFill/>
          <a:ln w="25400" cmpd="sng">
            <a:noFill/>
          </a:ln>
        </p:spPr>
        <p:txBody>
          <a:bodyPr wrap="square" numCol="2" spcCol="504000" rtlCol="0">
            <a:noAutofit/>
          </a:bodyPr>
          <a:lstStyle/>
          <a:p>
            <a:r>
              <a:rPr lang="de-DE" sz="3200" b="1" dirty="0">
                <a:latin typeface="Arial" panose="020B0604020202020204" pitchFamily="34" charset="0"/>
                <a:cs typeface="Arial" panose="020B0604020202020204" pitchFamily="34" charset="0"/>
              </a:rPr>
              <a:t>Anbieter</a:t>
            </a:r>
          </a:p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Beitz </a:t>
            </a:r>
          </a:p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Billerbeck</a:t>
            </a:r>
          </a:p>
          <a:p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Brecklinghaus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Ciecior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Mergenbaum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Vranken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Julia</a:t>
            </a:r>
          </a:p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Kerstin</a:t>
            </a:r>
          </a:p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Stephan</a:t>
            </a:r>
          </a:p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Peter</a:t>
            </a:r>
          </a:p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Andrea</a:t>
            </a:r>
          </a:p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Sebastian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396" y="24956284"/>
            <a:ext cx="4572000" cy="34290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215178" y="19354583"/>
            <a:ext cx="4402167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324860" y="19305719"/>
            <a:ext cx="390523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4429479" y="19337795"/>
            <a:ext cx="4318811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2089818" y="20515391"/>
            <a:ext cx="20456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Nam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dignissim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vitae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convallis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2084461" y="24956284"/>
            <a:ext cx="20456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Nam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dignissim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vitae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ultricie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4525047" y="23938386"/>
            <a:ext cx="64070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Nam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dignissim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vitae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9218877" y="24937824"/>
            <a:ext cx="18120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Nam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dignissim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vitae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968" y="532759"/>
            <a:ext cx="9274409" cy="152100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7" y="2088283"/>
            <a:ext cx="20810312" cy="5811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14725625" y="2923174"/>
            <a:ext cx="6206449" cy="8880467"/>
          </a:xfrm>
          <a:prstGeom prst="rect">
            <a:avLst/>
          </a:prstGeom>
          <a:noFill/>
          <a:ln w="57150"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15229681" y="7600260"/>
            <a:ext cx="5256584" cy="35394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QR-Code</a:t>
            </a:r>
          </a:p>
        </p:txBody>
      </p:sp>
      <p:sp>
        <p:nvSpPr>
          <p:cNvPr id="26" name="Rechteck 25"/>
          <p:cNvSpPr/>
          <p:nvPr/>
        </p:nvSpPr>
        <p:spPr>
          <a:xfrm>
            <a:off x="396033" y="2880371"/>
            <a:ext cx="13707066" cy="8259353"/>
          </a:xfrm>
          <a:prstGeom prst="rect">
            <a:avLst/>
          </a:prstGeom>
          <a:solidFill>
            <a:srgbClr val="515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59" y="11348110"/>
            <a:ext cx="14084480" cy="393295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71" y="3077692"/>
            <a:ext cx="9948373" cy="6707504"/>
          </a:xfrm>
          <a:prstGeom prst="rect">
            <a:avLst/>
          </a:prstGeom>
        </p:spPr>
      </p:pic>
      <p:sp>
        <p:nvSpPr>
          <p:cNvPr id="29" name="Pfeil: Chevron 28"/>
          <p:cNvSpPr/>
          <p:nvPr/>
        </p:nvSpPr>
        <p:spPr>
          <a:xfrm>
            <a:off x="13109575" y="5829732"/>
            <a:ext cx="439189" cy="109240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Pfeil: Chevron 38"/>
          <p:cNvSpPr/>
          <p:nvPr/>
        </p:nvSpPr>
        <p:spPr>
          <a:xfrm flipH="1">
            <a:off x="1008100" y="5829733"/>
            <a:ext cx="439189" cy="109240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25" y="9815032"/>
            <a:ext cx="1889493" cy="1281380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89" y="9817859"/>
            <a:ext cx="1904300" cy="1291368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060" y="9818778"/>
            <a:ext cx="2232248" cy="1255027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17" y="9824872"/>
            <a:ext cx="1475412" cy="1245351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138" y="9820798"/>
            <a:ext cx="1746826" cy="1227638"/>
          </a:xfrm>
          <a:prstGeom prst="rect">
            <a:avLst/>
          </a:prstGeom>
        </p:spPr>
      </p:pic>
      <p:sp>
        <p:nvSpPr>
          <p:cNvPr id="42" name="Textfeld 41"/>
          <p:cNvSpPr txBox="1"/>
          <p:nvPr/>
        </p:nvSpPr>
        <p:spPr>
          <a:xfrm>
            <a:off x="396033" y="12817475"/>
            <a:ext cx="19992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Praktikum der Veranstaltung Fortgeschrittene Softwaretechnologie, Sommersemester 2017</a:t>
            </a:r>
          </a:p>
          <a:p>
            <a:pPr>
              <a:lnSpc>
                <a:spcPct val="150000"/>
              </a:lnSpc>
            </a:pP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Verbundstudium Wirtschaftsinformatik Master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110" y="14019716"/>
            <a:ext cx="2819971" cy="39824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575" y="13859164"/>
            <a:ext cx="1668304" cy="645795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373" y="13834971"/>
            <a:ext cx="1083793" cy="586991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324025" y="14649463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Produktvision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324025" y="15369629"/>
            <a:ext cx="14201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Bündeln von Suchergebnissen verschiedener Quellen auf einem Portal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Verwalten von Benutzern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Verwalten von Suchprofilen (Ablegen von Suchparametern)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Benachrichtigung über zum Suchprofil passenden Immobilien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Vereinheitlichung der Informationen einer Immobilie (evtl. in einer späteren Phase)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25" y="21159111"/>
            <a:ext cx="6325179" cy="313124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8890" y="24958425"/>
            <a:ext cx="6325179" cy="3015914"/>
          </a:xfrm>
          <a:prstGeom prst="rect">
            <a:avLst/>
          </a:prstGeom>
        </p:spPr>
      </p:pic>
      <p:sp>
        <p:nvSpPr>
          <p:cNvPr id="48" name="Rechteck 47"/>
          <p:cNvSpPr/>
          <p:nvPr/>
        </p:nvSpPr>
        <p:spPr>
          <a:xfrm>
            <a:off x="252017" y="20290604"/>
            <a:ext cx="64020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 Tool zur Projektorganisation. Wir haben ein agiles Vorgehensmodell gewählt und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den generellen Strukturen umgesetzt.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47152" y="24300327"/>
            <a:ext cx="640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Momentaufnahme während des 1. Sprints.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247152" y="28003272"/>
            <a:ext cx="640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 mit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Epics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User Stories (User Story Board).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722" y="20290604"/>
            <a:ext cx="4502221" cy="4573874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098" y="24958425"/>
            <a:ext cx="4482845" cy="3509380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396" y="20290604"/>
            <a:ext cx="6349642" cy="3571674"/>
          </a:xfrm>
          <a:prstGeom prst="rect">
            <a:avLst/>
          </a:prstGeom>
        </p:spPr>
      </p:pic>
      <p:graphicFrame>
        <p:nvGraphicFramePr>
          <p:cNvPr id="40" name="Diagramm 39"/>
          <p:cNvGraphicFramePr/>
          <p:nvPr>
            <p:extLst>
              <p:ext uri="{D42A27DB-BD31-4B8C-83A1-F6EECF244321}">
                <p14:modId xmlns:p14="http://schemas.microsoft.com/office/powerpoint/2010/main" val="1401471547"/>
              </p:ext>
            </p:extLst>
          </p:nvPr>
        </p:nvGraphicFramePr>
        <p:xfrm>
          <a:off x="211358" y="17948549"/>
          <a:ext cx="20720716" cy="123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</p:spTree>
    <p:extLst>
      <p:ext uri="{BB962C8B-B14F-4D97-AF65-F5344CB8AC3E}">
        <p14:creationId xmlns:p14="http://schemas.microsoft.com/office/powerpoint/2010/main" val="5948778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Benutzerdefiniert</PresentationFormat>
  <Paragraphs>63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Team 4: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1: MyApp</dc:title>
  <dc:creator> Mario Winter</dc:creator>
  <cp:lastModifiedBy>Julia Beitz</cp:lastModifiedBy>
  <cp:revision>29</cp:revision>
  <cp:lastPrinted>2013-03-08T14:05:05Z</cp:lastPrinted>
  <dcterms:created xsi:type="dcterms:W3CDTF">2013-03-08T13:49:29Z</dcterms:created>
  <dcterms:modified xsi:type="dcterms:W3CDTF">2017-05-31T19:35:24Z</dcterms:modified>
</cp:coreProperties>
</file>