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151"/>
    <a:srgbClr val="FF9400"/>
    <a:srgbClr val="F2F2F2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651" y="-845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1.xml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diagramLayout" Target="../diagrams/layou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microsoft.com/office/2007/relationships/diagramDrawing" Target="../diagrams/drawing1.xml"/><Relationship Id="rId10" Type="http://schemas.openxmlformats.org/officeDocument/2006/relationships/image" Target="../media/image8.png"/><Relationship Id="rId19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9451322"/>
            <a:ext cx="20950131" cy="61089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0433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92448" y="18039231"/>
            <a:ext cx="6657442" cy="10890000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428056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53901" y="13050861"/>
            <a:ext cx="14026662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Team 4: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946" y="29275552"/>
            <a:ext cx="12106446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M. Winter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2216" y="11934024"/>
            <a:ext cx="19187102" cy="1028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eine Metasuchmaschine für Immobilien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4826237" y="3690690"/>
            <a:ext cx="5199354" cy="3931569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470465" y="18080498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60878" y="18077411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4414066" y="18080498"/>
            <a:ext cx="4318811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466663" y="24408191"/>
            <a:ext cx="6466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374790" y="28512434"/>
            <a:ext cx="666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4409842" y="24415302"/>
            <a:ext cx="64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4410553" y="24873527"/>
            <a:ext cx="64492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Realisierungstools: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68" y="532759"/>
            <a:ext cx="9274409" cy="15210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040347"/>
            <a:ext cx="20950131" cy="5811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429479" y="2897158"/>
            <a:ext cx="6502595" cy="8799943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7771" y="2879073"/>
            <a:ext cx="13707066" cy="8259353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3076394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2961313" y="5828434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859838" y="5828435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9813734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7" y="9816561"/>
            <a:ext cx="1904300" cy="129136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98" y="9817480"/>
            <a:ext cx="2232248" cy="125502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55" y="9823574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76" y="9819500"/>
            <a:ext cx="1746826" cy="1227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790" y="11195099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002" y="10370302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022" y="10368744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470465" y="13062629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3901" y="13802289"/>
            <a:ext cx="14026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Bündeln von Suchergebnissen verschiedener Quellen auf einem Portal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passenden Immobilien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einer späteren Phase)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5" y="21288228"/>
            <a:ext cx="6325179" cy="313124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672" y="25474666"/>
            <a:ext cx="6325179" cy="3015914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421356" y="19138584"/>
            <a:ext cx="6402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Tool zur Projektorganisation. </a:t>
            </a:r>
          </a:p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 haben ein agiles Vorgehensmodell gewählt und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den generellen Strukturen umgesetzt.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29863" y="24415302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Momentaufnahme während des 1. Sprints.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29863" y="28478450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18937798"/>
            <a:ext cx="5391695" cy="54775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842" y="19410455"/>
            <a:ext cx="6398884" cy="5009345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24943026"/>
            <a:ext cx="6306762" cy="354755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469951144"/>
              </p:ext>
            </p:extLst>
          </p:nvPr>
        </p:nvGraphicFramePr>
        <p:xfrm>
          <a:off x="253901" y="16539245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529502" y="7933263"/>
            <a:ext cx="6245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Praktikum der Veranstaltung Fortgeschrittene Softwaretechnologie Verbundstudium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Wirtschaftsinformatik Master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825046" y="2997675"/>
            <a:ext cx="2484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Anbieter: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2216" y="11305307"/>
            <a:ext cx="13707674" cy="449152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 Mario Winter</dc:creator>
  <cp:lastModifiedBy>Julia Beitz</cp:lastModifiedBy>
  <cp:revision>39</cp:revision>
  <cp:lastPrinted>2013-03-08T14:05:05Z</cp:lastPrinted>
  <dcterms:created xsi:type="dcterms:W3CDTF">2013-03-08T13:49:29Z</dcterms:created>
  <dcterms:modified xsi:type="dcterms:W3CDTF">2017-06-05T13:18:25Z</dcterms:modified>
</cp:coreProperties>
</file>