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7EE0-6D97-4F14-B6E6-01D23B0BC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8D0AE-D0E2-4CDA-A93A-F72334692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C9DA-F176-4E64-A95F-B8CC6806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AFC26-8EC9-4BCF-B640-9A19F081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6E976-A951-40DA-897C-4537C30E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FF64-29A4-4BAA-9F33-32935BD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7498E-74CB-40F6-AEB2-332F9A6E4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20DB-B0CA-4999-900E-7F5FB7A6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2F3F-B3BC-4C64-8EBD-6F1A540E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CD685-D512-4978-8796-A0940B6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52103-6538-4CEC-B8CD-FF8A8487B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F98FA-4BF7-4214-932C-F3362237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BBFB-0A13-432D-AD65-F0CF3A8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3B89-F662-49A9-AB98-23FA46C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1D65-1E6B-4C05-80D8-F299252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2265-E362-4CF3-873A-EF00C41D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EC0C-F8AD-472C-A095-BA9B6688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5A15-D9E2-4CBD-AB1C-63842F71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342E-EC3D-4D9C-AE4E-8ED14FE7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4381-7DA6-4574-B2CA-0FA54370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FA17-F534-4880-B032-0E1E0CEA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56A34-0A50-40EE-94E1-9F294DA3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88FF-69EA-4D12-8D18-14C6BC2F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B2F8-4967-45E0-9D51-55730153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EC4F-AAE6-429F-98E8-8F07A372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0D7-DC45-48C0-BAFE-16D8E32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4E54-E77D-4225-A626-D6D71648C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37DA8-F855-4C54-9A58-DB99B8F7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D49BF-D602-4B83-AFB2-7819D5B5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95D85-0DD7-4BB0-B4B1-C5FB03DB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EAEB-5FE8-4563-9C2C-96CBA884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1690-C39E-4A44-AD1D-AB4D9B09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F4C4-0860-4156-9926-49EA63CC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46201-207A-4277-9519-8F0AC6E99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4B6A-A0BE-4682-8D79-09F86A270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6A4CC-A041-4EBA-97F8-6B986ACFD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E9CE4-A1A3-4D5D-B887-6CE910FD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3269-770C-47C1-B9F7-2E25340A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5EDBA-FB7F-490B-B61B-CF517DCF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C1BB-BC08-4310-9EF6-B452E7BB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8B567-33F1-4152-9DA5-AF00E750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1B881-B7B5-4BA0-93D0-303180F8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C132A-1DD5-433B-B2D1-4C936850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85DCA-0D97-44E4-B568-E05B7743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841B4-3038-4469-90C2-8C2646E7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B391E-184E-44BA-AF93-2B9B15B6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4228-6356-4621-B3E3-1D7444E8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2ADD-74E5-44B4-8176-C54AA5CF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7AB11-BBD6-4917-8262-282F8B1D3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8EAB3-87B5-4131-9234-489B14CC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6A57B-6B2E-4014-BAEF-5E4156C9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1F90-7F67-4F59-9D0A-9ED98F95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F7C2-08E0-4BF9-B817-52E34225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8288C-B780-44BC-8469-A46DDB214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199F6-AB16-4E79-BB6E-7F3EF61D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7C4B5-6E78-4CB2-9D2B-F860A086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C09A-75E3-4783-B402-B08F465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0FA1-1AC1-4D1A-AC5D-3356EFD0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66663-41F0-4121-9A1B-0231262F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F0328-4822-42DC-8571-50C19630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7F62-9B75-41E3-96DB-5966A6729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9F47-10E7-47C5-80EE-DF99C4EF433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915F-F8ED-4A5F-B463-14EDD6A1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69E9-F612-4696-A265-AF16D97EF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A218-B155-4F97-AA86-6912710E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erial view of a city&#10;&#10;Description generated with very high confidence">
            <a:extLst>
              <a:ext uri="{FF2B5EF4-FFF2-40B4-BE49-F238E27FC236}">
                <a16:creationId xmlns:a16="http://schemas.microsoft.com/office/drawing/2014/main" id="{EDED195A-BAFF-426A-BC1F-0B4ABBB9F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13" y="956345"/>
            <a:ext cx="2549554" cy="254955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8174A3-F365-47C1-AF8C-9824B3BFE507}"/>
              </a:ext>
            </a:extLst>
          </p:cNvPr>
          <p:cNvCxnSpPr/>
          <p:nvPr/>
        </p:nvCxnSpPr>
        <p:spPr>
          <a:xfrm>
            <a:off x="3691156" y="671119"/>
            <a:ext cx="39428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FCA72B-99EE-4FCD-955A-8BDBE2C3B906}"/>
              </a:ext>
            </a:extLst>
          </p:cNvPr>
          <p:cNvCxnSpPr/>
          <p:nvPr/>
        </p:nvCxnSpPr>
        <p:spPr>
          <a:xfrm>
            <a:off x="1895910" y="1712752"/>
            <a:ext cx="39428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80C541-ED59-43D7-B891-7898E9DC21E8}"/>
              </a:ext>
            </a:extLst>
          </p:cNvPr>
          <p:cNvCxnSpPr/>
          <p:nvPr/>
        </p:nvCxnSpPr>
        <p:spPr>
          <a:xfrm>
            <a:off x="1895910" y="3797646"/>
            <a:ext cx="39428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BCB878-CA60-43A2-8A91-5122CBBBFD42}"/>
              </a:ext>
            </a:extLst>
          </p:cNvPr>
          <p:cNvCxnSpPr/>
          <p:nvPr/>
        </p:nvCxnSpPr>
        <p:spPr>
          <a:xfrm>
            <a:off x="3682767" y="2771163"/>
            <a:ext cx="39428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CE7494-4ED6-42F1-8914-824A8DDEE174}"/>
              </a:ext>
            </a:extLst>
          </p:cNvPr>
          <p:cNvCxnSpPr>
            <a:cxnSpLocks/>
          </p:cNvCxnSpPr>
          <p:nvPr/>
        </p:nvCxnSpPr>
        <p:spPr>
          <a:xfrm>
            <a:off x="4085440" y="671119"/>
            <a:ext cx="211122" cy="123457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32B36E-EB70-41D1-B0D0-DC0361A933ED}"/>
              </a:ext>
            </a:extLst>
          </p:cNvPr>
          <p:cNvCxnSpPr>
            <a:cxnSpLocks/>
          </p:cNvCxnSpPr>
          <p:nvPr/>
        </p:nvCxnSpPr>
        <p:spPr>
          <a:xfrm>
            <a:off x="2290194" y="1712752"/>
            <a:ext cx="1091968" cy="7206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90D903-CC41-44F7-ABB5-E65C33D50B5F}"/>
              </a:ext>
            </a:extLst>
          </p:cNvPr>
          <p:cNvCxnSpPr>
            <a:cxnSpLocks/>
          </p:cNvCxnSpPr>
          <p:nvPr/>
        </p:nvCxnSpPr>
        <p:spPr>
          <a:xfrm flipV="1">
            <a:off x="2290194" y="3505899"/>
            <a:ext cx="1091968" cy="291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E953AF-5DE8-4B82-AB8A-37128CB101F6}"/>
              </a:ext>
            </a:extLst>
          </p:cNvPr>
          <p:cNvCxnSpPr>
            <a:cxnSpLocks/>
          </p:cNvCxnSpPr>
          <p:nvPr/>
        </p:nvCxnSpPr>
        <p:spPr>
          <a:xfrm>
            <a:off x="4085440" y="2771163"/>
            <a:ext cx="209723" cy="19854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8712EC-70EC-4601-9775-68E0F9446D9B}"/>
              </a:ext>
            </a:extLst>
          </p:cNvPr>
          <p:cNvCxnSpPr>
            <a:cxnSpLocks/>
          </p:cNvCxnSpPr>
          <p:nvPr/>
        </p:nvCxnSpPr>
        <p:spPr>
          <a:xfrm>
            <a:off x="4295163" y="1892277"/>
            <a:ext cx="395683" cy="71341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66D1ED-BB54-44C4-8756-9D0B18316F3C}"/>
              </a:ext>
            </a:extLst>
          </p:cNvPr>
          <p:cNvCxnSpPr>
            <a:cxnSpLocks/>
          </p:cNvCxnSpPr>
          <p:nvPr/>
        </p:nvCxnSpPr>
        <p:spPr>
          <a:xfrm>
            <a:off x="3380066" y="2433367"/>
            <a:ext cx="847985" cy="42727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815A8D-C9EE-47D6-BD92-943674DE4947}"/>
              </a:ext>
            </a:extLst>
          </p:cNvPr>
          <p:cNvCxnSpPr>
            <a:cxnSpLocks/>
          </p:cNvCxnSpPr>
          <p:nvPr/>
        </p:nvCxnSpPr>
        <p:spPr>
          <a:xfrm flipV="1">
            <a:off x="3389853" y="3431097"/>
            <a:ext cx="846587" cy="748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260BDE-24E4-4DC2-81F5-7E2E431F97CD}"/>
              </a:ext>
            </a:extLst>
          </p:cNvPr>
          <p:cNvCxnSpPr>
            <a:cxnSpLocks/>
          </p:cNvCxnSpPr>
          <p:nvPr/>
        </p:nvCxnSpPr>
        <p:spPr>
          <a:xfrm>
            <a:off x="4295163" y="2971800"/>
            <a:ext cx="394283" cy="20762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05CFF9-5D1C-4BBC-BD5D-F5E616766BE8}"/>
              </a:ext>
            </a:extLst>
          </p:cNvPr>
          <p:cNvCxnSpPr>
            <a:cxnSpLocks/>
          </p:cNvCxnSpPr>
          <p:nvPr/>
        </p:nvCxnSpPr>
        <p:spPr>
          <a:xfrm>
            <a:off x="4700633" y="3174199"/>
            <a:ext cx="433429" cy="3878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554761-50C3-4060-B95E-0F43D5E58255}"/>
              </a:ext>
            </a:extLst>
          </p:cNvPr>
          <p:cNvCxnSpPr>
            <a:cxnSpLocks/>
          </p:cNvCxnSpPr>
          <p:nvPr/>
        </p:nvCxnSpPr>
        <p:spPr>
          <a:xfrm>
            <a:off x="4681057" y="2608976"/>
            <a:ext cx="444616" cy="31039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93AB03-D5C0-4501-84BE-0BE0D8A59E58}"/>
              </a:ext>
            </a:extLst>
          </p:cNvPr>
          <p:cNvCxnSpPr>
            <a:cxnSpLocks/>
          </p:cNvCxnSpPr>
          <p:nvPr/>
        </p:nvCxnSpPr>
        <p:spPr>
          <a:xfrm>
            <a:off x="4244829" y="2860646"/>
            <a:ext cx="654342" cy="18455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73C54F-7CB6-4482-9983-72348FC4C982}"/>
              </a:ext>
            </a:extLst>
          </p:cNvPr>
          <p:cNvCxnSpPr>
            <a:cxnSpLocks/>
          </p:cNvCxnSpPr>
          <p:nvPr/>
        </p:nvCxnSpPr>
        <p:spPr>
          <a:xfrm flipV="1">
            <a:off x="4236440" y="3330429"/>
            <a:ext cx="662731" cy="10066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1542FD-9E6E-4F95-A66B-279866C892BE}"/>
              </a:ext>
            </a:extLst>
          </p:cNvPr>
          <p:cNvCxnSpPr>
            <a:cxnSpLocks/>
          </p:cNvCxnSpPr>
          <p:nvPr/>
        </p:nvCxnSpPr>
        <p:spPr>
          <a:xfrm flipV="1">
            <a:off x="4893119" y="3229761"/>
            <a:ext cx="568114" cy="10897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DAFEDF-4A89-4372-B682-ADA5468594F6}"/>
              </a:ext>
            </a:extLst>
          </p:cNvPr>
          <p:cNvCxnSpPr>
            <a:cxnSpLocks/>
          </p:cNvCxnSpPr>
          <p:nvPr/>
        </p:nvCxnSpPr>
        <p:spPr>
          <a:xfrm>
            <a:off x="4899171" y="3045204"/>
            <a:ext cx="553892" cy="4327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9F80A5-9055-4D5E-A3CC-897C0F55BC81}"/>
              </a:ext>
            </a:extLst>
          </p:cNvPr>
          <p:cNvCxnSpPr>
            <a:cxnSpLocks/>
          </p:cNvCxnSpPr>
          <p:nvPr/>
        </p:nvCxnSpPr>
        <p:spPr>
          <a:xfrm>
            <a:off x="5134062" y="2919369"/>
            <a:ext cx="436228" cy="10905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A50664-3379-4593-AA80-DA57188A5E1D}"/>
              </a:ext>
            </a:extLst>
          </p:cNvPr>
          <p:cNvCxnSpPr>
            <a:cxnSpLocks/>
          </p:cNvCxnSpPr>
          <p:nvPr/>
        </p:nvCxnSpPr>
        <p:spPr>
          <a:xfrm flipV="1">
            <a:off x="5125673" y="3154261"/>
            <a:ext cx="453006" cy="4194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768461B-4784-449A-B2DD-613731188B50}"/>
              </a:ext>
            </a:extLst>
          </p:cNvPr>
          <p:cNvCxnSpPr>
            <a:cxnSpLocks/>
          </p:cNvCxnSpPr>
          <p:nvPr/>
        </p:nvCxnSpPr>
        <p:spPr>
          <a:xfrm>
            <a:off x="5584031" y="3017044"/>
            <a:ext cx="347663" cy="5000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D24B37-3BAF-4C20-ADCD-AE4B5B51E5D4}"/>
              </a:ext>
            </a:extLst>
          </p:cNvPr>
          <p:cNvCxnSpPr>
            <a:cxnSpLocks/>
          </p:cNvCxnSpPr>
          <p:nvPr/>
        </p:nvCxnSpPr>
        <p:spPr>
          <a:xfrm>
            <a:off x="5457825" y="3090863"/>
            <a:ext cx="407194" cy="142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95FACC2-D3F1-4526-A260-16C1439EAD82}"/>
              </a:ext>
            </a:extLst>
          </p:cNvPr>
          <p:cNvCxnSpPr>
            <a:cxnSpLocks/>
          </p:cNvCxnSpPr>
          <p:nvPr/>
        </p:nvCxnSpPr>
        <p:spPr>
          <a:xfrm flipV="1">
            <a:off x="5460206" y="3176588"/>
            <a:ext cx="404813" cy="523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D5593AC-5B2A-410F-BF79-AF6D8CF4860E}"/>
              </a:ext>
            </a:extLst>
          </p:cNvPr>
          <p:cNvCxnSpPr>
            <a:cxnSpLocks/>
          </p:cNvCxnSpPr>
          <p:nvPr/>
        </p:nvCxnSpPr>
        <p:spPr>
          <a:xfrm flipV="1">
            <a:off x="5931694" y="3031331"/>
            <a:ext cx="459581" cy="3571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1144C54-E6AE-440A-AE5C-3AA30A638DD4}"/>
              </a:ext>
            </a:extLst>
          </p:cNvPr>
          <p:cNvCxnSpPr>
            <a:cxnSpLocks/>
          </p:cNvCxnSpPr>
          <p:nvPr/>
        </p:nvCxnSpPr>
        <p:spPr>
          <a:xfrm>
            <a:off x="5860256" y="3167063"/>
            <a:ext cx="404813" cy="785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CF7FAF6-175D-49FA-9B2C-0D6CE26C0B48}"/>
              </a:ext>
            </a:extLst>
          </p:cNvPr>
          <p:cNvSpPr txBox="1"/>
          <p:nvPr/>
        </p:nvSpPr>
        <p:spPr>
          <a:xfrm>
            <a:off x="2046046" y="961076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Raw pixel values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7A7D70-24DE-40BB-86AA-F7BF4F13CB6B}"/>
              </a:ext>
            </a:extLst>
          </p:cNvPr>
          <p:cNvSpPr txBox="1"/>
          <p:nvPr/>
        </p:nvSpPr>
        <p:spPr>
          <a:xfrm>
            <a:off x="5516577" y="31100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Patch wise segmentation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6F5C812-C563-4567-9EB4-302007E71FC7}"/>
              </a:ext>
            </a:extLst>
          </p:cNvPr>
          <p:cNvSpPr/>
          <p:nvPr/>
        </p:nvSpPr>
        <p:spPr>
          <a:xfrm rot="5400000" flipV="1">
            <a:off x="1624554" y="1336760"/>
            <a:ext cx="3126526" cy="1795245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41F792D-C83F-4F21-A8FD-310DDC708FEA}"/>
              </a:ext>
            </a:extLst>
          </p:cNvPr>
          <p:cNvSpPr/>
          <p:nvPr/>
        </p:nvSpPr>
        <p:spPr>
          <a:xfrm rot="5400000" flipV="1">
            <a:off x="3039262" y="2248599"/>
            <a:ext cx="1600200" cy="914400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8FFEBF4-21FD-4AEA-803D-115ADFECB0FF}"/>
              </a:ext>
            </a:extLst>
          </p:cNvPr>
          <p:cNvSpPr/>
          <p:nvPr/>
        </p:nvSpPr>
        <p:spPr>
          <a:xfrm rot="5400000" flipV="1">
            <a:off x="4052862" y="2788920"/>
            <a:ext cx="822960" cy="457200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7136585-D956-4E73-8667-2902FFB66CF7}"/>
              </a:ext>
            </a:extLst>
          </p:cNvPr>
          <p:cNvSpPr/>
          <p:nvPr/>
        </p:nvSpPr>
        <p:spPr>
          <a:xfrm rot="5400000" flipV="1">
            <a:off x="4803656" y="3014752"/>
            <a:ext cx="411480" cy="228600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88E7A90-CC54-4C6E-89B9-4C70FACF8C52}"/>
              </a:ext>
            </a:extLst>
          </p:cNvPr>
          <p:cNvSpPr/>
          <p:nvPr/>
        </p:nvSpPr>
        <p:spPr>
          <a:xfrm rot="5400000" flipV="1">
            <a:off x="5412134" y="3065044"/>
            <a:ext cx="210312" cy="118872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DA5BE88-E105-405F-A7E1-40307435E6D7}"/>
              </a:ext>
            </a:extLst>
          </p:cNvPr>
          <p:cNvSpPr/>
          <p:nvPr/>
        </p:nvSpPr>
        <p:spPr>
          <a:xfrm rot="5400000" flipV="1">
            <a:off x="5846626" y="3087540"/>
            <a:ext cx="100584" cy="64008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2A1801C-B44E-46CA-809B-81BF949393DA}"/>
              </a:ext>
            </a:extLst>
          </p:cNvPr>
          <p:cNvSpPr/>
          <p:nvPr/>
        </p:nvSpPr>
        <p:spPr>
          <a:xfrm rot="5400000" flipV="1">
            <a:off x="6225749" y="3077921"/>
            <a:ext cx="210312" cy="118872"/>
          </a:xfrm>
          <a:prstGeom prst="parallelogram">
            <a:avLst>
              <a:gd name="adj" fmla="val 5771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building, device&#10;&#10;Description generated with high confidence">
            <a:extLst>
              <a:ext uri="{FF2B5EF4-FFF2-40B4-BE49-F238E27FC236}">
                <a16:creationId xmlns:a16="http://schemas.microsoft.com/office/drawing/2014/main" id="{034FDB5E-D85C-4F50-9E2A-6F0490D66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3" y="801818"/>
            <a:ext cx="2091998" cy="209199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A4B95D2-3722-4FB9-9E55-CF838E7D4521}"/>
              </a:ext>
            </a:extLst>
          </p:cNvPr>
          <p:cNvGrpSpPr/>
          <p:nvPr/>
        </p:nvGrpSpPr>
        <p:grpSpPr>
          <a:xfrm>
            <a:off x="7141075" y="801818"/>
            <a:ext cx="3179837" cy="3179837"/>
            <a:chOff x="6979298" y="384110"/>
            <a:chExt cx="5791200" cy="5791200"/>
          </a:xfrm>
        </p:grpSpPr>
        <p:pic>
          <p:nvPicPr>
            <p:cNvPr id="14" name="Picture 13" descr="A gate in front of a building&#10;&#10;Description generated with high confidence">
              <a:extLst>
                <a:ext uri="{FF2B5EF4-FFF2-40B4-BE49-F238E27FC236}">
                  <a16:creationId xmlns:a16="http://schemas.microsoft.com/office/drawing/2014/main" id="{89A495B4-7DE6-413D-BF48-A7DAF6C5C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298" y="384110"/>
              <a:ext cx="5791200" cy="579120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E9E884-BA78-47C7-8EE5-ECC43A37506D}"/>
                </a:ext>
              </a:extLst>
            </p:cNvPr>
            <p:cNvSpPr/>
            <p:nvPr/>
          </p:nvSpPr>
          <p:spPr>
            <a:xfrm>
              <a:off x="6979298" y="384110"/>
              <a:ext cx="3810000" cy="3810000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89BA16-0E1F-490E-9748-4FE0FC9AE315}"/>
                </a:ext>
              </a:extLst>
            </p:cNvPr>
            <p:cNvSpPr/>
            <p:nvPr/>
          </p:nvSpPr>
          <p:spPr>
            <a:xfrm>
              <a:off x="6979298" y="4194110"/>
              <a:ext cx="3810000" cy="1981200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36A382-A93D-4A28-B8DF-3ED09A4A78DD}"/>
                </a:ext>
              </a:extLst>
            </p:cNvPr>
            <p:cNvSpPr/>
            <p:nvPr/>
          </p:nvSpPr>
          <p:spPr>
            <a:xfrm>
              <a:off x="10789298" y="4194110"/>
              <a:ext cx="1981200" cy="1981200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8775D8-FE1A-4938-B101-50136DCE4034}"/>
                </a:ext>
              </a:extLst>
            </p:cNvPr>
            <p:cNvSpPr/>
            <p:nvPr/>
          </p:nvSpPr>
          <p:spPr>
            <a:xfrm>
              <a:off x="10789298" y="384110"/>
              <a:ext cx="1981200" cy="3810000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01BE7E87-D28C-4EBD-A7AA-CDE8400B8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96" y="1935729"/>
            <a:ext cx="2091998" cy="2091998"/>
          </a:xfrm>
          <a:prstGeom prst="rect">
            <a:avLst/>
          </a:prstGeom>
        </p:spPr>
      </p:pic>
      <p:pic>
        <p:nvPicPr>
          <p:cNvPr id="24" name="Picture 23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07B7B951-40F1-4A24-A83E-36DB08194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44" y="4178374"/>
            <a:ext cx="815829" cy="815829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626699-0743-469B-A622-19FC48D8F773}"/>
              </a:ext>
            </a:extLst>
          </p:cNvPr>
          <p:cNvCxnSpPr>
            <a:stCxn id="16" idx="2"/>
            <a:endCxn id="24" idx="1"/>
          </p:cNvCxnSpPr>
          <p:nvPr/>
        </p:nvCxnSpPr>
        <p:spPr>
          <a:xfrm rot="16200000" flipH="1">
            <a:off x="5307938" y="1455483"/>
            <a:ext cx="558562" cy="57030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4484BAB-F4FB-44A3-AA03-6E9C3DF92DD5}"/>
              </a:ext>
            </a:extLst>
          </p:cNvPr>
          <p:cNvCxnSpPr>
            <a:cxnSpLocks/>
          </p:cNvCxnSpPr>
          <p:nvPr/>
        </p:nvCxnSpPr>
        <p:spPr>
          <a:xfrm>
            <a:off x="3400681" y="1342239"/>
            <a:ext cx="3740394" cy="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6E836A-D999-4512-BB68-EBF1EB2394D9}"/>
              </a:ext>
            </a:extLst>
          </p:cNvPr>
          <p:cNvCxnSpPr>
            <a:cxnSpLocks/>
          </p:cNvCxnSpPr>
          <p:nvPr/>
        </p:nvCxnSpPr>
        <p:spPr>
          <a:xfrm>
            <a:off x="4043494" y="453006"/>
            <a:ext cx="0" cy="433710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430A0C-6BF5-4DA0-98CC-AC5D60D494E7}"/>
              </a:ext>
            </a:extLst>
          </p:cNvPr>
          <p:cNvCxnSpPr>
            <a:cxnSpLocks/>
          </p:cNvCxnSpPr>
          <p:nvPr/>
        </p:nvCxnSpPr>
        <p:spPr>
          <a:xfrm>
            <a:off x="6679036" y="453006"/>
            <a:ext cx="0" cy="433710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D2348CA-98E4-420A-BA0B-BA951B416335}"/>
              </a:ext>
            </a:extLst>
          </p:cNvPr>
          <p:cNvSpPr txBox="1"/>
          <p:nvPr/>
        </p:nvSpPr>
        <p:spPr>
          <a:xfrm>
            <a:off x="4557569" y="26834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CB0185-5CF6-457B-8BEE-21284C2B53FC}"/>
              </a:ext>
            </a:extLst>
          </p:cNvPr>
          <p:cNvSpPr txBox="1"/>
          <p:nvPr/>
        </p:nvSpPr>
        <p:spPr>
          <a:xfrm>
            <a:off x="1636801" y="268340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dataset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34B1C1-7B2C-4098-864F-8E954FB872AA}"/>
              </a:ext>
            </a:extLst>
          </p:cNvPr>
          <p:cNvSpPr txBox="1"/>
          <p:nvPr/>
        </p:nvSpPr>
        <p:spPr>
          <a:xfrm>
            <a:off x="7916227" y="26834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to Network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3642A-BD12-45F4-9F85-6A1F531C816A}"/>
              </a:ext>
            </a:extLst>
          </p:cNvPr>
          <p:cNvSpPr txBox="1"/>
          <p:nvPr/>
        </p:nvSpPr>
        <p:spPr>
          <a:xfrm>
            <a:off x="4798019" y="108063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Mirror boundary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48BA54-6690-47E6-9D07-9089CBB0824B}"/>
              </a:ext>
            </a:extLst>
          </p:cNvPr>
          <p:cNvSpPr txBox="1"/>
          <p:nvPr/>
        </p:nvSpPr>
        <p:spPr>
          <a:xfrm>
            <a:off x="4505533" y="3940561"/>
            <a:ext cx="19974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Mirror boundary &amp;</a:t>
            </a:r>
          </a:p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downsample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with threshold 25% of data contains road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E4AAA2-9EF5-49C3-BA9B-A2CF6585CD58}"/>
              </a:ext>
            </a:extLst>
          </p:cNvPr>
          <p:cNvCxnSpPr/>
          <p:nvPr/>
        </p:nvCxnSpPr>
        <p:spPr>
          <a:xfrm>
            <a:off x="1199626" y="801818"/>
            <a:ext cx="0" cy="209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B84726-2C14-45BA-B144-244388666DBE}"/>
              </a:ext>
            </a:extLst>
          </p:cNvPr>
          <p:cNvCxnSpPr>
            <a:cxnSpLocks/>
          </p:cNvCxnSpPr>
          <p:nvPr/>
        </p:nvCxnSpPr>
        <p:spPr>
          <a:xfrm flipH="1">
            <a:off x="1308684" y="722574"/>
            <a:ext cx="2091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408CBB-7867-4770-B7FA-0761E71238D7}"/>
              </a:ext>
            </a:extLst>
          </p:cNvPr>
          <p:cNvSpPr txBox="1"/>
          <p:nvPr/>
        </p:nvSpPr>
        <p:spPr>
          <a:xfrm>
            <a:off x="2199968" y="571886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400px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1E616E-E52A-4365-B0E6-D8D958A167A5}"/>
              </a:ext>
            </a:extLst>
          </p:cNvPr>
          <p:cNvSpPr txBox="1"/>
          <p:nvPr/>
        </p:nvSpPr>
        <p:spPr>
          <a:xfrm rot="16200000">
            <a:off x="908992" y="1751063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400px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314C30-05D2-4614-B599-2E9575004D28}"/>
              </a:ext>
            </a:extLst>
          </p:cNvPr>
          <p:cNvCxnSpPr/>
          <p:nvPr/>
        </p:nvCxnSpPr>
        <p:spPr>
          <a:xfrm>
            <a:off x="1612085" y="1944120"/>
            <a:ext cx="0" cy="209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E2E34E-1C50-4BBE-83AE-B185D28B5A42}"/>
              </a:ext>
            </a:extLst>
          </p:cNvPr>
          <p:cNvCxnSpPr>
            <a:cxnSpLocks/>
          </p:cNvCxnSpPr>
          <p:nvPr/>
        </p:nvCxnSpPr>
        <p:spPr>
          <a:xfrm flipH="1">
            <a:off x="1721143" y="1864876"/>
            <a:ext cx="2091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1874EFC-922C-4CA0-BCE6-91BFA6EE8CD7}"/>
              </a:ext>
            </a:extLst>
          </p:cNvPr>
          <p:cNvSpPr txBox="1"/>
          <p:nvPr/>
        </p:nvSpPr>
        <p:spPr>
          <a:xfrm>
            <a:off x="2612427" y="1714188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400px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71036B-9E1B-4163-8B0D-EE4DD39A2C6A}"/>
              </a:ext>
            </a:extLst>
          </p:cNvPr>
          <p:cNvSpPr txBox="1"/>
          <p:nvPr/>
        </p:nvSpPr>
        <p:spPr>
          <a:xfrm rot="16200000">
            <a:off x="1321451" y="2893365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400px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317DE1-19DC-443B-B6F6-9CD666106ABA}"/>
              </a:ext>
            </a:extLst>
          </p:cNvPr>
          <p:cNvCxnSpPr>
            <a:cxnSpLocks/>
          </p:cNvCxnSpPr>
          <p:nvPr/>
        </p:nvCxnSpPr>
        <p:spPr>
          <a:xfrm>
            <a:off x="7032017" y="796543"/>
            <a:ext cx="0" cy="3185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A6EB65-B7B6-44CC-AEE9-29DC6D1486F8}"/>
              </a:ext>
            </a:extLst>
          </p:cNvPr>
          <p:cNvCxnSpPr>
            <a:cxnSpLocks/>
          </p:cNvCxnSpPr>
          <p:nvPr/>
        </p:nvCxnSpPr>
        <p:spPr>
          <a:xfrm flipH="1">
            <a:off x="7124298" y="717299"/>
            <a:ext cx="31966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9696C9E-B1FC-405B-9478-5E785E24D21D}"/>
              </a:ext>
            </a:extLst>
          </p:cNvPr>
          <p:cNvSpPr txBox="1"/>
          <p:nvPr/>
        </p:nvSpPr>
        <p:spPr>
          <a:xfrm>
            <a:off x="8611200" y="566611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608px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596FF-16F2-45FF-B78E-D1F422B3226B}"/>
              </a:ext>
            </a:extLst>
          </p:cNvPr>
          <p:cNvSpPr txBox="1"/>
          <p:nvPr/>
        </p:nvSpPr>
        <p:spPr>
          <a:xfrm rot="16200000">
            <a:off x="6741383" y="2173627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608px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2A74CC-0CB2-4262-84CE-B811CFE8772F}"/>
              </a:ext>
            </a:extLst>
          </p:cNvPr>
          <p:cNvCxnSpPr>
            <a:cxnSpLocks/>
          </p:cNvCxnSpPr>
          <p:nvPr/>
        </p:nvCxnSpPr>
        <p:spPr>
          <a:xfrm>
            <a:off x="8388341" y="4166071"/>
            <a:ext cx="0" cy="843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593852-757E-4AEA-A840-ED3EA0275575}"/>
              </a:ext>
            </a:extLst>
          </p:cNvPr>
          <p:cNvCxnSpPr>
            <a:cxnSpLocks/>
          </p:cNvCxnSpPr>
          <p:nvPr/>
        </p:nvCxnSpPr>
        <p:spPr>
          <a:xfrm flipH="1">
            <a:off x="8447066" y="4120383"/>
            <a:ext cx="807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061BAA8-F6BC-4EB3-BF89-F33E8F9D1B99}"/>
              </a:ext>
            </a:extLst>
          </p:cNvPr>
          <p:cNvSpPr txBox="1"/>
          <p:nvPr/>
        </p:nvSpPr>
        <p:spPr>
          <a:xfrm>
            <a:off x="8684007" y="3961306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38px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3BC3E5-E527-43DF-97FA-3390D2C790C8}"/>
              </a:ext>
            </a:extLst>
          </p:cNvPr>
          <p:cNvSpPr txBox="1"/>
          <p:nvPr/>
        </p:nvSpPr>
        <p:spPr>
          <a:xfrm rot="16200000">
            <a:off x="8110958" y="4368695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38px</a:t>
            </a:r>
          </a:p>
        </p:txBody>
      </p:sp>
    </p:spTree>
    <p:extLst>
      <p:ext uri="{BB962C8B-B14F-4D97-AF65-F5344CB8AC3E}">
        <p14:creationId xmlns:p14="http://schemas.microsoft.com/office/powerpoint/2010/main" val="333883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Bader</dc:creator>
  <cp:lastModifiedBy>Robin Bader</cp:lastModifiedBy>
  <cp:revision>5</cp:revision>
  <dcterms:created xsi:type="dcterms:W3CDTF">2018-06-21T14:14:14Z</dcterms:created>
  <dcterms:modified xsi:type="dcterms:W3CDTF">2018-06-22T10:59:11Z</dcterms:modified>
</cp:coreProperties>
</file>