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308" r:id="rId3"/>
    <p:sldId id="271" r:id="rId4"/>
    <p:sldId id="272" r:id="rId5"/>
    <p:sldId id="282" r:id="rId6"/>
    <p:sldId id="284" r:id="rId7"/>
    <p:sldId id="283" r:id="rId8"/>
    <p:sldId id="324" r:id="rId9"/>
    <p:sldId id="285" r:id="rId10"/>
    <p:sldId id="286" r:id="rId11"/>
    <p:sldId id="267" r:id="rId12"/>
    <p:sldId id="312" r:id="rId13"/>
    <p:sldId id="316" r:id="rId14"/>
    <p:sldId id="313" r:id="rId15"/>
    <p:sldId id="277" r:id="rId16"/>
    <p:sldId id="261" r:id="rId17"/>
    <p:sldId id="310" r:id="rId18"/>
    <p:sldId id="287" r:id="rId19"/>
    <p:sldId id="295" r:id="rId20"/>
    <p:sldId id="299" r:id="rId21"/>
    <p:sldId id="275" r:id="rId22"/>
    <p:sldId id="306" r:id="rId23"/>
    <p:sldId id="300" r:id="rId24"/>
    <p:sldId id="301" r:id="rId25"/>
    <p:sldId id="302" r:id="rId26"/>
    <p:sldId id="304" r:id="rId27"/>
    <p:sldId id="325" r:id="rId28"/>
    <p:sldId id="322" r:id="rId29"/>
    <p:sldId id="327" r:id="rId30"/>
    <p:sldId id="319" r:id="rId31"/>
    <p:sldId id="262" r:id="rId32"/>
    <p:sldId id="311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DD1"/>
    <a:srgbClr val="ACD0D6"/>
    <a:srgbClr val="FFFFFF"/>
    <a:srgbClr val="94BFEA"/>
    <a:srgbClr val="9D90A0"/>
    <a:srgbClr val="ACCBF9"/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1FCA0F-CCE2-4749-8FE4-3314A2A60297}">
  <a:tblStyle styleId="{4B1FCA0F-CCE2-4749-8FE4-3314A2A602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84F87-791D-4DE9-B9E2-C364414AF0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7191B3F-53B0-4DD5-B723-5D16F44B7C63}">
      <dgm:prSet phldrT="[Texto]"/>
      <dgm:spPr>
        <a:ln>
          <a:solidFill>
            <a:srgbClr val="004299"/>
          </a:solidFill>
        </a:ln>
      </dgm:spPr>
      <dgm:t>
        <a:bodyPr/>
        <a:lstStyle/>
        <a:p>
          <a:r>
            <a:rPr lang="es-ES" dirty="0"/>
            <a:t>Storm</a:t>
          </a:r>
          <a:endParaRPr lang="es-CL" dirty="0"/>
        </a:p>
      </dgm:t>
    </dgm:pt>
    <dgm:pt modelId="{CAFBD730-CB05-4A00-862E-1F92F8A42D6D}" type="parTrans" cxnId="{35713523-F7A6-4B6F-8C0A-6BAF42A1BCBA}">
      <dgm:prSet/>
      <dgm:spPr/>
      <dgm:t>
        <a:bodyPr/>
        <a:lstStyle/>
        <a:p>
          <a:endParaRPr lang="es-CL"/>
        </a:p>
      </dgm:t>
    </dgm:pt>
    <dgm:pt modelId="{D14EB001-B64F-4B9D-9F8E-1655AF05AA3F}" type="sibTrans" cxnId="{35713523-F7A6-4B6F-8C0A-6BAF42A1BCBA}">
      <dgm:prSet/>
      <dgm:spPr/>
      <dgm:t>
        <a:bodyPr/>
        <a:lstStyle/>
        <a:p>
          <a:endParaRPr lang="es-CL"/>
        </a:p>
      </dgm:t>
    </dgm:pt>
    <dgm:pt modelId="{97D75E05-4AEF-4EE0-84EF-2A8C67E76DA7}">
      <dgm:prSet phldrT="[Texto]"/>
      <dgm:spPr>
        <a:ln>
          <a:solidFill>
            <a:srgbClr val="004299"/>
          </a:solidFill>
        </a:ln>
      </dgm:spPr>
      <dgm:t>
        <a:bodyPr/>
        <a:lstStyle/>
        <a:p>
          <a:r>
            <a:rPr lang="es-ES" dirty="0"/>
            <a:t>Streams</a:t>
          </a:r>
          <a:endParaRPr lang="es-CL" dirty="0"/>
        </a:p>
      </dgm:t>
    </dgm:pt>
    <dgm:pt modelId="{699A56FF-FF7F-4BC9-937B-70412886A913}" type="parTrans" cxnId="{77FB7A3A-BF54-49CF-96A9-9DE8979091F0}">
      <dgm:prSet/>
      <dgm:spPr>
        <a:solidFill>
          <a:srgbClr val="004299"/>
        </a:solidFill>
        <a:ln>
          <a:solidFill>
            <a:srgbClr val="004299"/>
          </a:solidFill>
        </a:ln>
      </dgm:spPr>
      <dgm:t>
        <a:bodyPr/>
        <a:lstStyle/>
        <a:p>
          <a:endParaRPr lang="es-CL"/>
        </a:p>
      </dgm:t>
    </dgm:pt>
    <dgm:pt modelId="{9D6BB98D-4B64-4F40-920E-E16B770E6DF5}" type="sibTrans" cxnId="{77FB7A3A-BF54-49CF-96A9-9DE8979091F0}">
      <dgm:prSet/>
      <dgm:spPr/>
      <dgm:t>
        <a:bodyPr/>
        <a:lstStyle/>
        <a:p>
          <a:endParaRPr lang="es-CL"/>
        </a:p>
      </dgm:t>
    </dgm:pt>
    <dgm:pt modelId="{BBB98B80-4244-466F-9557-ADA7F3809B9D}">
      <dgm:prSet phldrT="[Texto]"/>
      <dgm:spPr>
        <a:ln>
          <a:solidFill>
            <a:srgbClr val="004299"/>
          </a:solidFill>
        </a:ln>
      </dgm:spPr>
      <dgm:t>
        <a:bodyPr/>
        <a:lstStyle/>
        <a:p>
          <a:r>
            <a:rPr lang="es-ES" dirty="0"/>
            <a:t>Spouts</a:t>
          </a:r>
          <a:endParaRPr lang="es-CL" dirty="0"/>
        </a:p>
      </dgm:t>
    </dgm:pt>
    <dgm:pt modelId="{E92CAD44-59B6-4A41-AFBE-FFCE12185A04}" type="parTrans" cxnId="{7C05D57E-DF60-4EB0-9011-400B6DEA9168}">
      <dgm:prSet/>
      <dgm:spPr/>
      <dgm:t>
        <a:bodyPr/>
        <a:lstStyle/>
        <a:p>
          <a:endParaRPr lang="es-CL"/>
        </a:p>
      </dgm:t>
    </dgm:pt>
    <dgm:pt modelId="{5B4929FF-87B0-417E-A985-F60DCC966655}" type="sibTrans" cxnId="{7C05D57E-DF60-4EB0-9011-400B6DEA9168}">
      <dgm:prSet/>
      <dgm:spPr/>
      <dgm:t>
        <a:bodyPr/>
        <a:lstStyle/>
        <a:p>
          <a:endParaRPr lang="es-CL"/>
        </a:p>
      </dgm:t>
    </dgm:pt>
    <dgm:pt modelId="{24DC817C-BAFA-4717-A3CD-5CD9D39A2CD2}">
      <dgm:prSet phldrT="[Texto]"/>
      <dgm:spPr>
        <a:ln>
          <a:solidFill>
            <a:srgbClr val="004299"/>
          </a:solidFill>
        </a:ln>
      </dgm:spPr>
      <dgm:t>
        <a:bodyPr/>
        <a:lstStyle/>
        <a:p>
          <a:r>
            <a:rPr lang="es-ES" dirty="0"/>
            <a:t>Bolts</a:t>
          </a:r>
          <a:endParaRPr lang="es-CL" dirty="0"/>
        </a:p>
      </dgm:t>
    </dgm:pt>
    <dgm:pt modelId="{A6B97A99-AC9B-4B76-AE58-44EBD98948EB}" type="parTrans" cxnId="{C87D4379-F639-47BA-91AA-9D0363FAAAEC}">
      <dgm:prSet/>
      <dgm:spPr>
        <a:solidFill>
          <a:srgbClr val="004299"/>
        </a:solidFill>
        <a:ln>
          <a:solidFill>
            <a:srgbClr val="004299"/>
          </a:solidFill>
        </a:ln>
      </dgm:spPr>
      <dgm:t>
        <a:bodyPr/>
        <a:lstStyle/>
        <a:p>
          <a:endParaRPr lang="es-CL"/>
        </a:p>
      </dgm:t>
    </dgm:pt>
    <dgm:pt modelId="{3F5843D2-5820-4E3B-98DB-8D745BA36AC8}" type="sibTrans" cxnId="{C87D4379-F639-47BA-91AA-9D0363FAAAEC}">
      <dgm:prSet/>
      <dgm:spPr/>
      <dgm:t>
        <a:bodyPr/>
        <a:lstStyle/>
        <a:p>
          <a:endParaRPr lang="es-CL"/>
        </a:p>
      </dgm:t>
    </dgm:pt>
    <dgm:pt modelId="{1523BA5C-F919-4657-B037-D2779F8A81EC}" type="pres">
      <dgm:prSet presAssocID="{73084F87-791D-4DE9-B9E2-C364414AF0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96F033-655B-43AE-A9C8-12A7CB0CA816}" type="pres">
      <dgm:prSet presAssocID="{C7191B3F-53B0-4DD5-B723-5D16F44B7C63}" presName="hierRoot1" presStyleCnt="0"/>
      <dgm:spPr/>
    </dgm:pt>
    <dgm:pt modelId="{0F048081-43B6-4F23-A045-D40C252F26E6}" type="pres">
      <dgm:prSet presAssocID="{C7191B3F-53B0-4DD5-B723-5D16F44B7C63}" presName="composite" presStyleCnt="0"/>
      <dgm:spPr/>
    </dgm:pt>
    <dgm:pt modelId="{1DA04D71-2530-42A8-AF4E-1E9904C5A816}" type="pres">
      <dgm:prSet presAssocID="{C7191B3F-53B0-4DD5-B723-5D16F44B7C63}" presName="background" presStyleLbl="node0" presStyleIdx="0" presStyleCnt="1"/>
      <dgm:spPr>
        <a:solidFill>
          <a:srgbClr val="004299"/>
        </a:solidFill>
        <a:ln>
          <a:solidFill>
            <a:srgbClr val="004299"/>
          </a:solidFill>
        </a:ln>
      </dgm:spPr>
    </dgm:pt>
    <dgm:pt modelId="{3C6B9EDB-3740-4FA7-A776-F46D00DDA8D6}" type="pres">
      <dgm:prSet presAssocID="{C7191B3F-53B0-4DD5-B723-5D16F44B7C63}" presName="text" presStyleLbl="fgAcc0" presStyleIdx="0" presStyleCnt="1">
        <dgm:presLayoutVars>
          <dgm:chPref val="3"/>
        </dgm:presLayoutVars>
      </dgm:prSet>
      <dgm:spPr/>
    </dgm:pt>
    <dgm:pt modelId="{B1407E4E-9515-455A-9CCD-BCCAD738E8BC}" type="pres">
      <dgm:prSet presAssocID="{C7191B3F-53B0-4DD5-B723-5D16F44B7C63}" presName="hierChild2" presStyleCnt="0"/>
      <dgm:spPr/>
    </dgm:pt>
    <dgm:pt modelId="{7DB2AE7E-E83A-4609-8E2A-968209F8FF5D}" type="pres">
      <dgm:prSet presAssocID="{699A56FF-FF7F-4BC9-937B-70412886A913}" presName="Name10" presStyleLbl="parChTrans1D2" presStyleIdx="0" presStyleCnt="3"/>
      <dgm:spPr/>
    </dgm:pt>
    <dgm:pt modelId="{EE110229-8863-4457-A9F0-8C3FFD79D1CC}" type="pres">
      <dgm:prSet presAssocID="{97D75E05-4AEF-4EE0-84EF-2A8C67E76DA7}" presName="hierRoot2" presStyleCnt="0"/>
      <dgm:spPr/>
    </dgm:pt>
    <dgm:pt modelId="{16C38AF1-C3CB-4968-AA82-D8407B15B763}" type="pres">
      <dgm:prSet presAssocID="{97D75E05-4AEF-4EE0-84EF-2A8C67E76DA7}" presName="composite2" presStyleCnt="0"/>
      <dgm:spPr/>
    </dgm:pt>
    <dgm:pt modelId="{587BD193-E548-431B-B8CA-89016DB861FE}" type="pres">
      <dgm:prSet presAssocID="{97D75E05-4AEF-4EE0-84EF-2A8C67E76DA7}" presName="background2" presStyleLbl="node2" presStyleIdx="0" presStyleCnt="3"/>
      <dgm:spPr>
        <a:solidFill>
          <a:srgbClr val="004299"/>
        </a:solidFill>
        <a:ln>
          <a:solidFill>
            <a:srgbClr val="004299"/>
          </a:solidFill>
        </a:ln>
      </dgm:spPr>
    </dgm:pt>
    <dgm:pt modelId="{416AB3BB-DF36-4BF3-BCBB-FAFAE01BE463}" type="pres">
      <dgm:prSet presAssocID="{97D75E05-4AEF-4EE0-84EF-2A8C67E76DA7}" presName="text2" presStyleLbl="fgAcc2" presStyleIdx="0" presStyleCnt="3">
        <dgm:presLayoutVars>
          <dgm:chPref val="3"/>
        </dgm:presLayoutVars>
      </dgm:prSet>
      <dgm:spPr/>
    </dgm:pt>
    <dgm:pt modelId="{A231AD32-98DB-40E2-B6C4-50AB16CF720E}" type="pres">
      <dgm:prSet presAssocID="{97D75E05-4AEF-4EE0-84EF-2A8C67E76DA7}" presName="hierChild3" presStyleCnt="0"/>
      <dgm:spPr/>
    </dgm:pt>
    <dgm:pt modelId="{21775F4B-5422-439D-AECE-AA6CF426A8F5}" type="pres">
      <dgm:prSet presAssocID="{E92CAD44-59B6-4A41-AFBE-FFCE12185A04}" presName="Name10" presStyleLbl="parChTrans1D2" presStyleIdx="1" presStyleCnt="3"/>
      <dgm:spPr/>
    </dgm:pt>
    <dgm:pt modelId="{86D76EA1-A9EC-4107-9969-FD01AD8AC869}" type="pres">
      <dgm:prSet presAssocID="{BBB98B80-4244-466F-9557-ADA7F3809B9D}" presName="hierRoot2" presStyleCnt="0"/>
      <dgm:spPr/>
    </dgm:pt>
    <dgm:pt modelId="{2DF76976-E025-4555-B9E2-04CEDB95B057}" type="pres">
      <dgm:prSet presAssocID="{BBB98B80-4244-466F-9557-ADA7F3809B9D}" presName="composite2" presStyleCnt="0"/>
      <dgm:spPr/>
    </dgm:pt>
    <dgm:pt modelId="{9BC665DF-54D1-438E-905F-892DBC6C27A0}" type="pres">
      <dgm:prSet presAssocID="{BBB98B80-4244-466F-9557-ADA7F3809B9D}" presName="background2" presStyleLbl="node2" presStyleIdx="1" presStyleCnt="3"/>
      <dgm:spPr>
        <a:solidFill>
          <a:srgbClr val="004299"/>
        </a:solidFill>
      </dgm:spPr>
    </dgm:pt>
    <dgm:pt modelId="{11E4FDF3-4576-4E0B-8FBB-3AAF1C330F21}" type="pres">
      <dgm:prSet presAssocID="{BBB98B80-4244-466F-9557-ADA7F3809B9D}" presName="text2" presStyleLbl="fgAcc2" presStyleIdx="1" presStyleCnt="3">
        <dgm:presLayoutVars>
          <dgm:chPref val="3"/>
        </dgm:presLayoutVars>
      </dgm:prSet>
      <dgm:spPr/>
    </dgm:pt>
    <dgm:pt modelId="{12F882BE-FDFC-4F4A-ACF4-9736CA9AC571}" type="pres">
      <dgm:prSet presAssocID="{BBB98B80-4244-466F-9557-ADA7F3809B9D}" presName="hierChild3" presStyleCnt="0"/>
      <dgm:spPr/>
    </dgm:pt>
    <dgm:pt modelId="{F5B15282-C3F1-446D-9A62-B03FBFD34D63}" type="pres">
      <dgm:prSet presAssocID="{A6B97A99-AC9B-4B76-AE58-44EBD98948EB}" presName="Name10" presStyleLbl="parChTrans1D2" presStyleIdx="2" presStyleCnt="3"/>
      <dgm:spPr/>
    </dgm:pt>
    <dgm:pt modelId="{D5182149-C11F-4C0A-BA73-E38FF8CA809F}" type="pres">
      <dgm:prSet presAssocID="{24DC817C-BAFA-4717-A3CD-5CD9D39A2CD2}" presName="hierRoot2" presStyleCnt="0"/>
      <dgm:spPr/>
    </dgm:pt>
    <dgm:pt modelId="{0C6072E0-F438-4AAE-970E-F78145C66D8A}" type="pres">
      <dgm:prSet presAssocID="{24DC817C-BAFA-4717-A3CD-5CD9D39A2CD2}" presName="composite2" presStyleCnt="0"/>
      <dgm:spPr/>
    </dgm:pt>
    <dgm:pt modelId="{14023478-E171-498D-BE0C-CD44974FC3EB}" type="pres">
      <dgm:prSet presAssocID="{24DC817C-BAFA-4717-A3CD-5CD9D39A2CD2}" presName="background2" presStyleLbl="node2" presStyleIdx="2" presStyleCnt="3"/>
      <dgm:spPr>
        <a:solidFill>
          <a:srgbClr val="004299"/>
        </a:solidFill>
      </dgm:spPr>
    </dgm:pt>
    <dgm:pt modelId="{2DEEF370-A963-450E-921A-29EAECC458CD}" type="pres">
      <dgm:prSet presAssocID="{24DC817C-BAFA-4717-A3CD-5CD9D39A2CD2}" presName="text2" presStyleLbl="fgAcc2" presStyleIdx="2" presStyleCnt="3">
        <dgm:presLayoutVars>
          <dgm:chPref val="3"/>
        </dgm:presLayoutVars>
      </dgm:prSet>
      <dgm:spPr/>
    </dgm:pt>
    <dgm:pt modelId="{E000D69E-A373-4B06-8D9E-B951C097B343}" type="pres">
      <dgm:prSet presAssocID="{24DC817C-BAFA-4717-A3CD-5CD9D39A2CD2}" presName="hierChild3" presStyleCnt="0"/>
      <dgm:spPr/>
    </dgm:pt>
  </dgm:ptLst>
  <dgm:cxnLst>
    <dgm:cxn modelId="{9FB15F06-AA67-482B-8C68-CD88255C7E3E}" type="presOf" srcId="{E92CAD44-59B6-4A41-AFBE-FFCE12185A04}" destId="{21775F4B-5422-439D-AECE-AA6CF426A8F5}" srcOrd="0" destOrd="0" presId="urn:microsoft.com/office/officeart/2005/8/layout/hierarchy1"/>
    <dgm:cxn modelId="{9500541B-3D73-4C50-91DF-DA1532BDD3E2}" type="presOf" srcId="{24DC817C-BAFA-4717-A3CD-5CD9D39A2CD2}" destId="{2DEEF370-A963-450E-921A-29EAECC458CD}" srcOrd="0" destOrd="0" presId="urn:microsoft.com/office/officeart/2005/8/layout/hierarchy1"/>
    <dgm:cxn modelId="{35713523-F7A6-4B6F-8C0A-6BAF42A1BCBA}" srcId="{73084F87-791D-4DE9-B9E2-C364414AF05F}" destId="{C7191B3F-53B0-4DD5-B723-5D16F44B7C63}" srcOrd="0" destOrd="0" parTransId="{CAFBD730-CB05-4A00-862E-1F92F8A42D6D}" sibTransId="{D14EB001-B64F-4B9D-9F8E-1655AF05AA3F}"/>
    <dgm:cxn modelId="{77FB7A3A-BF54-49CF-96A9-9DE8979091F0}" srcId="{C7191B3F-53B0-4DD5-B723-5D16F44B7C63}" destId="{97D75E05-4AEF-4EE0-84EF-2A8C67E76DA7}" srcOrd="0" destOrd="0" parTransId="{699A56FF-FF7F-4BC9-937B-70412886A913}" sibTransId="{9D6BB98D-4B64-4F40-920E-E16B770E6DF5}"/>
    <dgm:cxn modelId="{FC8B7349-E415-4DF9-BE04-A6CA09C3979B}" type="presOf" srcId="{A6B97A99-AC9B-4B76-AE58-44EBD98948EB}" destId="{F5B15282-C3F1-446D-9A62-B03FBFD34D63}" srcOrd="0" destOrd="0" presId="urn:microsoft.com/office/officeart/2005/8/layout/hierarchy1"/>
    <dgm:cxn modelId="{A07E9A78-F9DE-4EFB-964A-5BA26551FE2E}" type="presOf" srcId="{97D75E05-4AEF-4EE0-84EF-2A8C67E76DA7}" destId="{416AB3BB-DF36-4BF3-BCBB-FAFAE01BE463}" srcOrd="0" destOrd="0" presId="urn:microsoft.com/office/officeart/2005/8/layout/hierarchy1"/>
    <dgm:cxn modelId="{C87D4379-F639-47BA-91AA-9D0363FAAAEC}" srcId="{C7191B3F-53B0-4DD5-B723-5D16F44B7C63}" destId="{24DC817C-BAFA-4717-A3CD-5CD9D39A2CD2}" srcOrd="2" destOrd="0" parTransId="{A6B97A99-AC9B-4B76-AE58-44EBD98948EB}" sibTransId="{3F5843D2-5820-4E3B-98DB-8D745BA36AC8}"/>
    <dgm:cxn modelId="{7C05D57E-DF60-4EB0-9011-400B6DEA9168}" srcId="{C7191B3F-53B0-4DD5-B723-5D16F44B7C63}" destId="{BBB98B80-4244-466F-9557-ADA7F3809B9D}" srcOrd="1" destOrd="0" parTransId="{E92CAD44-59B6-4A41-AFBE-FFCE12185A04}" sibTransId="{5B4929FF-87B0-417E-A985-F60DCC966655}"/>
    <dgm:cxn modelId="{ED793D82-E091-4C82-A82F-80887BF126E1}" type="presOf" srcId="{699A56FF-FF7F-4BC9-937B-70412886A913}" destId="{7DB2AE7E-E83A-4609-8E2A-968209F8FF5D}" srcOrd="0" destOrd="0" presId="urn:microsoft.com/office/officeart/2005/8/layout/hierarchy1"/>
    <dgm:cxn modelId="{205EFC98-CF0F-4336-BEDE-57E2BBF84A8C}" type="presOf" srcId="{C7191B3F-53B0-4DD5-B723-5D16F44B7C63}" destId="{3C6B9EDB-3740-4FA7-A776-F46D00DDA8D6}" srcOrd="0" destOrd="0" presId="urn:microsoft.com/office/officeart/2005/8/layout/hierarchy1"/>
    <dgm:cxn modelId="{678244B8-B87B-4B7C-A218-988D5AE846EB}" type="presOf" srcId="{BBB98B80-4244-466F-9557-ADA7F3809B9D}" destId="{11E4FDF3-4576-4E0B-8FBB-3AAF1C330F21}" srcOrd="0" destOrd="0" presId="urn:microsoft.com/office/officeart/2005/8/layout/hierarchy1"/>
    <dgm:cxn modelId="{30CA97BA-7689-4EA7-A0B6-E55C430E5999}" type="presOf" srcId="{73084F87-791D-4DE9-B9E2-C364414AF05F}" destId="{1523BA5C-F919-4657-B037-D2779F8A81EC}" srcOrd="0" destOrd="0" presId="urn:microsoft.com/office/officeart/2005/8/layout/hierarchy1"/>
    <dgm:cxn modelId="{F23FF9C7-3FAE-4809-93A7-06127DA55A1F}" type="presParOf" srcId="{1523BA5C-F919-4657-B037-D2779F8A81EC}" destId="{CC96F033-655B-43AE-A9C8-12A7CB0CA816}" srcOrd="0" destOrd="0" presId="urn:microsoft.com/office/officeart/2005/8/layout/hierarchy1"/>
    <dgm:cxn modelId="{B95DE5AB-DFBB-44B8-A402-71F91F390A26}" type="presParOf" srcId="{CC96F033-655B-43AE-A9C8-12A7CB0CA816}" destId="{0F048081-43B6-4F23-A045-D40C252F26E6}" srcOrd="0" destOrd="0" presId="urn:microsoft.com/office/officeart/2005/8/layout/hierarchy1"/>
    <dgm:cxn modelId="{3A9E7F8C-7EE5-42FF-9C21-D3072DD5CA30}" type="presParOf" srcId="{0F048081-43B6-4F23-A045-D40C252F26E6}" destId="{1DA04D71-2530-42A8-AF4E-1E9904C5A816}" srcOrd="0" destOrd="0" presId="urn:microsoft.com/office/officeart/2005/8/layout/hierarchy1"/>
    <dgm:cxn modelId="{43E44CA0-75CD-4165-A0CE-CCFA15E31700}" type="presParOf" srcId="{0F048081-43B6-4F23-A045-D40C252F26E6}" destId="{3C6B9EDB-3740-4FA7-A776-F46D00DDA8D6}" srcOrd="1" destOrd="0" presId="urn:microsoft.com/office/officeart/2005/8/layout/hierarchy1"/>
    <dgm:cxn modelId="{EE52E6B8-FBE7-4062-900E-F4D35AD7DF4F}" type="presParOf" srcId="{CC96F033-655B-43AE-A9C8-12A7CB0CA816}" destId="{B1407E4E-9515-455A-9CCD-BCCAD738E8BC}" srcOrd="1" destOrd="0" presId="urn:microsoft.com/office/officeart/2005/8/layout/hierarchy1"/>
    <dgm:cxn modelId="{1DCE3A12-C578-450F-BD1B-29373A3B727A}" type="presParOf" srcId="{B1407E4E-9515-455A-9CCD-BCCAD738E8BC}" destId="{7DB2AE7E-E83A-4609-8E2A-968209F8FF5D}" srcOrd="0" destOrd="0" presId="urn:microsoft.com/office/officeart/2005/8/layout/hierarchy1"/>
    <dgm:cxn modelId="{199ABB7B-2143-4F50-8202-A676A05C7929}" type="presParOf" srcId="{B1407E4E-9515-455A-9CCD-BCCAD738E8BC}" destId="{EE110229-8863-4457-A9F0-8C3FFD79D1CC}" srcOrd="1" destOrd="0" presId="urn:microsoft.com/office/officeart/2005/8/layout/hierarchy1"/>
    <dgm:cxn modelId="{E873F421-0735-404F-9DB9-2054B015E691}" type="presParOf" srcId="{EE110229-8863-4457-A9F0-8C3FFD79D1CC}" destId="{16C38AF1-C3CB-4968-AA82-D8407B15B763}" srcOrd="0" destOrd="0" presId="urn:microsoft.com/office/officeart/2005/8/layout/hierarchy1"/>
    <dgm:cxn modelId="{56655613-AE46-4597-946B-CA0BBBA6D4DF}" type="presParOf" srcId="{16C38AF1-C3CB-4968-AA82-D8407B15B763}" destId="{587BD193-E548-431B-B8CA-89016DB861FE}" srcOrd="0" destOrd="0" presId="urn:microsoft.com/office/officeart/2005/8/layout/hierarchy1"/>
    <dgm:cxn modelId="{E7BFD1F8-1447-4045-94D6-6C62F39C7A14}" type="presParOf" srcId="{16C38AF1-C3CB-4968-AA82-D8407B15B763}" destId="{416AB3BB-DF36-4BF3-BCBB-FAFAE01BE463}" srcOrd="1" destOrd="0" presId="urn:microsoft.com/office/officeart/2005/8/layout/hierarchy1"/>
    <dgm:cxn modelId="{44D76D5F-EA2F-44ED-84A8-2717738F4EA5}" type="presParOf" srcId="{EE110229-8863-4457-A9F0-8C3FFD79D1CC}" destId="{A231AD32-98DB-40E2-B6C4-50AB16CF720E}" srcOrd="1" destOrd="0" presId="urn:microsoft.com/office/officeart/2005/8/layout/hierarchy1"/>
    <dgm:cxn modelId="{DDAD4FB6-AAF1-4DC9-AFAE-BD676D4D6601}" type="presParOf" srcId="{B1407E4E-9515-455A-9CCD-BCCAD738E8BC}" destId="{21775F4B-5422-439D-AECE-AA6CF426A8F5}" srcOrd="2" destOrd="0" presId="urn:microsoft.com/office/officeart/2005/8/layout/hierarchy1"/>
    <dgm:cxn modelId="{B0738490-C135-4417-B925-EECEAC751779}" type="presParOf" srcId="{B1407E4E-9515-455A-9CCD-BCCAD738E8BC}" destId="{86D76EA1-A9EC-4107-9969-FD01AD8AC869}" srcOrd="3" destOrd="0" presId="urn:microsoft.com/office/officeart/2005/8/layout/hierarchy1"/>
    <dgm:cxn modelId="{576BAAFC-DC3F-4C30-8277-E1677A92B7F4}" type="presParOf" srcId="{86D76EA1-A9EC-4107-9969-FD01AD8AC869}" destId="{2DF76976-E025-4555-B9E2-04CEDB95B057}" srcOrd="0" destOrd="0" presId="urn:microsoft.com/office/officeart/2005/8/layout/hierarchy1"/>
    <dgm:cxn modelId="{99698C44-6B10-418E-BB2B-C21BD4E33FB9}" type="presParOf" srcId="{2DF76976-E025-4555-B9E2-04CEDB95B057}" destId="{9BC665DF-54D1-438E-905F-892DBC6C27A0}" srcOrd="0" destOrd="0" presId="urn:microsoft.com/office/officeart/2005/8/layout/hierarchy1"/>
    <dgm:cxn modelId="{702D8071-C985-444D-A7D2-80CE7CEC9F38}" type="presParOf" srcId="{2DF76976-E025-4555-B9E2-04CEDB95B057}" destId="{11E4FDF3-4576-4E0B-8FBB-3AAF1C330F21}" srcOrd="1" destOrd="0" presId="urn:microsoft.com/office/officeart/2005/8/layout/hierarchy1"/>
    <dgm:cxn modelId="{70422ACD-9807-47E6-9A16-29A252C40C94}" type="presParOf" srcId="{86D76EA1-A9EC-4107-9969-FD01AD8AC869}" destId="{12F882BE-FDFC-4F4A-ACF4-9736CA9AC571}" srcOrd="1" destOrd="0" presId="urn:microsoft.com/office/officeart/2005/8/layout/hierarchy1"/>
    <dgm:cxn modelId="{3DD162A2-7070-4515-BBCE-BD1B902F1EB7}" type="presParOf" srcId="{B1407E4E-9515-455A-9CCD-BCCAD738E8BC}" destId="{F5B15282-C3F1-446D-9A62-B03FBFD34D63}" srcOrd="4" destOrd="0" presId="urn:microsoft.com/office/officeart/2005/8/layout/hierarchy1"/>
    <dgm:cxn modelId="{01282382-6A72-4DE0-935F-28DFF513A517}" type="presParOf" srcId="{B1407E4E-9515-455A-9CCD-BCCAD738E8BC}" destId="{D5182149-C11F-4C0A-BA73-E38FF8CA809F}" srcOrd="5" destOrd="0" presId="urn:microsoft.com/office/officeart/2005/8/layout/hierarchy1"/>
    <dgm:cxn modelId="{A7840986-9E1F-48E0-B949-728FB90ECAFC}" type="presParOf" srcId="{D5182149-C11F-4C0A-BA73-E38FF8CA809F}" destId="{0C6072E0-F438-4AAE-970E-F78145C66D8A}" srcOrd="0" destOrd="0" presId="urn:microsoft.com/office/officeart/2005/8/layout/hierarchy1"/>
    <dgm:cxn modelId="{9FD4E0FC-CA0A-4B1C-8177-5604FE090489}" type="presParOf" srcId="{0C6072E0-F438-4AAE-970E-F78145C66D8A}" destId="{14023478-E171-498D-BE0C-CD44974FC3EB}" srcOrd="0" destOrd="0" presId="urn:microsoft.com/office/officeart/2005/8/layout/hierarchy1"/>
    <dgm:cxn modelId="{7257D38D-5273-48CA-8C9B-5790508788F9}" type="presParOf" srcId="{0C6072E0-F438-4AAE-970E-F78145C66D8A}" destId="{2DEEF370-A963-450E-921A-29EAECC458CD}" srcOrd="1" destOrd="0" presId="urn:microsoft.com/office/officeart/2005/8/layout/hierarchy1"/>
    <dgm:cxn modelId="{769C07B0-6CF1-4A70-9681-3F8368D64814}" type="presParOf" srcId="{D5182149-C11F-4C0A-BA73-E38FF8CA809F}" destId="{E000D69E-A373-4B06-8D9E-B951C097B3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E8F4D-A081-4563-A144-A32604780AD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CL"/>
        </a:p>
      </dgm:t>
    </dgm:pt>
    <dgm:pt modelId="{C0E17273-2A24-4E46-A142-D52CA71E1994}">
      <dgm:prSet phldrT="[Texto]"/>
      <dgm:spPr/>
      <dgm:t>
        <a:bodyPr/>
        <a:lstStyle/>
        <a:p>
          <a:r>
            <a:rPr lang="es-ES" dirty="0"/>
            <a:t>switch</a:t>
          </a:r>
          <a:endParaRPr lang="es-CL" dirty="0"/>
        </a:p>
      </dgm:t>
    </dgm:pt>
    <dgm:pt modelId="{22CB8F8D-0C97-4BAB-8D61-CE5772B4F1D4}" type="parTrans" cxnId="{E7502EFA-1D7E-4D39-A24F-6515E743C2AE}">
      <dgm:prSet/>
      <dgm:spPr/>
      <dgm:t>
        <a:bodyPr/>
        <a:lstStyle/>
        <a:p>
          <a:endParaRPr lang="es-CL"/>
        </a:p>
      </dgm:t>
    </dgm:pt>
    <dgm:pt modelId="{F01BE2FA-43F8-4A01-B37B-F126E2FC76C6}" type="sibTrans" cxnId="{E7502EFA-1D7E-4D39-A24F-6515E743C2AE}">
      <dgm:prSet/>
      <dgm:spPr/>
      <dgm:t>
        <a:bodyPr/>
        <a:lstStyle/>
        <a:p>
          <a:endParaRPr lang="es-CL"/>
        </a:p>
      </dgm:t>
    </dgm:pt>
    <dgm:pt modelId="{8DDE4C29-5E67-4CB4-97F8-2F4D598E9FB3}">
      <dgm:prSet phldrT="[Texto]"/>
      <dgm:spPr/>
      <dgm:t>
        <a:bodyPr/>
        <a:lstStyle/>
        <a:p>
          <a:r>
            <a:rPr lang="es-ES" dirty="0"/>
            <a:t>CPU 0</a:t>
          </a:r>
          <a:endParaRPr lang="es-CL" dirty="0"/>
        </a:p>
      </dgm:t>
    </dgm:pt>
    <dgm:pt modelId="{66D58C72-A0C8-4320-BAC0-C2E2C6EFBB2E}" type="parTrans" cxnId="{7CCD0751-6DED-4A7B-A5FF-65C191E4F79F}">
      <dgm:prSet/>
      <dgm:spPr/>
      <dgm:t>
        <a:bodyPr/>
        <a:lstStyle/>
        <a:p>
          <a:endParaRPr lang="es-CL" dirty="0"/>
        </a:p>
      </dgm:t>
    </dgm:pt>
    <dgm:pt modelId="{3DA42427-78A8-44AA-82D2-327D51875FB6}" type="sibTrans" cxnId="{7CCD0751-6DED-4A7B-A5FF-65C191E4F79F}">
      <dgm:prSet/>
      <dgm:spPr/>
      <dgm:t>
        <a:bodyPr/>
        <a:lstStyle/>
        <a:p>
          <a:endParaRPr lang="es-CL"/>
        </a:p>
      </dgm:t>
    </dgm:pt>
    <dgm:pt modelId="{9E8C49F9-494E-4F4B-97F1-3DF2ABA7C90B}">
      <dgm:prSet phldrT="[Texto]"/>
      <dgm:spPr/>
      <dgm:t>
        <a:bodyPr/>
        <a:lstStyle/>
        <a:p>
          <a:r>
            <a:rPr lang="es-ES" dirty="0"/>
            <a:t>CPU 1</a:t>
          </a:r>
          <a:endParaRPr lang="es-CL" dirty="0"/>
        </a:p>
      </dgm:t>
    </dgm:pt>
    <dgm:pt modelId="{7CBEE02A-8083-4195-A049-49A1AEC17846}" type="parTrans" cxnId="{0661C768-F6C4-4EAF-A357-D344E885D007}">
      <dgm:prSet/>
      <dgm:spPr/>
      <dgm:t>
        <a:bodyPr/>
        <a:lstStyle/>
        <a:p>
          <a:endParaRPr lang="es-CL" dirty="0"/>
        </a:p>
      </dgm:t>
    </dgm:pt>
    <dgm:pt modelId="{44DB7171-D6DC-4915-95D2-FF6630946020}" type="sibTrans" cxnId="{0661C768-F6C4-4EAF-A357-D344E885D007}">
      <dgm:prSet/>
      <dgm:spPr/>
      <dgm:t>
        <a:bodyPr/>
        <a:lstStyle/>
        <a:p>
          <a:endParaRPr lang="es-CL"/>
        </a:p>
      </dgm:t>
    </dgm:pt>
    <dgm:pt modelId="{99BAAFB1-0886-4EB2-9F5A-4ACC97177C93}">
      <dgm:prSet phldrT="[Texto]"/>
      <dgm:spPr/>
      <dgm:t>
        <a:bodyPr/>
        <a:lstStyle/>
        <a:p>
          <a:r>
            <a:rPr lang="es-ES" dirty="0"/>
            <a:t>CPU 2</a:t>
          </a:r>
          <a:endParaRPr lang="es-CL" dirty="0"/>
        </a:p>
      </dgm:t>
    </dgm:pt>
    <dgm:pt modelId="{A8FDD3A4-FB4C-48BF-8234-CB4F55614AD0}" type="parTrans" cxnId="{8B9F3D76-3029-42EB-A2BC-635BF60F849E}">
      <dgm:prSet/>
      <dgm:spPr/>
      <dgm:t>
        <a:bodyPr/>
        <a:lstStyle/>
        <a:p>
          <a:endParaRPr lang="es-CL" dirty="0"/>
        </a:p>
      </dgm:t>
    </dgm:pt>
    <dgm:pt modelId="{E3D7FEAC-CCD3-4765-B567-B28D6F8AEAEF}" type="sibTrans" cxnId="{8B9F3D76-3029-42EB-A2BC-635BF60F849E}">
      <dgm:prSet/>
      <dgm:spPr/>
      <dgm:t>
        <a:bodyPr/>
        <a:lstStyle/>
        <a:p>
          <a:endParaRPr lang="es-CL"/>
        </a:p>
      </dgm:t>
    </dgm:pt>
    <dgm:pt modelId="{9312F4E2-F352-4889-BF84-C3554B223105}">
      <dgm:prSet phldrT="[Texto]"/>
      <dgm:spPr/>
      <dgm:t>
        <a:bodyPr/>
        <a:lstStyle/>
        <a:p>
          <a:r>
            <a:rPr lang="es-ES" dirty="0"/>
            <a:t>CPU 3 </a:t>
          </a:r>
          <a:endParaRPr lang="es-CL" dirty="0"/>
        </a:p>
      </dgm:t>
    </dgm:pt>
    <dgm:pt modelId="{4A735209-2EA2-4C31-A092-BA0DB8278784}" type="parTrans" cxnId="{01A399F5-90A2-499F-8A79-4C8B73FFCFCE}">
      <dgm:prSet/>
      <dgm:spPr/>
      <dgm:t>
        <a:bodyPr/>
        <a:lstStyle/>
        <a:p>
          <a:endParaRPr lang="es-CL" dirty="0"/>
        </a:p>
      </dgm:t>
    </dgm:pt>
    <dgm:pt modelId="{316F8734-D369-436A-8318-EEFD9DB5845A}" type="sibTrans" cxnId="{01A399F5-90A2-499F-8A79-4C8B73FFCFCE}">
      <dgm:prSet/>
      <dgm:spPr/>
      <dgm:t>
        <a:bodyPr/>
        <a:lstStyle/>
        <a:p>
          <a:endParaRPr lang="es-CL"/>
        </a:p>
      </dgm:t>
    </dgm:pt>
    <dgm:pt modelId="{2F79A6BF-4184-4EF3-9BD8-7479C4FEF34F}" type="pres">
      <dgm:prSet presAssocID="{F9CE8F4D-A081-4563-A144-A32604780AD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FCDB53-D6C9-4B6E-B65E-B65C625E5B38}" type="pres">
      <dgm:prSet presAssocID="{C0E17273-2A24-4E46-A142-D52CA71E1994}" presName="root1" presStyleCnt="0"/>
      <dgm:spPr/>
    </dgm:pt>
    <dgm:pt modelId="{2799E66A-442F-4CB8-8B2A-20F44D5E7E6C}" type="pres">
      <dgm:prSet presAssocID="{C0E17273-2A24-4E46-A142-D52CA71E1994}" presName="LevelOneTextNode" presStyleLbl="node0" presStyleIdx="0" presStyleCnt="1" custLinFactX="300000" custLinFactNeighborX="362724" custLinFactNeighborY="-156">
        <dgm:presLayoutVars>
          <dgm:chPref val="3"/>
        </dgm:presLayoutVars>
      </dgm:prSet>
      <dgm:spPr/>
    </dgm:pt>
    <dgm:pt modelId="{EC8A613D-E697-4652-A60C-6B2706F49B73}" type="pres">
      <dgm:prSet presAssocID="{C0E17273-2A24-4E46-A142-D52CA71E1994}" presName="level2hierChild" presStyleCnt="0"/>
      <dgm:spPr/>
    </dgm:pt>
    <dgm:pt modelId="{DF4DEFAD-E745-4692-B0FE-0C33C295F632}" type="pres">
      <dgm:prSet presAssocID="{66D58C72-A0C8-4320-BAC0-C2E2C6EFBB2E}" presName="conn2-1" presStyleLbl="parChTrans1D2" presStyleIdx="0" presStyleCnt="4"/>
      <dgm:spPr/>
    </dgm:pt>
    <dgm:pt modelId="{CF15B3B8-4C3C-4581-8432-854FE49DDFB6}" type="pres">
      <dgm:prSet presAssocID="{66D58C72-A0C8-4320-BAC0-C2E2C6EFBB2E}" presName="connTx" presStyleLbl="parChTrans1D2" presStyleIdx="0" presStyleCnt="4"/>
      <dgm:spPr/>
    </dgm:pt>
    <dgm:pt modelId="{67A37D2E-141C-4003-ABCA-8216DFD65E9A}" type="pres">
      <dgm:prSet presAssocID="{8DDE4C29-5E67-4CB4-97F8-2F4D598E9FB3}" presName="root2" presStyleCnt="0"/>
      <dgm:spPr/>
    </dgm:pt>
    <dgm:pt modelId="{D15B081D-B7CA-470B-8454-6285DC873BC2}" type="pres">
      <dgm:prSet presAssocID="{8DDE4C29-5E67-4CB4-97F8-2F4D598E9FB3}" presName="LevelTwoTextNode" presStyleLbl="node2" presStyleIdx="0" presStyleCnt="4" custLinFactNeighborX="-68906" custLinFactNeighborY="-55790">
        <dgm:presLayoutVars>
          <dgm:chPref val="3"/>
        </dgm:presLayoutVars>
      </dgm:prSet>
      <dgm:spPr/>
    </dgm:pt>
    <dgm:pt modelId="{57CF2F30-2A11-4951-9248-B043F3B8E580}" type="pres">
      <dgm:prSet presAssocID="{8DDE4C29-5E67-4CB4-97F8-2F4D598E9FB3}" presName="level3hierChild" presStyleCnt="0"/>
      <dgm:spPr/>
    </dgm:pt>
    <dgm:pt modelId="{FBC5A4C6-E134-4210-A5BE-DA2CC7EF0C0B}" type="pres">
      <dgm:prSet presAssocID="{7CBEE02A-8083-4195-A049-49A1AEC17846}" presName="conn2-1" presStyleLbl="parChTrans1D2" presStyleIdx="1" presStyleCnt="4"/>
      <dgm:spPr/>
    </dgm:pt>
    <dgm:pt modelId="{AB6172B1-0B42-4369-97B9-E2197B394237}" type="pres">
      <dgm:prSet presAssocID="{7CBEE02A-8083-4195-A049-49A1AEC17846}" presName="connTx" presStyleLbl="parChTrans1D2" presStyleIdx="1" presStyleCnt="4"/>
      <dgm:spPr/>
    </dgm:pt>
    <dgm:pt modelId="{6C09ECFD-68AC-49E5-AB90-C0B42562ED66}" type="pres">
      <dgm:prSet presAssocID="{9E8C49F9-494E-4F4B-97F1-3DF2ABA7C90B}" presName="root2" presStyleCnt="0"/>
      <dgm:spPr/>
    </dgm:pt>
    <dgm:pt modelId="{3871635F-DD95-4785-BE19-4167430A2C8B}" type="pres">
      <dgm:prSet presAssocID="{9E8C49F9-494E-4F4B-97F1-3DF2ABA7C90B}" presName="LevelTwoTextNode" presStyleLbl="node2" presStyleIdx="1" presStyleCnt="4" custLinFactNeighborX="-68612" custLinFactNeighborY="-31874">
        <dgm:presLayoutVars>
          <dgm:chPref val="3"/>
        </dgm:presLayoutVars>
      </dgm:prSet>
      <dgm:spPr/>
    </dgm:pt>
    <dgm:pt modelId="{6DADE796-4FBA-4360-BD96-E91FF7FDCF02}" type="pres">
      <dgm:prSet presAssocID="{9E8C49F9-494E-4F4B-97F1-3DF2ABA7C90B}" presName="level3hierChild" presStyleCnt="0"/>
      <dgm:spPr/>
    </dgm:pt>
    <dgm:pt modelId="{659DEFE1-61E0-4757-A74B-394DF78DFEF5}" type="pres">
      <dgm:prSet presAssocID="{A8FDD3A4-FB4C-48BF-8234-CB4F55614AD0}" presName="conn2-1" presStyleLbl="parChTrans1D2" presStyleIdx="2" presStyleCnt="4"/>
      <dgm:spPr/>
    </dgm:pt>
    <dgm:pt modelId="{3104B378-F03E-4154-AFDF-06CB71D3C9D4}" type="pres">
      <dgm:prSet presAssocID="{A8FDD3A4-FB4C-48BF-8234-CB4F55614AD0}" presName="connTx" presStyleLbl="parChTrans1D2" presStyleIdx="2" presStyleCnt="4"/>
      <dgm:spPr/>
    </dgm:pt>
    <dgm:pt modelId="{DAB74349-C10E-4E2A-A61D-CB1D38084D88}" type="pres">
      <dgm:prSet presAssocID="{99BAAFB1-0886-4EB2-9F5A-4ACC97177C93}" presName="root2" presStyleCnt="0"/>
      <dgm:spPr/>
    </dgm:pt>
    <dgm:pt modelId="{B3562A99-CDF2-415B-A423-9C2870864D7C}" type="pres">
      <dgm:prSet presAssocID="{99BAAFB1-0886-4EB2-9F5A-4ACC97177C93}" presName="LevelTwoTextNode" presStyleLbl="node2" presStyleIdx="2" presStyleCnt="4" custLinFactNeighborX="-68465" custLinFactNeighborY="-3185">
        <dgm:presLayoutVars>
          <dgm:chPref val="3"/>
        </dgm:presLayoutVars>
      </dgm:prSet>
      <dgm:spPr/>
    </dgm:pt>
    <dgm:pt modelId="{3CDB4A2F-F4B2-44C5-9973-6C777649E37D}" type="pres">
      <dgm:prSet presAssocID="{99BAAFB1-0886-4EB2-9F5A-4ACC97177C93}" presName="level3hierChild" presStyleCnt="0"/>
      <dgm:spPr/>
    </dgm:pt>
    <dgm:pt modelId="{A767BC4F-EA76-4206-A070-EA1A39852451}" type="pres">
      <dgm:prSet presAssocID="{4A735209-2EA2-4C31-A092-BA0DB8278784}" presName="conn2-1" presStyleLbl="parChTrans1D2" presStyleIdx="3" presStyleCnt="4"/>
      <dgm:spPr/>
    </dgm:pt>
    <dgm:pt modelId="{040052A7-03EA-44B2-821A-C93AB26D5F9D}" type="pres">
      <dgm:prSet presAssocID="{4A735209-2EA2-4C31-A092-BA0DB8278784}" presName="connTx" presStyleLbl="parChTrans1D2" presStyleIdx="3" presStyleCnt="4"/>
      <dgm:spPr/>
    </dgm:pt>
    <dgm:pt modelId="{31D4E05F-5AF6-41B2-A649-0DF4B0245789}" type="pres">
      <dgm:prSet presAssocID="{9312F4E2-F352-4889-BF84-C3554B223105}" presName="root2" presStyleCnt="0"/>
      <dgm:spPr/>
    </dgm:pt>
    <dgm:pt modelId="{302DACA1-EC9D-4A0A-9CD7-7F6078C6DA29}" type="pres">
      <dgm:prSet presAssocID="{9312F4E2-F352-4889-BF84-C3554B223105}" presName="LevelTwoTextNode" presStyleLbl="node2" presStyleIdx="3" presStyleCnt="4" custLinFactNeighborX="-69113" custLinFactNeighborY="6272">
        <dgm:presLayoutVars>
          <dgm:chPref val="3"/>
        </dgm:presLayoutVars>
      </dgm:prSet>
      <dgm:spPr/>
    </dgm:pt>
    <dgm:pt modelId="{98E0EA3F-A507-4792-A31D-7445A6B75DD4}" type="pres">
      <dgm:prSet presAssocID="{9312F4E2-F352-4889-BF84-C3554B223105}" presName="level3hierChild" presStyleCnt="0"/>
      <dgm:spPr/>
    </dgm:pt>
  </dgm:ptLst>
  <dgm:cxnLst>
    <dgm:cxn modelId="{04D2EC11-A602-4EAA-AB10-1810213BB3C9}" type="presOf" srcId="{4A735209-2EA2-4C31-A092-BA0DB8278784}" destId="{A767BC4F-EA76-4206-A070-EA1A39852451}" srcOrd="0" destOrd="0" presId="urn:microsoft.com/office/officeart/2008/layout/HorizontalMultiLevelHierarchy"/>
    <dgm:cxn modelId="{EC8F3826-BB84-4E9A-A494-3EBD2A750FB3}" type="presOf" srcId="{9312F4E2-F352-4889-BF84-C3554B223105}" destId="{302DACA1-EC9D-4A0A-9CD7-7F6078C6DA29}" srcOrd="0" destOrd="0" presId="urn:microsoft.com/office/officeart/2008/layout/HorizontalMultiLevelHierarchy"/>
    <dgm:cxn modelId="{8D4E4C2C-3DF7-406C-B8ED-D850558F78F1}" type="presOf" srcId="{F9CE8F4D-A081-4563-A144-A32604780AD0}" destId="{2F79A6BF-4184-4EF3-9BD8-7479C4FEF34F}" srcOrd="0" destOrd="0" presId="urn:microsoft.com/office/officeart/2008/layout/HorizontalMultiLevelHierarchy"/>
    <dgm:cxn modelId="{B4A47766-D18E-416E-97E4-4C75CCD15C28}" type="presOf" srcId="{4A735209-2EA2-4C31-A092-BA0DB8278784}" destId="{040052A7-03EA-44B2-821A-C93AB26D5F9D}" srcOrd="1" destOrd="0" presId="urn:microsoft.com/office/officeart/2008/layout/HorizontalMultiLevelHierarchy"/>
    <dgm:cxn modelId="{E6708948-EF9F-4FD5-B8D1-31F6D745D4D2}" type="presOf" srcId="{7CBEE02A-8083-4195-A049-49A1AEC17846}" destId="{AB6172B1-0B42-4369-97B9-E2197B394237}" srcOrd="1" destOrd="0" presId="urn:microsoft.com/office/officeart/2008/layout/HorizontalMultiLevelHierarchy"/>
    <dgm:cxn modelId="{0661C768-F6C4-4EAF-A357-D344E885D007}" srcId="{C0E17273-2A24-4E46-A142-D52CA71E1994}" destId="{9E8C49F9-494E-4F4B-97F1-3DF2ABA7C90B}" srcOrd="1" destOrd="0" parTransId="{7CBEE02A-8083-4195-A049-49A1AEC17846}" sibTransId="{44DB7171-D6DC-4915-95D2-FF6630946020}"/>
    <dgm:cxn modelId="{7CCD0751-6DED-4A7B-A5FF-65C191E4F79F}" srcId="{C0E17273-2A24-4E46-A142-D52CA71E1994}" destId="{8DDE4C29-5E67-4CB4-97F8-2F4D598E9FB3}" srcOrd="0" destOrd="0" parTransId="{66D58C72-A0C8-4320-BAC0-C2E2C6EFBB2E}" sibTransId="{3DA42427-78A8-44AA-82D2-327D51875FB6}"/>
    <dgm:cxn modelId="{97580173-5D80-43A3-B979-91BDEB7AFA1B}" type="presOf" srcId="{66D58C72-A0C8-4320-BAC0-C2E2C6EFBB2E}" destId="{CF15B3B8-4C3C-4581-8432-854FE49DDFB6}" srcOrd="1" destOrd="0" presId="urn:microsoft.com/office/officeart/2008/layout/HorizontalMultiLevelHierarchy"/>
    <dgm:cxn modelId="{8B9F3D76-3029-42EB-A2BC-635BF60F849E}" srcId="{C0E17273-2A24-4E46-A142-D52CA71E1994}" destId="{99BAAFB1-0886-4EB2-9F5A-4ACC97177C93}" srcOrd="2" destOrd="0" parTransId="{A8FDD3A4-FB4C-48BF-8234-CB4F55614AD0}" sibTransId="{E3D7FEAC-CCD3-4765-B567-B28D6F8AEAEF}"/>
    <dgm:cxn modelId="{AE1E4059-08E5-47A1-99F7-E2E8E709919F}" type="presOf" srcId="{A8FDD3A4-FB4C-48BF-8234-CB4F55614AD0}" destId="{659DEFE1-61E0-4757-A74B-394DF78DFEF5}" srcOrd="0" destOrd="0" presId="urn:microsoft.com/office/officeart/2008/layout/HorizontalMultiLevelHierarchy"/>
    <dgm:cxn modelId="{F2191E5A-B33B-4A63-9F24-4D7F40F5BCCD}" type="presOf" srcId="{9E8C49F9-494E-4F4B-97F1-3DF2ABA7C90B}" destId="{3871635F-DD95-4785-BE19-4167430A2C8B}" srcOrd="0" destOrd="0" presId="urn:microsoft.com/office/officeart/2008/layout/HorizontalMultiLevelHierarchy"/>
    <dgm:cxn modelId="{BFBC4CAB-5EFC-4347-807C-ACC5E94357E0}" type="presOf" srcId="{99BAAFB1-0886-4EB2-9F5A-4ACC97177C93}" destId="{B3562A99-CDF2-415B-A423-9C2870864D7C}" srcOrd="0" destOrd="0" presId="urn:microsoft.com/office/officeart/2008/layout/HorizontalMultiLevelHierarchy"/>
    <dgm:cxn modelId="{5624E2C4-5A6A-4348-B6AB-043FE65743DD}" type="presOf" srcId="{A8FDD3A4-FB4C-48BF-8234-CB4F55614AD0}" destId="{3104B378-F03E-4154-AFDF-06CB71D3C9D4}" srcOrd="1" destOrd="0" presId="urn:microsoft.com/office/officeart/2008/layout/HorizontalMultiLevelHierarchy"/>
    <dgm:cxn modelId="{5CE226D1-247B-46E1-8B7C-D7D1797E83C1}" type="presOf" srcId="{66D58C72-A0C8-4320-BAC0-C2E2C6EFBB2E}" destId="{DF4DEFAD-E745-4692-B0FE-0C33C295F632}" srcOrd="0" destOrd="0" presId="urn:microsoft.com/office/officeart/2008/layout/HorizontalMultiLevelHierarchy"/>
    <dgm:cxn modelId="{A37226DE-4BAC-42A5-A25A-DE2ECE83AE64}" type="presOf" srcId="{8DDE4C29-5E67-4CB4-97F8-2F4D598E9FB3}" destId="{D15B081D-B7CA-470B-8454-6285DC873BC2}" srcOrd="0" destOrd="0" presId="urn:microsoft.com/office/officeart/2008/layout/HorizontalMultiLevelHierarchy"/>
    <dgm:cxn modelId="{16BE34ED-4359-4870-A5A8-B4BF403964E7}" type="presOf" srcId="{7CBEE02A-8083-4195-A049-49A1AEC17846}" destId="{FBC5A4C6-E134-4210-A5BE-DA2CC7EF0C0B}" srcOrd="0" destOrd="0" presId="urn:microsoft.com/office/officeart/2008/layout/HorizontalMultiLevelHierarchy"/>
    <dgm:cxn modelId="{277204EE-706D-4836-B305-5746E394298D}" type="presOf" srcId="{C0E17273-2A24-4E46-A142-D52CA71E1994}" destId="{2799E66A-442F-4CB8-8B2A-20F44D5E7E6C}" srcOrd="0" destOrd="0" presId="urn:microsoft.com/office/officeart/2008/layout/HorizontalMultiLevelHierarchy"/>
    <dgm:cxn modelId="{01A399F5-90A2-499F-8A79-4C8B73FFCFCE}" srcId="{C0E17273-2A24-4E46-A142-D52CA71E1994}" destId="{9312F4E2-F352-4889-BF84-C3554B223105}" srcOrd="3" destOrd="0" parTransId="{4A735209-2EA2-4C31-A092-BA0DB8278784}" sibTransId="{316F8734-D369-436A-8318-EEFD9DB5845A}"/>
    <dgm:cxn modelId="{E7502EFA-1D7E-4D39-A24F-6515E743C2AE}" srcId="{F9CE8F4D-A081-4563-A144-A32604780AD0}" destId="{C0E17273-2A24-4E46-A142-D52CA71E1994}" srcOrd="0" destOrd="0" parTransId="{22CB8F8D-0C97-4BAB-8D61-CE5772B4F1D4}" sibTransId="{F01BE2FA-43F8-4A01-B37B-F126E2FC76C6}"/>
    <dgm:cxn modelId="{D315A89A-384A-47CE-8960-1A1EA7025E4F}" type="presParOf" srcId="{2F79A6BF-4184-4EF3-9BD8-7479C4FEF34F}" destId="{48FCDB53-D6C9-4B6E-B65E-B65C625E5B38}" srcOrd="0" destOrd="0" presId="urn:microsoft.com/office/officeart/2008/layout/HorizontalMultiLevelHierarchy"/>
    <dgm:cxn modelId="{3BE15CD9-9421-4502-899B-3BB8ECFFF628}" type="presParOf" srcId="{48FCDB53-D6C9-4B6E-B65E-B65C625E5B38}" destId="{2799E66A-442F-4CB8-8B2A-20F44D5E7E6C}" srcOrd="0" destOrd="0" presId="urn:microsoft.com/office/officeart/2008/layout/HorizontalMultiLevelHierarchy"/>
    <dgm:cxn modelId="{DEB1DE11-CE5E-469E-A46E-306F5D136E84}" type="presParOf" srcId="{48FCDB53-D6C9-4B6E-B65E-B65C625E5B38}" destId="{EC8A613D-E697-4652-A60C-6B2706F49B73}" srcOrd="1" destOrd="0" presId="urn:microsoft.com/office/officeart/2008/layout/HorizontalMultiLevelHierarchy"/>
    <dgm:cxn modelId="{38A0BB43-2321-404C-80B3-37ACDA8839DF}" type="presParOf" srcId="{EC8A613D-E697-4652-A60C-6B2706F49B73}" destId="{DF4DEFAD-E745-4692-B0FE-0C33C295F632}" srcOrd="0" destOrd="0" presId="urn:microsoft.com/office/officeart/2008/layout/HorizontalMultiLevelHierarchy"/>
    <dgm:cxn modelId="{FE3828F7-7588-496F-8926-D874CC8EBE0F}" type="presParOf" srcId="{DF4DEFAD-E745-4692-B0FE-0C33C295F632}" destId="{CF15B3B8-4C3C-4581-8432-854FE49DDFB6}" srcOrd="0" destOrd="0" presId="urn:microsoft.com/office/officeart/2008/layout/HorizontalMultiLevelHierarchy"/>
    <dgm:cxn modelId="{EC963BE9-1DC9-4B17-8B46-CA3EDA49D226}" type="presParOf" srcId="{EC8A613D-E697-4652-A60C-6B2706F49B73}" destId="{67A37D2E-141C-4003-ABCA-8216DFD65E9A}" srcOrd="1" destOrd="0" presId="urn:microsoft.com/office/officeart/2008/layout/HorizontalMultiLevelHierarchy"/>
    <dgm:cxn modelId="{DB073A95-FBE8-4EF5-A8ED-5AF7957D3AF3}" type="presParOf" srcId="{67A37D2E-141C-4003-ABCA-8216DFD65E9A}" destId="{D15B081D-B7CA-470B-8454-6285DC873BC2}" srcOrd="0" destOrd="0" presId="urn:microsoft.com/office/officeart/2008/layout/HorizontalMultiLevelHierarchy"/>
    <dgm:cxn modelId="{895BF3F5-2078-4B81-B066-5BB671CAFB0F}" type="presParOf" srcId="{67A37D2E-141C-4003-ABCA-8216DFD65E9A}" destId="{57CF2F30-2A11-4951-9248-B043F3B8E580}" srcOrd="1" destOrd="0" presId="urn:microsoft.com/office/officeart/2008/layout/HorizontalMultiLevelHierarchy"/>
    <dgm:cxn modelId="{4AC29405-3A7A-4CF4-B0F4-E120A71BD5CE}" type="presParOf" srcId="{EC8A613D-E697-4652-A60C-6B2706F49B73}" destId="{FBC5A4C6-E134-4210-A5BE-DA2CC7EF0C0B}" srcOrd="2" destOrd="0" presId="urn:microsoft.com/office/officeart/2008/layout/HorizontalMultiLevelHierarchy"/>
    <dgm:cxn modelId="{56F2FF1A-004B-4259-81E9-BB8217C547D0}" type="presParOf" srcId="{FBC5A4C6-E134-4210-A5BE-DA2CC7EF0C0B}" destId="{AB6172B1-0B42-4369-97B9-E2197B394237}" srcOrd="0" destOrd="0" presId="urn:microsoft.com/office/officeart/2008/layout/HorizontalMultiLevelHierarchy"/>
    <dgm:cxn modelId="{68E67988-8CC9-475C-A9E0-89AE5D06E952}" type="presParOf" srcId="{EC8A613D-E697-4652-A60C-6B2706F49B73}" destId="{6C09ECFD-68AC-49E5-AB90-C0B42562ED66}" srcOrd="3" destOrd="0" presId="urn:microsoft.com/office/officeart/2008/layout/HorizontalMultiLevelHierarchy"/>
    <dgm:cxn modelId="{043F2E82-EB0C-4140-AA2E-B7C88FE81DA6}" type="presParOf" srcId="{6C09ECFD-68AC-49E5-AB90-C0B42562ED66}" destId="{3871635F-DD95-4785-BE19-4167430A2C8B}" srcOrd="0" destOrd="0" presId="urn:microsoft.com/office/officeart/2008/layout/HorizontalMultiLevelHierarchy"/>
    <dgm:cxn modelId="{10197051-0D43-4386-889E-983FC6F13DEC}" type="presParOf" srcId="{6C09ECFD-68AC-49E5-AB90-C0B42562ED66}" destId="{6DADE796-4FBA-4360-BD96-E91FF7FDCF02}" srcOrd="1" destOrd="0" presId="urn:microsoft.com/office/officeart/2008/layout/HorizontalMultiLevelHierarchy"/>
    <dgm:cxn modelId="{C0663352-8686-4815-A856-D92113C97C39}" type="presParOf" srcId="{EC8A613D-E697-4652-A60C-6B2706F49B73}" destId="{659DEFE1-61E0-4757-A74B-394DF78DFEF5}" srcOrd="4" destOrd="0" presId="urn:microsoft.com/office/officeart/2008/layout/HorizontalMultiLevelHierarchy"/>
    <dgm:cxn modelId="{C7F8E1C9-07BD-465F-8605-107AF87E7793}" type="presParOf" srcId="{659DEFE1-61E0-4757-A74B-394DF78DFEF5}" destId="{3104B378-F03E-4154-AFDF-06CB71D3C9D4}" srcOrd="0" destOrd="0" presId="urn:microsoft.com/office/officeart/2008/layout/HorizontalMultiLevelHierarchy"/>
    <dgm:cxn modelId="{001985F2-E82F-447E-AD3F-1AE89B88439D}" type="presParOf" srcId="{EC8A613D-E697-4652-A60C-6B2706F49B73}" destId="{DAB74349-C10E-4E2A-A61D-CB1D38084D88}" srcOrd="5" destOrd="0" presId="urn:microsoft.com/office/officeart/2008/layout/HorizontalMultiLevelHierarchy"/>
    <dgm:cxn modelId="{76B0EEBF-690D-42FC-8EAB-412B032C1BFD}" type="presParOf" srcId="{DAB74349-C10E-4E2A-A61D-CB1D38084D88}" destId="{B3562A99-CDF2-415B-A423-9C2870864D7C}" srcOrd="0" destOrd="0" presId="urn:microsoft.com/office/officeart/2008/layout/HorizontalMultiLevelHierarchy"/>
    <dgm:cxn modelId="{638CBCB6-0261-4E27-AB72-746B335048CB}" type="presParOf" srcId="{DAB74349-C10E-4E2A-A61D-CB1D38084D88}" destId="{3CDB4A2F-F4B2-44C5-9973-6C777649E37D}" srcOrd="1" destOrd="0" presId="urn:microsoft.com/office/officeart/2008/layout/HorizontalMultiLevelHierarchy"/>
    <dgm:cxn modelId="{1CC69347-A285-4761-AB42-82EF6562FDB6}" type="presParOf" srcId="{EC8A613D-E697-4652-A60C-6B2706F49B73}" destId="{A767BC4F-EA76-4206-A070-EA1A39852451}" srcOrd="6" destOrd="0" presId="urn:microsoft.com/office/officeart/2008/layout/HorizontalMultiLevelHierarchy"/>
    <dgm:cxn modelId="{9BF8BDB7-1848-468D-9FB5-B5604E4AFA4D}" type="presParOf" srcId="{A767BC4F-EA76-4206-A070-EA1A39852451}" destId="{040052A7-03EA-44B2-821A-C93AB26D5F9D}" srcOrd="0" destOrd="0" presId="urn:microsoft.com/office/officeart/2008/layout/HorizontalMultiLevelHierarchy"/>
    <dgm:cxn modelId="{BA39064C-2BE0-49F8-8431-17C6664A59C9}" type="presParOf" srcId="{EC8A613D-E697-4652-A60C-6B2706F49B73}" destId="{31D4E05F-5AF6-41B2-A649-0DF4B0245789}" srcOrd="7" destOrd="0" presId="urn:microsoft.com/office/officeart/2008/layout/HorizontalMultiLevelHierarchy"/>
    <dgm:cxn modelId="{68B4CA1C-4A36-4467-8A07-6C50E619EE03}" type="presParOf" srcId="{31D4E05F-5AF6-41B2-A649-0DF4B0245789}" destId="{302DACA1-EC9D-4A0A-9CD7-7F6078C6DA29}" srcOrd="0" destOrd="0" presId="urn:microsoft.com/office/officeart/2008/layout/HorizontalMultiLevelHierarchy"/>
    <dgm:cxn modelId="{F05CFDF0-0057-4E86-88F0-3DDE7FB55D84}" type="presParOf" srcId="{31D4E05F-5AF6-41B2-A649-0DF4B0245789}" destId="{98E0EA3F-A507-4792-A31D-7445A6B75DD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15282-C3F1-446D-9A62-B03FBFD34D63}">
      <dsp:nvSpPr>
        <dsp:cNvPr id="0" name=""/>
        <dsp:cNvSpPr/>
      </dsp:nvSpPr>
      <dsp:spPr>
        <a:xfrm>
          <a:off x="2031974" y="986551"/>
          <a:ext cx="1442046" cy="343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40"/>
              </a:lnTo>
              <a:lnTo>
                <a:pt x="1442046" y="233840"/>
              </a:lnTo>
              <a:lnTo>
                <a:pt x="1442046" y="343141"/>
              </a:lnTo>
            </a:path>
          </a:pathLst>
        </a:custGeom>
        <a:noFill/>
        <a:ln w="25400" cap="flat" cmpd="sng" algn="ctr">
          <a:solidFill>
            <a:srgbClr val="00429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75F4B-5422-439D-AECE-AA6CF426A8F5}">
      <dsp:nvSpPr>
        <dsp:cNvPr id="0" name=""/>
        <dsp:cNvSpPr/>
      </dsp:nvSpPr>
      <dsp:spPr>
        <a:xfrm>
          <a:off x="1986254" y="986551"/>
          <a:ext cx="91440" cy="3431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1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2AE7E-E83A-4609-8E2A-968209F8FF5D}">
      <dsp:nvSpPr>
        <dsp:cNvPr id="0" name=""/>
        <dsp:cNvSpPr/>
      </dsp:nvSpPr>
      <dsp:spPr>
        <a:xfrm>
          <a:off x="589928" y="986551"/>
          <a:ext cx="1442046" cy="343141"/>
        </a:xfrm>
        <a:custGeom>
          <a:avLst/>
          <a:gdLst/>
          <a:ahLst/>
          <a:cxnLst/>
          <a:rect l="0" t="0" r="0" b="0"/>
          <a:pathLst>
            <a:path>
              <a:moveTo>
                <a:pt x="1442046" y="0"/>
              </a:moveTo>
              <a:lnTo>
                <a:pt x="1442046" y="233840"/>
              </a:lnTo>
              <a:lnTo>
                <a:pt x="0" y="233840"/>
              </a:lnTo>
              <a:lnTo>
                <a:pt x="0" y="343141"/>
              </a:lnTo>
            </a:path>
          </a:pathLst>
        </a:custGeom>
        <a:noFill/>
        <a:ln w="25400" cap="flat" cmpd="sng" algn="ctr">
          <a:solidFill>
            <a:srgbClr val="00429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04D71-2530-42A8-AF4E-1E9904C5A816}">
      <dsp:nvSpPr>
        <dsp:cNvPr id="0" name=""/>
        <dsp:cNvSpPr/>
      </dsp:nvSpPr>
      <dsp:spPr>
        <a:xfrm>
          <a:off x="1442046" y="237342"/>
          <a:ext cx="1179856" cy="749208"/>
        </a:xfrm>
        <a:prstGeom prst="roundRect">
          <a:avLst>
            <a:gd name="adj" fmla="val 10000"/>
          </a:avLst>
        </a:prstGeom>
        <a:solidFill>
          <a:srgbClr val="004299"/>
        </a:solidFill>
        <a:ln w="25400" cap="flat" cmpd="sng" algn="ctr">
          <a:solidFill>
            <a:srgbClr val="0042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B9EDB-3740-4FA7-A776-F46D00DDA8D6}">
      <dsp:nvSpPr>
        <dsp:cNvPr id="0" name=""/>
        <dsp:cNvSpPr/>
      </dsp:nvSpPr>
      <dsp:spPr>
        <a:xfrm>
          <a:off x="1573141" y="361883"/>
          <a:ext cx="1179856" cy="749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42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Storm</a:t>
          </a:r>
          <a:endParaRPr lang="es-CL" sz="2000" kern="1200" dirty="0"/>
        </a:p>
      </dsp:txBody>
      <dsp:txXfrm>
        <a:off x="1595085" y="383827"/>
        <a:ext cx="1135968" cy="705320"/>
      </dsp:txXfrm>
    </dsp:sp>
    <dsp:sp modelId="{587BD193-E548-431B-B8CA-89016DB861FE}">
      <dsp:nvSpPr>
        <dsp:cNvPr id="0" name=""/>
        <dsp:cNvSpPr/>
      </dsp:nvSpPr>
      <dsp:spPr>
        <a:xfrm>
          <a:off x="0" y="1329693"/>
          <a:ext cx="1179856" cy="749208"/>
        </a:xfrm>
        <a:prstGeom prst="roundRect">
          <a:avLst>
            <a:gd name="adj" fmla="val 10000"/>
          </a:avLst>
        </a:prstGeom>
        <a:solidFill>
          <a:srgbClr val="004299"/>
        </a:solidFill>
        <a:ln w="25400" cap="flat" cmpd="sng" algn="ctr">
          <a:solidFill>
            <a:srgbClr val="0042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AB3BB-DF36-4BF3-BCBB-FAFAE01BE463}">
      <dsp:nvSpPr>
        <dsp:cNvPr id="0" name=""/>
        <dsp:cNvSpPr/>
      </dsp:nvSpPr>
      <dsp:spPr>
        <a:xfrm>
          <a:off x="131095" y="1454233"/>
          <a:ext cx="1179856" cy="749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42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Streams</a:t>
          </a:r>
          <a:endParaRPr lang="es-CL" sz="2000" kern="1200" dirty="0"/>
        </a:p>
      </dsp:txBody>
      <dsp:txXfrm>
        <a:off x="153039" y="1476177"/>
        <a:ext cx="1135968" cy="705320"/>
      </dsp:txXfrm>
    </dsp:sp>
    <dsp:sp modelId="{9BC665DF-54D1-438E-905F-892DBC6C27A0}">
      <dsp:nvSpPr>
        <dsp:cNvPr id="0" name=""/>
        <dsp:cNvSpPr/>
      </dsp:nvSpPr>
      <dsp:spPr>
        <a:xfrm>
          <a:off x="1442046" y="1329693"/>
          <a:ext cx="1179856" cy="749208"/>
        </a:xfrm>
        <a:prstGeom prst="roundRect">
          <a:avLst>
            <a:gd name="adj" fmla="val 10000"/>
          </a:avLst>
        </a:prstGeom>
        <a:solidFill>
          <a:srgbClr val="0042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4FDF3-4576-4E0B-8FBB-3AAF1C330F21}">
      <dsp:nvSpPr>
        <dsp:cNvPr id="0" name=""/>
        <dsp:cNvSpPr/>
      </dsp:nvSpPr>
      <dsp:spPr>
        <a:xfrm>
          <a:off x="1573141" y="1454233"/>
          <a:ext cx="1179856" cy="749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42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Spouts</a:t>
          </a:r>
          <a:endParaRPr lang="es-CL" sz="2000" kern="1200" dirty="0"/>
        </a:p>
      </dsp:txBody>
      <dsp:txXfrm>
        <a:off x="1595085" y="1476177"/>
        <a:ext cx="1135968" cy="705320"/>
      </dsp:txXfrm>
    </dsp:sp>
    <dsp:sp modelId="{14023478-E171-498D-BE0C-CD44974FC3EB}">
      <dsp:nvSpPr>
        <dsp:cNvPr id="0" name=""/>
        <dsp:cNvSpPr/>
      </dsp:nvSpPr>
      <dsp:spPr>
        <a:xfrm>
          <a:off x="2884093" y="1329693"/>
          <a:ext cx="1179856" cy="749208"/>
        </a:xfrm>
        <a:prstGeom prst="roundRect">
          <a:avLst>
            <a:gd name="adj" fmla="val 10000"/>
          </a:avLst>
        </a:prstGeom>
        <a:solidFill>
          <a:srgbClr val="0042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EF370-A963-450E-921A-29EAECC458CD}">
      <dsp:nvSpPr>
        <dsp:cNvPr id="0" name=""/>
        <dsp:cNvSpPr/>
      </dsp:nvSpPr>
      <dsp:spPr>
        <a:xfrm>
          <a:off x="3015188" y="1454233"/>
          <a:ext cx="1179856" cy="749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42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Bolts</a:t>
          </a:r>
          <a:endParaRPr lang="es-CL" sz="2000" kern="1200" dirty="0"/>
        </a:p>
      </dsp:txBody>
      <dsp:txXfrm>
        <a:off x="3037132" y="1476177"/>
        <a:ext cx="1135968" cy="705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7BC4F-EA76-4206-A070-EA1A39852451}">
      <dsp:nvSpPr>
        <dsp:cNvPr id="0" name=""/>
        <dsp:cNvSpPr/>
      </dsp:nvSpPr>
      <dsp:spPr>
        <a:xfrm>
          <a:off x="896030" y="944430"/>
          <a:ext cx="2956533" cy="695415"/>
        </a:xfrm>
        <a:custGeom>
          <a:avLst/>
          <a:gdLst/>
          <a:ahLst/>
          <a:cxnLst/>
          <a:rect l="0" t="0" r="0" b="0"/>
          <a:pathLst>
            <a:path>
              <a:moveTo>
                <a:pt x="2956533" y="0"/>
              </a:moveTo>
              <a:lnTo>
                <a:pt x="0" y="695415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100" kern="1200" dirty="0"/>
        </a:p>
      </dsp:txBody>
      <dsp:txXfrm>
        <a:off x="2298366" y="1216207"/>
        <a:ext cx="151860" cy="151860"/>
      </dsp:txXfrm>
    </dsp:sp>
    <dsp:sp modelId="{659DEFE1-61E0-4757-A74B-394DF78DFEF5}">
      <dsp:nvSpPr>
        <dsp:cNvPr id="0" name=""/>
        <dsp:cNvSpPr/>
      </dsp:nvSpPr>
      <dsp:spPr>
        <a:xfrm>
          <a:off x="903657" y="944430"/>
          <a:ext cx="2948906" cy="212871"/>
        </a:xfrm>
        <a:custGeom>
          <a:avLst/>
          <a:gdLst/>
          <a:ahLst/>
          <a:cxnLst/>
          <a:rect l="0" t="0" r="0" b="0"/>
          <a:pathLst>
            <a:path>
              <a:moveTo>
                <a:pt x="2948906" y="0"/>
              </a:moveTo>
              <a:lnTo>
                <a:pt x="0" y="21287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100" kern="1200" dirty="0"/>
        </a:p>
      </dsp:txBody>
      <dsp:txXfrm>
        <a:off x="2304196" y="976951"/>
        <a:ext cx="147828" cy="147828"/>
      </dsp:txXfrm>
    </dsp:sp>
    <dsp:sp modelId="{FBC5A4C6-E134-4210-A5BE-DA2CC7EF0C0B}">
      <dsp:nvSpPr>
        <dsp:cNvPr id="0" name=""/>
        <dsp:cNvSpPr/>
      </dsp:nvSpPr>
      <dsp:spPr>
        <a:xfrm>
          <a:off x="901927" y="605737"/>
          <a:ext cx="2950636" cy="338692"/>
        </a:xfrm>
        <a:custGeom>
          <a:avLst/>
          <a:gdLst/>
          <a:ahLst/>
          <a:cxnLst/>
          <a:rect l="0" t="0" r="0" b="0"/>
          <a:pathLst>
            <a:path>
              <a:moveTo>
                <a:pt x="2950636" y="338692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100" kern="1200" dirty="0"/>
        </a:p>
      </dsp:txBody>
      <dsp:txXfrm>
        <a:off x="2302995" y="700833"/>
        <a:ext cx="148500" cy="148500"/>
      </dsp:txXfrm>
    </dsp:sp>
    <dsp:sp modelId="{DF4DEFAD-E745-4692-B0FE-0C33C295F632}">
      <dsp:nvSpPr>
        <dsp:cNvPr id="0" name=""/>
        <dsp:cNvSpPr/>
      </dsp:nvSpPr>
      <dsp:spPr>
        <a:xfrm>
          <a:off x="898466" y="179441"/>
          <a:ext cx="2954097" cy="764988"/>
        </a:xfrm>
        <a:custGeom>
          <a:avLst/>
          <a:gdLst/>
          <a:ahLst/>
          <a:cxnLst/>
          <a:rect l="0" t="0" r="0" b="0"/>
          <a:pathLst>
            <a:path>
              <a:moveTo>
                <a:pt x="2954097" y="764988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100" kern="1200" dirty="0"/>
        </a:p>
      </dsp:txBody>
      <dsp:txXfrm>
        <a:off x="2299226" y="485647"/>
        <a:ext cx="152577" cy="152577"/>
      </dsp:txXfrm>
    </dsp:sp>
    <dsp:sp modelId="{2799E66A-442F-4CB8-8B2A-20F44D5E7E6C}">
      <dsp:nvSpPr>
        <dsp:cNvPr id="0" name=""/>
        <dsp:cNvSpPr/>
      </dsp:nvSpPr>
      <dsp:spPr>
        <a:xfrm rot="16200000">
          <a:off x="2728692" y="764988"/>
          <a:ext cx="1888860" cy="35888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switch</a:t>
          </a:r>
          <a:endParaRPr lang="es-CL" sz="2400" kern="1200" dirty="0"/>
        </a:p>
      </dsp:txBody>
      <dsp:txXfrm>
        <a:off x="2728692" y="764988"/>
        <a:ext cx="1888860" cy="358883"/>
      </dsp:txXfrm>
    </dsp:sp>
    <dsp:sp modelId="{D15B081D-B7CA-470B-8454-6285DC873BC2}">
      <dsp:nvSpPr>
        <dsp:cNvPr id="0" name=""/>
        <dsp:cNvSpPr/>
      </dsp:nvSpPr>
      <dsp:spPr>
        <a:xfrm>
          <a:off x="898466" y="0"/>
          <a:ext cx="1177137" cy="35888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CPU 0</a:t>
          </a:r>
          <a:endParaRPr lang="es-CL" sz="2400" kern="1200" dirty="0"/>
        </a:p>
      </dsp:txBody>
      <dsp:txXfrm>
        <a:off x="898466" y="0"/>
        <a:ext cx="1177137" cy="358883"/>
      </dsp:txXfrm>
    </dsp:sp>
    <dsp:sp modelId="{3871635F-DD95-4785-BE19-4167430A2C8B}">
      <dsp:nvSpPr>
        <dsp:cNvPr id="0" name=""/>
        <dsp:cNvSpPr/>
      </dsp:nvSpPr>
      <dsp:spPr>
        <a:xfrm>
          <a:off x="901927" y="426295"/>
          <a:ext cx="1177137" cy="35888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CPU 1</a:t>
          </a:r>
          <a:endParaRPr lang="es-CL" sz="2400" kern="1200" dirty="0"/>
        </a:p>
      </dsp:txBody>
      <dsp:txXfrm>
        <a:off x="901927" y="426295"/>
        <a:ext cx="1177137" cy="358883"/>
      </dsp:txXfrm>
    </dsp:sp>
    <dsp:sp modelId="{B3562A99-CDF2-415B-A423-9C2870864D7C}">
      <dsp:nvSpPr>
        <dsp:cNvPr id="0" name=""/>
        <dsp:cNvSpPr/>
      </dsp:nvSpPr>
      <dsp:spPr>
        <a:xfrm>
          <a:off x="903657" y="977859"/>
          <a:ext cx="1177137" cy="35888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CPU 2</a:t>
          </a:r>
          <a:endParaRPr lang="es-CL" sz="2400" kern="1200" dirty="0"/>
        </a:p>
      </dsp:txBody>
      <dsp:txXfrm>
        <a:off x="903657" y="977859"/>
        <a:ext cx="1177137" cy="358883"/>
      </dsp:txXfrm>
    </dsp:sp>
    <dsp:sp modelId="{302DACA1-EC9D-4A0A-9CD7-7F6078C6DA29}">
      <dsp:nvSpPr>
        <dsp:cNvPr id="0" name=""/>
        <dsp:cNvSpPr/>
      </dsp:nvSpPr>
      <dsp:spPr>
        <a:xfrm>
          <a:off x="896030" y="1460403"/>
          <a:ext cx="1177137" cy="35888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CPU 3 </a:t>
          </a:r>
          <a:endParaRPr lang="es-CL" sz="2400" kern="1200" dirty="0"/>
        </a:p>
      </dsp:txBody>
      <dsp:txXfrm>
        <a:off x="896030" y="1460403"/>
        <a:ext cx="1177137" cy="358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92929026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92929026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041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67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117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6d5fc2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f6d5fc2af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f6d5fc2af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75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3dd9469b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3dd9469b1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43dd9469b1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E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53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6d5fc2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f6d5fc2af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f6d5fc2af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278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0364ff860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0364ff860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90364ff860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90364ff860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6d5fc2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f6d5fc2af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f6d5fc2af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81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90364ff860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90364ff860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90364ff860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90364ff860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0063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90364ff860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90364ff860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923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6d5fc2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f6d5fc2af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f6d5fc2af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745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6d5fc2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f6d5fc2af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f6d5fc2af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914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02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227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50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15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94a06c92dc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94a06c92dc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00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52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8362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29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89" marR="0" lvl="0" indent="-228594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81003"/>
            <a:ext cx="3059832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10" y="281003"/>
            <a:ext cx="1405595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10" y="2393461"/>
            <a:ext cx="1405595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1" y="4505472"/>
            <a:ext cx="1405595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4505472"/>
            <a:ext cx="3024336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7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83675" y="401500"/>
            <a:ext cx="82032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155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13838"/>
            <a:ext cx="720080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881923"/>
            <a:ext cx="720080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8179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372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932723"/>
            <a:ext cx="3744416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1312838"/>
            <a:ext cx="999728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742645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517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31789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89" marR="0" lvl="0" indent="-22859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38099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301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301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301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301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301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301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89" marR="0" lvl="0" indent="-22859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38099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301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301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301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301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301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301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31789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228594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228594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20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31789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9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40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31789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58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4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44.png"/><Relationship Id="rId9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11" Type="http://schemas.openxmlformats.org/officeDocument/2006/relationships/image" Target="../media/image4.emf"/><Relationship Id="rId5" Type="http://schemas.openxmlformats.org/officeDocument/2006/relationships/image" Target="../media/image25.png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image" Target="../media/image48.sv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50.png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emf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microsoft.com/office/2007/relationships/diagramDrawing" Target="../diagrams/drawing1.xml"/><Relationship Id="rId5" Type="http://schemas.openxmlformats.org/officeDocument/2006/relationships/image" Target="../media/image1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2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image" Target="../media/image4.emf"/><Relationship Id="rId5" Type="http://schemas.openxmlformats.org/officeDocument/2006/relationships/image" Target="../media/image14.png"/><Relationship Id="rId10" Type="http://schemas.microsoft.com/office/2007/relationships/diagramDrawing" Target="../diagrams/drawing2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111313" y="1638678"/>
            <a:ext cx="7000592" cy="203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6000"/>
            </a:pP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Desarrollo de un Entorno Web para la Simulación de Plataformas de Procesamiento de Streams Orientada  a Servicios</a:t>
            </a:r>
            <a:endParaRPr lang="es-ES" sz="1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3897851" y="4850975"/>
            <a:ext cx="4560600" cy="2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 algn="r">
              <a:spcBef>
                <a:spcPts val="0"/>
              </a:spcBef>
              <a:buSzPts val="1800"/>
            </a:pPr>
            <a:r>
              <a:rPr lang="es-ES" sz="1800" b="1" dirty="0">
                <a:latin typeface="Helvetica Neue"/>
                <a:ea typeface="Helvetica Neue"/>
                <a:cs typeface="Helvetica Neue"/>
                <a:sym typeface="Helvetica Neue"/>
              </a:rPr>
              <a:t>Bastián Joel Toledo Salas</a:t>
            </a:r>
            <a:endParaRPr dirty="0"/>
          </a:p>
          <a:p>
            <a:pPr marL="0" indent="0" algn="r">
              <a:spcBef>
                <a:spcPts val="320"/>
              </a:spcBef>
              <a:buSzPts val="1600"/>
            </a:pPr>
            <a:endParaRPr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algn="r">
              <a:spcBef>
                <a:spcPts val="320"/>
              </a:spcBef>
              <a:buSzPts val="1600"/>
            </a:pPr>
            <a:r>
              <a:rPr lang="es-ES" sz="1600" b="1" dirty="0">
                <a:latin typeface="Helvetica Neue"/>
                <a:ea typeface="Helvetica Neue"/>
                <a:cs typeface="Helvetica Neue"/>
                <a:sym typeface="Helvetica Neue"/>
              </a:rPr>
              <a:t>Prof. Guía: Alonso Inostrosa Psijas</a:t>
            </a:r>
            <a:endParaRPr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algn="r">
              <a:spcBef>
                <a:spcPts val="320"/>
              </a:spcBef>
              <a:buSzPts val="1600"/>
            </a:pPr>
            <a:r>
              <a:rPr lang="es-E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 sz="1600" dirty="0">
                <a:latin typeface="Helvetica Neue"/>
                <a:ea typeface="Helvetica Neue"/>
                <a:cs typeface="Helvetica Neue"/>
                <a:sym typeface="Helvetica Neue"/>
              </a:rPr>
              <a:t>Escuela de Ingeniería Informática</a:t>
            </a:r>
            <a:br>
              <a:rPr lang="es-ES" sz="16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ES" sz="1600" dirty="0">
                <a:latin typeface="Helvetica Neue"/>
                <a:ea typeface="Helvetica Neue"/>
                <a:cs typeface="Helvetica Neue"/>
                <a:sym typeface="Helvetica Neue"/>
              </a:rPr>
              <a:t>Facultad de Ingeniería</a:t>
            </a:r>
            <a:br>
              <a:rPr lang="es-ES" sz="16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ES" sz="1600" dirty="0">
                <a:latin typeface="Helvetica Neue"/>
                <a:ea typeface="Helvetica Neue"/>
                <a:cs typeface="Helvetica Neue"/>
                <a:sym typeface="Helvetica Neue"/>
              </a:rPr>
              <a:t>Universidad de Valparaíso </a:t>
            </a:r>
            <a:br>
              <a:rPr lang="es-ES" sz="16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64651" y="3883147"/>
            <a:ext cx="77724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rgbClr val="888888"/>
              </a:buClr>
              <a:buSzPts val="2400"/>
            </a:pPr>
            <a:r>
              <a:rPr lang="es-ES" sz="2400" dirty="0">
                <a:solidFill>
                  <a:srgbClr val="888888"/>
                </a:solidFill>
              </a:rPr>
              <a:t>Propuesta de Trabajo de Título para optar al Título de Ingeniero (Civil) en Informática</a:t>
            </a:r>
            <a:endParaRPr sz="2400" dirty="0">
              <a:solidFill>
                <a:srgbClr val="888888"/>
              </a:solidFill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5CF215F-93B1-8069-08FB-BF48F28B03D1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11A6BA0-AB78-9536-FAF1-CC9F6A87A517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E5A9ED9-FA92-2F60-DEDC-CEABAB3E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499CA961-985D-54BF-8D71-93A1DB284B79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922DFB3-274A-361A-0EEE-F6634451F399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D87FAA6-92C6-EF27-1C14-C7687665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A90BA365-77E3-EECE-3813-2068F178E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293" y="1486539"/>
            <a:ext cx="6729413" cy="5371460"/>
          </a:xfrm>
          <a:prstGeom prst="rect">
            <a:avLst/>
          </a:prstGeom>
        </p:spPr>
      </p:pic>
      <p:sp>
        <p:nvSpPr>
          <p:cNvPr id="2" name="Título 44">
            <a:extLst>
              <a:ext uri="{FF2B5EF4-FFF2-40B4-BE49-F238E27FC236}">
                <a16:creationId xmlns:a16="http://schemas.microsoft.com/office/drawing/2014/main" id="{4BF045DE-B38C-1663-9375-709625428E9F}"/>
              </a:ext>
            </a:extLst>
          </p:cNvPr>
          <p:cNvSpPr txBox="1">
            <a:spLocks/>
          </p:cNvSpPr>
          <p:nvPr/>
        </p:nvSpPr>
        <p:spPr>
          <a:xfrm>
            <a:off x="2821020" y="376238"/>
            <a:ext cx="6322980" cy="561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 Clases Simulador Storm</a:t>
            </a:r>
            <a:endParaRPr lang="es-CL" sz="2800" kern="120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3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3" name="Google Shape;2133;p24"/>
          <p:cNvGrpSpPr/>
          <p:nvPr/>
        </p:nvGrpSpPr>
        <p:grpSpPr>
          <a:xfrm>
            <a:off x="2411670" y="1975123"/>
            <a:ext cx="4300222" cy="3519733"/>
            <a:chOff x="2239600" y="1703550"/>
            <a:chExt cx="3097250" cy="2535100"/>
          </a:xfrm>
        </p:grpSpPr>
        <p:sp>
          <p:nvSpPr>
            <p:cNvPr id="2134" name="Google Shape;2134;p24"/>
            <p:cNvSpPr/>
            <p:nvPr/>
          </p:nvSpPr>
          <p:spPr>
            <a:xfrm>
              <a:off x="4978975" y="2925950"/>
              <a:ext cx="357875" cy="59425"/>
            </a:xfrm>
            <a:custGeom>
              <a:avLst/>
              <a:gdLst/>
              <a:ahLst/>
              <a:cxnLst/>
              <a:rect l="l" t="t" r="r" b="b"/>
              <a:pathLst>
                <a:path w="14315" h="2377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38"/>
                    <a:pt x="507" y="2376"/>
                    <a:pt x="1172" y="2376"/>
                  </a:cubicBezTo>
                  <a:cubicBezTo>
                    <a:pt x="1806" y="2376"/>
                    <a:pt x="2281" y="1901"/>
                    <a:pt x="2344" y="1268"/>
                  </a:cubicBezTo>
                  <a:lnTo>
                    <a:pt x="11971" y="1268"/>
                  </a:lnTo>
                  <a:cubicBezTo>
                    <a:pt x="12003" y="1901"/>
                    <a:pt x="12510" y="2376"/>
                    <a:pt x="13143" y="2376"/>
                  </a:cubicBezTo>
                  <a:cubicBezTo>
                    <a:pt x="13808" y="2376"/>
                    <a:pt x="14315" y="1838"/>
                    <a:pt x="14315" y="1173"/>
                  </a:cubicBezTo>
                  <a:cubicBezTo>
                    <a:pt x="14315" y="539"/>
                    <a:pt x="13808" y="1"/>
                    <a:pt x="13143" y="1"/>
                  </a:cubicBezTo>
                  <a:cubicBezTo>
                    <a:pt x="12541" y="1"/>
                    <a:pt x="12035" y="476"/>
                    <a:pt x="11971" y="1078"/>
                  </a:cubicBezTo>
                  <a:lnTo>
                    <a:pt x="8488" y="1046"/>
                  </a:lnTo>
                  <a:lnTo>
                    <a:pt x="2344" y="1046"/>
                  </a:lnTo>
                  <a:cubicBezTo>
                    <a:pt x="2281" y="444"/>
                    <a:pt x="1774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8614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36" y="1"/>
                    <a:pt x="30371" y="1"/>
                  </a:cubicBezTo>
                  <a:cubicBezTo>
                    <a:pt x="29769" y="1"/>
                    <a:pt x="29263" y="476"/>
                    <a:pt x="29199" y="1078"/>
                  </a:cubicBezTo>
                  <a:lnTo>
                    <a:pt x="8519" y="1046"/>
                  </a:lnTo>
                  <a:lnTo>
                    <a:pt x="2344" y="1046"/>
                  </a:lnTo>
                  <a:cubicBezTo>
                    <a:pt x="2281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4548275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36" y="0"/>
                    <a:pt x="30371" y="0"/>
                  </a:cubicBezTo>
                  <a:cubicBezTo>
                    <a:pt x="29769" y="0"/>
                    <a:pt x="29263" y="475"/>
                    <a:pt x="29199" y="1045"/>
                  </a:cubicBezTo>
                  <a:lnTo>
                    <a:pt x="2344" y="1045"/>
                  </a:lnTo>
                  <a:cubicBezTo>
                    <a:pt x="2281" y="444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4548275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7" y="1838"/>
                    <a:pt x="14347" y="1173"/>
                  </a:cubicBezTo>
                  <a:cubicBezTo>
                    <a:pt x="14347" y="539"/>
                    <a:pt x="13808" y="1"/>
                    <a:pt x="13143" y="1"/>
                  </a:cubicBezTo>
                  <a:cubicBezTo>
                    <a:pt x="12541" y="1"/>
                    <a:pt x="12066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9" name="Google Shape;2139;p24"/>
            <p:cNvSpPr/>
            <p:nvPr/>
          </p:nvSpPr>
          <p:spPr>
            <a:xfrm>
              <a:off x="4548275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04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0" name="Google Shape;2140;p24"/>
            <p:cNvSpPr/>
            <p:nvPr/>
          </p:nvSpPr>
          <p:spPr>
            <a:xfrm>
              <a:off x="2239600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6" y="1838"/>
                    <a:pt x="14346" y="1173"/>
                  </a:cubicBezTo>
                  <a:cubicBezTo>
                    <a:pt x="14346" y="539"/>
                    <a:pt x="13808" y="1"/>
                    <a:pt x="13143" y="1"/>
                  </a:cubicBezTo>
                  <a:cubicBezTo>
                    <a:pt x="12541" y="1"/>
                    <a:pt x="12035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1" name="Google Shape;2141;p24"/>
            <p:cNvSpPr/>
            <p:nvPr/>
          </p:nvSpPr>
          <p:spPr>
            <a:xfrm>
              <a:off x="2239600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2" name="Google Shape;2142;p24"/>
            <p:cNvSpPr/>
            <p:nvPr/>
          </p:nvSpPr>
          <p:spPr>
            <a:xfrm>
              <a:off x="2239600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3" name="Google Shape;2143;p24"/>
            <p:cNvSpPr/>
            <p:nvPr/>
          </p:nvSpPr>
          <p:spPr>
            <a:xfrm>
              <a:off x="37716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507"/>
                  </a:moveTo>
                  <a:lnTo>
                    <a:pt x="36831" y="11021"/>
                  </a:lnTo>
                  <a:lnTo>
                    <a:pt x="36831" y="32017"/>
                  </a:lnTo>
                  <a:lnTo>
                    <a:pt x="18621" y="42531"/>
                  </a:lnTo>
                  <a:lnTo>
                    <a:pt x="412" y="32017"/>
                  </a:lnTo>
                  <a:lnTo>
                    <a:pt x="412" y="11021"/>
                  </a:lnTo>
                  <a:lnTo>
                    <a:pt x="18621" y="507"/>
                  </a:lnTo>
                  <a:close/>
                  <a:moveTo>
                    <a:pt x="18621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21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4" name="Google Shape;2144;p24"/>
            <p:cNvSpPr/>
            <p:nvPr/>
          </p:nvSpPr>
          <p:spPr>
            <a:xfrm>
              <a:off x="4192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2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2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2" y="476"/>
                  </a:lnTo>
                  <a:close/>
                  <a:moveTo>
                    <a:pt x="18622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22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37716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3829375" y="1770825"/>
              <a:ext cx="815525" cy="941400"/>
            </a:xfrm>
            <a:custGeom>
              <a:avLst/>
              <a:gdLst/>
              <a:ahLst/>
              <a:cxnLst/>
              <a:rect l="l" t="t" r="r" b="b"/>
              <a:pathLst>
                <a:path w="32621" h="37656" extrusionOk="0">
                  <a:moveTo>
                    <a:pt x="16310" y="1"/>
                  </a:moveTo>
                  <a:lnTo>
                    <a:pt x="1" y="9407"/>
                  </a:ln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38547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4241875" y="2054275"/>
              <a:ext cx="182925" cy="182900"/>
            </a:xfrm>
            <a:custGeom>
              <a:avLst/>
              <a:gdLst/>
              <a:ahLst/>
              <a:cxnLst/>
              <a:rect l="l" t="t" r="r" b="b"/>
              <a:pathLst>
                <a:path w="7317" h="7316" extrusionOk="0">
                  <a:moveTo>
                    <a:pt x="0" y="0"/>
                  </a:moveTo>
                  <a:lnTo>
                    <a:pt x="0" y="7316"/>
                  </a:lnTo>
                  <a:lnTo>
                    <a:pt x="7316" y="7316"/>
                  </a:lnTo>
                  <a:lnTo>
                    <a:pt x="7316" y="6588"/>
                  </a:lnTo>
                  <a:cubicBezTo>
                    <a:pt x="7316" y="2946"/>
                    <a:pt x="4371" y="0"/>
                    <a:pt x="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9" name="Google Shape;2149;p24"/>
            <p:cNvSpPr/>
            <p:nvPr/>
          </p:nvSpPr>
          <p:spPr>
            <a:xfrm>
              <a:off x="4260075" y="2071700"/>
              <a:ext cx="146500" cy="147275"/>
            </a:xfrm>
            <a:custGeom>
              <a:avLst/>
              <a:gdLst/>
              <a:ahLst/>
              <a:cxnLst/>
              <a:rect l="l" t="t" r="r" b="b"/>
              <a:pathLst>
                <a:path w="5860" h="5891" extrusionOk="0">
                  <a:moveTo>
                    <a:pt x="1" y="0"/>
                  </a:moveTo>
                  <a:lnTo>
                    <a:pt x="1" y="5891"/>
                  </a:lnTo>
                  <a:lnTo>
                    <a:pt x="5860" y="5891"/>
                  </a:lnTo>
                  <a:cubicBezTo>
                    <a:pt x="5860" y="2629"/>
                    <a:pt x="3231" y="0"/>
                    <a:pt x="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50" name="Google Shape;2150;p24"/>
            <p:cNvSpPr/>
            <p:nvPr/>
          </p:nvSpPr>
          <p:spPr>
            <a:xfrm>
              <a:off x="4049475" y="2053475"/>
              <a:ext cx="375325" cy="376100"/>
            </a:xfrm>
            <a:custGeom>
              <a:avLst/>
              <a:gdLst/>
              <a:ahLst/>
              <a:cxnLst/>
              <a:rect l="l" t="t" r="r" b="b"/>
              <a:pathLst>
                <a:path w="15013" h="15044" extrusionOk="0">
                  <a:moveTo>
                    <a:pt x="7506" y="1"/>
                  </a:moveTo>
                  <a:cubicBezTo>
                    <a:pt x="3358" y="1"/>
                    <a:pt x="1" y="3389"/>
                    <a:pt x="1" y="7506"/>
                  </a:cubicBezTo>
                  <a:cubicBezTo>
                    <a:pt x="1" y="11655"/>
                    <a:pt x="3358" y="15043"/>
                    <a:pt x="7506" y="15043"/>
                  </a:cubicBezTo>
                  <a:cubicBezTo>
                    <a:pt x="11655" y="15043"/>
                    <a:pt x="15012" y="11655"/>
                    <a:pt x="15012" y="7506"/>
                  </a:cubicBezTo>
                  <a:lnTo>
                    <a:pt x="15012" y="6810"/>
                  </a:lnTo>
                  <a:lnTo>
                    <a:pt x="8235" y="6810"/>
                  </a:lnTo>
                  <a:lnTo>
                    <a:pt x="8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51" name="Google Shape;2151;p24"/>
            <p:cNvSpPr/>
            <p:nvPr/>
          </p:nvSpPr>
          <p:spPr>
            <a:xfrm>
              <a:off x="4067700" y="2071700"/>
              <a:ext cx="338875" cy="339675"/>
            </a:xfrm>
            <a:custGeom>
              <a:avLst/>
              <a:gdLst/>
              <a:ahLst/>
              <a:cxnLst/>
              <a:rect l="l" t="t" r="r" b="b"/>
              <a:pathLst>
                <a:path w="13555" h="13587" extrusionOk="0">
                  <a:moveTo>
                    <a:pt x="6777" y="0"/>
                  </a:moveTo>
                  <a:cubicBezTo>
                    <a:pt x="3041" y="0"/>
                    <a:pt x="0" y="3040"/>
                    <a:pt x="0" y="6809"/>
                  </a:cubicBezTo>
                  <a:cubicBezTo>
                    <a:pt x="0" y="10546"/>
                    <a:pt x="3041" y="13586"/>
                    <a:pt x="6777" y="13586"/>
                  </a:cubicBezTo>
                  <a:cubicBezTo>
                    <a:pt x="10514" y="13586"/>
                    <a:pt x="13555" y="10546"/>
                    <a:pt x="13555" y="6809"/>
                  </a:cubicBezTo>
                  <a:lnTo>
                    <a:pt x="6777" y="6809"/>
                  </a:lnTo>
                  <a:lnTo>
                    <a:pt x="677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52" name="Google Shape;2152;p24"/>
            <p:cNvSpPr/>
            <p:nvPr/>
          </p:nvSpPr>
          <p:spPr>
            <a:xfrm>
              <a:off x="4249800" y="2500800"/>
              <a:ext cx="816275" cy="942175"/>
            </a:xfrm>
            <a:custGeom>
              <a:avLst/>
              <a:gdLst/>
              <a:ahLst/>
              <a:cxnLst/>
              <a:rect l="l" t="t" r="r" b="b"/>
              <a:pathLst>
                <a:path w="32651" h="37687" extrusionOk="0">
                  <a:moveTo>
                    <a:pt x="16310" y="1"/>
                  </a:moveTo>
                  <a:lnTo>
                    <a:pt x="0" y="9438"/>
                  </a:lnTo>
                  <a:lnTo>
                    <a:pt x="0" y="28281"/>
                  </a:lnTo>
                  <a:lnTo>
                    <a:pt x="16310" y="37687"/>
                  </a:lnTo>
                  <a:lnTo>
                    <a:pt x="32651" y="28281"/>
                  </a:lnTo>
                  <a:lnTo>
                    <a:pt x="32651" y="9438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53" name="Google Shape;2153;p24"/>
            <p:cNvSpPr/>
            <p:nvPr/>
          </p:nvSpPr>
          <p:spPr>
            <a:xfrm>
              <a:off x="4275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297" y="0"/>
                  </a:moveTo>
                  <a:lnTo>
                    <a:pt x="1" y="8836"/>
                  </a:lnTo>
                  <a:lnTo>
                    <a:pt x="1" y="26507"/>
                  </a:lnTo>
                  <a:lnTo>
                    <a:pt x="15297" y="35343"/>
                  </a:lnTo>
                  <a:lnTo>
                    <a:pt x="30625" y="26507"/>
                  </a:lnTo>
                  <a:lnTo>
                    <a:pt x="30625" y="8836"/>
                  </a:lnTo>
                  <a:lnTo>
                    <a:pt x="15297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54" name="Google Shape;2154;p24"/>
            <p:cNvSpPr/>
            <p:nvPr/>
          </p:nvSpPr>
          <p:spPr>
            <a:xfrm>
              <a:off x="4632200" y="2746250"/>
              <a:ext cx="45950" cy="83150"/>
            </a:xfrm>
            <a:custGeom>
              <a:avLst/>
              <a:gdLst/>
              <a:ahLst/>
              <a:cxnLst/>
              <a:rect l="l" t="t" r="r" b="b"/>
              <a:pathLst>
                <a:path w="1838" h="3326" extrusionOk="0">
                  <a:moveTo>
                    <a:pt x="855" y="0"/>
                  </a:moveTo>
                  <a:cubicBezTo>
                    <a:pt x="602" y="0"/>
                    <a:pt x="380" y="95"/>
                    <a:pt x="222" y="285"/>
                  </a:cubicBezTo>
                  <a:cubicBezTo>
                    <a:pt x="64" y="475"/>
                    <a:pt x="0" y="697"/>
                    <a:pt x="32" y="950"/>
                  </a:cubicBezTo>
                  <a:lnTo>
                    <a:pt x="349" y="3325"/>
                  </a:lnTo>
                  <a:lnTo>
                    <a:pt x="1489" y="3325"/>
                  </a:lnTo>
                  <a:lnTo>
                    <a:pt x="1805" y="950"/>
                  </a:lnTo>
                  <a:cubicBezTo>
                    <a:pt x="1837" y="697"/>
                    <a:pt x="1774" y="475"/>
                    <a:pt x="1615" y="285"/>
                  </a:cubicBezTo>
                  <a:cubicBezTo>
                    <a:pt x="1457" y="95"/>
                    <a:pt x="1235" y="0"/>
                    <a:pt x="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55" name="Google Shape;2155;p24"/>
            <p:cNvSpPr/>
            <p:nvPr/>
          </p:nvSpPr>
          <p:spPr>
            <a:xfrm>
              <a:off x="4482550" y="2809575"/>
              <a:ext cx="76825" cy="76025"/>
            </a:xfrm>
            <a:custGeom>
              <a:avLst/>
              <a:gdLst/>
              <a:ahLst/>
              <a:cxnLst/>
              <a:rect l="l" t="t" r="r" b="b"/>
              <a:pathLst>
                <a:path w="3073" h="3041" extrusionOk="0">
                  <a:moveTo>
                    <a:pt x="919" y="1"/>
                  </a:moveTo>
                  <a:cubicBezTo>
                    <a:pt x="698" y="1"/>
                    <a:pt x="508" y="96"/>
                    <a:pt x="349" y="222"/>
                  </a:cubicBezTo>
                  <a:lnTo>
                    <a:pt x="254" y="317"/>
                  </a:lnTo>
                  <a:cubicBezTo>
                    <a:pt x="96" y="507"/>
                    <a:pt x="1" y="729"/>
                    <a:pt x="1" y="982"/>
                  </a:cubicBezTo>
                  <a:cubicBezTo>
                    <a:pt x="33" y="1204"/>
                    <a:pt x="159" y="1426"/>
                    <a:pt x="349" y="1584"/>
                  </a:cubicBezTo>
                  <a:lnTo>
                    <a:pt x="2249" y="3041"/>
                  </a:lnTo>
                  <a:lnTo>
                    <a:pt x="3073" y="2249"/>
                  </a:lnTo>
                  <a:lnTo>
                    <a:pt x="1584" y="349"/>
                  </a:lnTo>
                  <a:cubicBezTo>
                    <a:pt x="1426" y="127"/>
                    <a:pt x="1204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56" name="Google Shape;2156;p24"/>
            <p:cNvSpPr/>
            <p:nvPr/>
          </p:nvSpPr>
          <p:spPr>
            <a:xfrm>
              <a:off x="4423175" y="2960800"/>
              <a:ext cx="83150" cy="44350"/>
            </a:xfrm>
            <a:custGeom>
              <a:avLst/>
              <a:gdLst/>
              <a:ahLst/>
              <a:cxnLst/>
              <a:rect l="l" t="t" r="r" b="b"/>
              <a:pathLst>
                <a:path w="3326" h="1774" extrusionOk="0">
                  <a:moveTo>
                    <a:pt x="824" y="0"/>
                  </a:moveTo>
                  <a:cubicBezTo>
                    <a:pt x="381" y="0"/>
                    <a:pt x="1" y="380"/>
                    <a:pt x="1" y="824"/>
                  </a:cubicBezTo>
                  <a:lnTo>
                    <a:pt x="1" y="950"/>
                  </a:lnTo>
                  <a:cubicBezTo>
                    <a:pt x="1" y="1425"/>
                    <a:pt x="381" y="1774"/>
                    <a:pt x="824" y="1774"/>
                  </a:cubicBezTo>
                  <a:lnTo>
                    <a:pt x="951" y="1774"/>
                  </a:lnTo>
                  <a:lnTo>
                    <a:pt x="3326" y="1489"/>
                  </a:lnTo>
                  <a:lnTo>
                    <a:pt x="3326" y="317"/>
                  </a:lnTo>
                  <a:lnTo>
                    <a:pt x="951" y="32"/>
                  </a:lnTo>
                  <a:cubicBezTo>
                    <a:pt x="919" y="0"/>
                    <a:pt x="856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57" name="Google Shape;2157;p24"/>
            <p:cNvSpPr/>
            <p:nvPr/>
          </p:nvSpPr>
          <p:spPr>
            <a:xfrm>
              <a:off x="4808750" y="2956050"/>
              <a:ext cx="83950" cy="44350"/>
            </a:xfrm>
            <a:custGeom>
              <a:avLst/>
              <a:gdLst/>
              <a:ahLst/>
              <a:cxnLst/>
              <a:rect l="l" t="t" r="r" b="b"/>
              <a:pathLst>
                <a:path w="3358" h="1774" extrusionOk="0">
                  <a:moveTo>
                    <a:pt x="2407" y="0"/>
                  </a:moveTo>
                  <a:lnTo>
                    <a:pt x="1" y="317"/>
                  </a:lnTo>
                  <a:lnTo>
                    <a:pt x="1" y="1457"/>
                  </a:lnTo>
                  <a:lnTo>
                    <a:pt x="2407" y="1774"/>
                  </a:lnTo>
                  <a:lnTo>
                    <a:pt x="2534" y="1774"/>
                  </a:lnTo>
                  <a:cubicBezTo>
                    <a:pt x="2756" y="1774"/>
                    <a:pt x="2946" y="1679"/>
                    <a:pt x="3104" y="1552"/>
                  </a:cubicBezTo>
                  <a:cubicBezTo>
                    <a:pt x="3262" y="1394"/>
                    <a:pt x="3357" y="1172"/>
                    <a:pt x="3357" y="950"/>
                  </a:cubicBezTo>
                  <a:lnTo>
                    <a:pt x="3357" y="824"/>
                  </a:lnTo>
                  <a:cubicBezTo>
                    <a:pt x="3357" y="380"/>
                    <a:pt x="2977" y="0"/>
                    <a:pt x="2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58" name="Google Shape;2158;p24"/>
            <p:cNvSpPr/>
            <p:nvPr/>
          </p:nvSpPr>
          <p:spPr>
            <a:xfrm>
              <a:off x="4752550" y="2805625"/>
              <a:ext cx="76800" cy="76825"/>
            </a:xfrm>
            <a:custGeom>
              <a:avLst/>
              <a:gdLst/>
              <a:ahLst/>
              <a:cxnLst/>
              <a:rect l="l" t="t" r="r" b="b"/>
              <a:pathLst>
                <a:path w="3072" h="3073" extrusionOk="0">
                  <a:moveTo>
                    <a:pt x="2154" y="0"/>
                  </a:moveTo>
                  <a:cubicBezTo>
                    <a:pt x="1900" y="0"/>
                    <a:pt x="1647" y="127"/>
                    <a:pt x="1488" y="349"/>
                  </a:cubicBezTo>
                  <a:lnTo>
                    <a:pt x="0" y="2249"/>
                  </a:lnTo>
                  <a:lnTo>
                    <a:pt x="823" y="3072"/>
                  </a:lnTo>
                  <a:lnTo>
                    <a:pt x="2724" y="1584"/>
                  </a:lnTo>
                  <a:cubicBezTo>
                    <a:pt x="2914" y="1457"/>
                    <a:pt x="3040" y="1235"/>
                    <a:pt x="3072" y="982"/>
                  </a:cubicBezTo>
                  <a:cubicBezTo>
                    <a:pt x="3072" y="760"/>
                    <a:pt x="3009" y="507"/>
                    <a:pt x="2819" y="317"/>
                  </a:cubicBezTo>
                  <a:lnTo>
                    <a:pt x="2724" y="254"/>
                  </a:lnTo>
                  <a:cubicBezTo>
                    <a:pt x="2565" y="95"/>
                    <a:pt x="2375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59" name="Google Shape;2159;p24"/>
            <p:cNvSpPr/>
            <p:nvPr/>
          </p:nvSpPr>
          <p:spPr>
            <a:xfrm>
              <a:off x="4535600" y="2849150"/>
              <a:ext cx="238350" cy="349175"/>
            </a:xfrm>
            <a:custGeom>
              <a:avLst/>
              <a:gdLst/>
              <a:ahLst/>
              <a:cxnLst/>
              <a:rect l="l" t="t" r="r" b="b"/>
              <a:pathLst>
                <a:path w="9534" h="13967" extrusionOk="0">
                  <a:moveTo>
                    <a:pt x="4751" y="1"/>
                  </a:moveTo>
                  <a:cubicBezTo>
                    <a:pt x="3453" y="1"/>
                    <a:pt x="2281" y="508"/>
                    <a:pt x="1362" y="1458"/>
                  </a:cubicBezTo>
                  <a:cubicBezTo>
                    <a:pt x="476" y="2408"/>
                    <a:pt x="1" y="3611"/>
                    <a:pt x="32" y="4910"/>
                  </a:cubicBezTo>
                  <a:cubicBezTo>
                    <a:pt x="64" y="5606"/>
                    <a:pt x="222" y="6240"/>
                    <a:pt x="507" y="6841"/>
                  </a:cubicBezTo>
                  <a:cubicBezTo>
                    <a:pt x="571" y="6936"/>
                    <a:pt x="634" y="7031"/>
                    <a:pt x="729" y="7158"/>
                  </a:cubicBezTo>
                  <a:cubicBezTo>
                    <a:pt x="1014" y="7602"/>
                    <a:pt x="1679" y="8583"/>
                    <a:pt x="1774" y="9597"/>
                  </a:cubicBezTo>
                  <a:cubicBezTo>
                    <a:pt x="1806" y="9913"/>
                    <a:pt x="1964" y="10198"/>
                    <a:pt x="2186" y="10420"/>
                  </a:cubicBezTo>
                  <a:cubicBezTo>
                    <a:pt x="2123" y="10515"/>
                    <a:pt x="2091" y="10642"/>
                    <a:pt x="2091" y="10768"/>
                  </a:cubicBezTo>
                  <a:lnTo>
                    <a:pt x="2091" y="10863"/>
                  </a:lnTo>
                  <a:cubicBezTo>
                    <a:pt x="2091" y="11117"/>
                    <a:pt x="2218" y="11338"/>
                    <a:pt x="2376" y="11497"/>
                  </a:cubicBezTo>
                  <a:cubicBezTo>
                    <a:pt x="2344" y="11592"/>
                    <a:pt x="2313" y="11687"/>
                    <a:pt x="2313" y="11782"/>
                  </a:cubicBezTo>
                  <a:lnTo>
                    <a:pt x="2313" y="11908"/>
                  </a:lnTo>
                  <a:cubicBezTo>
                    <a:pt x="2313" y="12130"/>
                    <a:pt x="2408" y="12352"/>
                    <a:pt x="2566" y="12510"/>
                  </a:cubicBezTo>
                  <a:cubicBezTo>
                    <a:pt x="2534" y="12637"/>
                    <a:pt x="2534" y="12795"/>
                    <a:pt x="2566" y="12954"/>
                  </a:cubicBezTo>
                  <a:cubicBezTo>
                    <a:pt x="2819" y="13555"/>
                    <a:pt x="3706" y="13967"/>
                    <a:pt x="4783" y="13967"/>
                  </a:cubicBezTo>
                  <a:cubicBezTo>
                    <a:pt x="5891" y="13967"/>
                    <a:pt x="6746" y="13555"/>
                    <a:pt x="7000" y="12954"/>
                  </a:cubicBezTo>
                  <a:cubicBezTo>
                    <a:pt x="7063" y="12795"/>
                    <a:pt x="7063" y="12637"/>
                    <a:pt x="7000" y="12510"/>
                  </a:cubicBezTo>
                  <a:cubicBezTo>
                    <a:pt x="7158" y="12352"/>
                    <a:pt x="7253" y="12130"/>
                    <a:pt x="7253" y="11908"/>
                  </a:cubicBezTo>
                  <a:lnTo>
                    <a:pt x="7253" y="11782"/>
                  </a:lnTo>
                  <a:cubicBezTo>
                    <a:pt x="7253" y="11687"/>
                    <a:pt x="7253" y="11623"/>
                    <a:pt x="7221" y="11560"/>
                  </a:cubicBezTo>
                  <a:cubicBezTo>
                    <a:pt x="7443" y="11402"/>
                    <a:pt x="7570" y="11148"/>
                    <a:pt x="7570" y="10863"/>
                  </a:cubicBezTo>
                  <a:lnTo>
                    <a:pt x="7570" y="10768"/>
                  </a:lnTo>
                  <a:cubicBezTo>
                    <a:pt x="7570" y="10610"/>
                    <a:pt x="7538" y="10483"/>
                    <a:pt x="7475" y="10357"/>
                  </a:cubicBezTo>
                  <a:cubicBezTo>
                    <a:pt x="7665" y="10167"/>
                    <a:pt x="7791" y="9913"/>
                    <a:pt x="7823" y="9628"/>
                  </a:cubicBezTo>
                  <a:cubicBezTo>
                    <a:pt x="7855" y="8868"/>
                    <a:pt x="8235" y="8013"/>
                    <a:pt x="8931" y="7063"/>
                  </a:cubicBezTo>
                  <a:cubicBezTo>
                    <a:pt x="8963" y="6968"/>
                    <a:pt x="8995" y="6936"/>
                    <a:pt x="9026" y="6905"/>
                  </a:cubicBezTo>
                  <a:cubicBezTo>
                    <a:pt x="9375" y="6303"/>
                    <a:pt x="9533" y="5606"/>
                    <a:pt x="9533" y="4751"/>
                  </a:cubicBezTo>
                  <a:cubicBezTo>
                    <a:pt x="9533" y="3453"/>
                    <a:pt x="9058" y="2281"/>
                    <a:pt x="8140" y="1363"/>
                  </a:cubicBezTo>
                  <a:cubicBezTo>
                    <a:pt x="7253" y="476"/>
                    <a:pt x="6050" y="1"/>
                    <a:pt x="4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0" name="Google Shape;2160;p24"/>
            <p:cNvSpPr/>
            <p:nvPr/>
          </p:nvSpPr>
          <p:spPr>
            <a:xfrm>
              <a:off x="4568075" y="2878450"/>
              <a:ext cx="178950" cy="208250"/>
            </a:xfrm>
            <a:custGeom>
              <a:avLst/>
              <a:gdLst/>
              <a:ahLst/>
              <a:cxnLst/>
              <a:rect l="l" t="t" r="r" b="b"/>
              <a:pathLst>
                <a:path w="7158" h="8330" extrusionOk="0">
                  <a:moveTo>
                    <a:pt x="3547" y="1"/>
                  </a:moveTo>
                  <a:cubicBezTo>
                    <a:pt x="2597" y="32"/>
                    <a:pt x="1710" y="412"/>
                    <a:pt x="1045" y="1109"/>
                  </a:cubicBezTo>
                  <a:cubicBezTo>
                    <a:pt x="349" y="1806"/>
                    <a:pt x="0" y="2724"/>
                    <a:pt x="32" y="3706"/>
                  </a:cubicBezTo>
                  <a:cubicBezTo>
                    <a:pt x="32" y="4213"/>
                    <a:pt x="158" y="4688"/>
                    <a:pt x="380" y="5131"/>
                  </a:cubicBezTo>
                  <a:cubicBezTo>
                    <a:pt x="412" y="5163"/>
                    <a:pt x="475" y="5258"/>
                    <a:pt x="507" y="5321"/>
                  </a:cubicBezTo>
                  <a:cubicBezTo>
                    <a:pt x="855" y="5828"/>
                    <a:pt x="1647" y="7000"/>
                    <a:pt x="1742" y="8330"/>
                  </a:cubicBezTo>
                  <a:lnTo>
                    <a:pt x="5416" y="8330"/>
                  </a:lnTo>
                  <a:cubicBezTo>
                    <a:pt x="5511" y="7380"/>
                    <a:pt x="5954" y="6335"/>
                    <a:pt x="6746" y="5194"/>
                  </a:cubicBezTo>
                  <a:cubicBezTo>
                    <a:pt x="6777" y="5163"/>
                    <a:pt x="6809" y="5131"/>
                    <a:pt x="6809" y="5099"/>
                  </a:cubicBezTo>
                  <a:cubicBezTo>
                    <a:pt x="7031" y="4719"/>
                    <a:pt x="7157" y="4213"/>
                    <a:pt x="7157" y="3579"/>
                  </a:cubicBezTo>
                  <a:cubicBezTo>
                    <a:pt x="7157" y="2629"/>
                    <a:pt x="6777" y="1711"/>
                    <a:pt x="6112" y="1046"/>
                  </a:cubicBezTo>
                  <a:cubicBezTo>
                    <a:pt x="5416" y="381"/>
                    <a:pt x="4529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1" name="Google Shape;2161;p24"/>
            <p:cNvSpPr/>
            <p:nvPr/>
          </p:nvSpPr>
          <p:spPr>
            <a:xfrm>
              <a:off x="4551450" y="2863425"/>
              <a:ext cx="209025" cy="238325"/>
            </a:xfrm>
            <a:custGeom>
              <a:avLst/>
              <a:gdLst/>
              <a:ahLst/>
              <a:cxnLst/>
              <a:rect l="l" t="t" r="r" b="b"/>
              <a:pathLst>
                <a:path w="8361" h="9533" extrusionOk="0">
                  <a:moveTo>
                    <a:pt x="4212" y="602"/>
                  </a:moveTo>
                  <a:cubicBezTo>
                    <a:pt x="5130" y="602"/>
                    <a:pt x="6049" y="982"/>
                    <a:pt x="6714" y="1647"/>
                  </a:cubicBezTo>
                  <a:cubicBezTo>
                    <a:pt x="7379" y="2312"/>
                    <a:pt x="7759" y="3199"/>
                    <a:pt x="7759" y="4180"/>
                  </a:cubicBezTo>
                  <a:cubicBezTo>
                    <a:pt x="7759" y="4814"/>
                    <a:pt x="7664" y="5320"/>
                    <a:pt x="7411" y="5700"/>
                  </a:cubicBezTo>
                  <a:cubicBezTo>
                    <a:pt x="7411" y="5732"/>
                    <a:pt x="7379" y="5764"/>
                    <a:pt x="7347" y="5795"/>
                  </a:cubicBezTo>
                  <a:cubicBezTo>
                    <a:pt x="6556" y="6904"/>
                    <a:pt x="6112" y="7981"/>
                    <a:pt x="6049" y="8931"/>
                  </a:cubicBezTo>
                  <a:lnTo>
                    <a:pt x="2375" y="8931"/>
                  </a:lnTo>
                  <a:cubicBezTo>
                    <a:pt x="2249" y="7601"/>
                    <a:pt x="1457" y="6429"/>
                    <a:pt x="1140" y="5922"/>
                  </a:cubicBezTo>
                  <a:cubicBezTo>
                    <a:pt x="1077" y="5859"/>
                    <a:pt x="1014" y="5764"/>
                    <a:pt x="982" y="5732"/>
                  </a:cubicBezTo>
                  <a:cubicBezTo>
                    <a:pt x="760" y="5289"/>
                    <a:pt x="665" y="4814"/>
                    <a:pt x="633" y="4307"/>
                  </a:cubicBezTo>
                  <a:cubicBezTo>
                    <a:pt x="602" y="3325"/>
                    <a:pt x="950" y="2407"/>
                    <a:pt x="1647" y="1710"/>
                  </a:cubicBezTo>
                  <a:cubicBezTo>
                    <a:pt x="2312" y="1013"/>
                    <a:pt x="3199" y="602"/>
                    <a:pt x="4180" y="602"/>
                  </a:cubicBezTo>
                  <a:close/>
                  <a:moveTo>
                    <a:pt x="4180" y="0"/>
                  </a:moveTo>
                  <a:cubicBezTo>
                    <a:pt x="3040" y="0"/>
                    <a:pt x="1995" y="475"/>
                    <a:pt x="1204" y="1298"/>
                  </a:cubicBezTo>
                  <a:cubicBezTo>
                    <a:pt x="412" y="2122"/>
                    <a:pt x="0" y="3199"/>
                    <a:pt x="32" y="4307"/>
                  </a:cubicBezTo>
                  <a:cubicBezTo>
                    <a:pt x="63" y="4909"/>
                    <a:pt x="190" y="5479"/>
                    <a:pt x="443" y="6017"/>
                  </a:cubicBezTo>
                  <a:cubicBezTo>
                    <a:pt x="475" y="6080"/>
                    <a:pt x="538" y="6144"/>
                    <a:pt x="633" y="6270"/>
                  </a:cubicBezTo>
                  <a:cubicBezTo>
                    <a:pt x="950" y="6745"/>
                    <a:pt x="1679" y="7822"/>
                    <a:pt x="1774" y="8994"/>
                  </a:cubicBezTo>
                  <a:cubicBezTo>
                    <a:pt x="1805" y="9311"/>
                    <a:pt x="2059" y="9532"/>
                    <a:pt x="2375" y="9532"/>
                  </a:cubicBezTo>
                  <a:lnTo>
                    <a:pt x="6049" y="9532"/>
                  </a:lnTo>
                  <a:cubicBezTo>
                    <a:pt x="6366" y="9532"/>
                    <a:pt x="6619" y="9311"/>
                    <a:pt x="6651" y="8994"/>
                  </a:cubicBezTo>
                  <a:cubicBezTo>
                    <a:pt x="6714" y="8139"/>
                    <a:pt x="7126" y="7189"/>
                    <a:pt x="7854" y="6144"/>
                  </a:cubicBezTo>
                  <a:cubicBezTo>
                    <a:pt x="7886" y="6080"/>
                    <a:pt x="7917" y="6049"/>
                    <a:pt x="7949" y="6017"/>
                  </a:cubicBezTo>
                  <a:cubicBezTo>
                    <a:pt x="8234" y="5542"/>
                    <a:pt x="8361" y="4940"/>
                    <a:pt x="8361" y="4180"/>
                  </a:cubicBezTo>
                  <a:cubicBezTo>
                    <a:pt x="8361" y="3040"/>
                    <a:pt x="7949" y="1995"/>
                    <a:pt x="7157" y="1203"/>
                  </a:cubicBezTo>
                  <a:cubicBezTo>
                    <a:pt x="6334" y="412"/>
                    <a:pt x="5289" y="0"/>
                    <a:pt x="4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2" name="Google Shape;2162;p24"/>
            <p:cNvSpPr/>
            <p:nvPr/>
          </p:nvSpPr>
          <p:spPr>
            <a:xfrm>
              <a:off x="4604475" y="3111225"/>
              <a:ext cx="106925" cy="16650"/>
            </a:xfrm>
            <a:custGeom>
              <a:avLst/>
              <a:gdLst/>
              <a:ahLst/>
              <a:cxnLst/>
              <a:rect l="l" t="t" r="r" b="b"/>
              <a:pathLst>
                <a:path w="4277" h="666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lnTo>
                    <a:pt x="1" y="380"/>
                  </a:lnTo>
                  <a:cubicBezTo>
                    <a:pt x="1" y="539"/>
                    <a:pt x="96" y="665"/>
                    <a:pt x="286" y="665"/>
                  </a:cubicBezTo>
                  <a:lnTo>
                    <a:pt x="3991" y="665"/>
                  </a:lnTo>
                  <a:cubicBezTo>
                    <a:pt x="4150" y="665"/>
                    <a:pt x="4276" y="539"/>
                    <a:pt x="4276" y="380"/>
                  </a:cubicBezTo>
                  <a:lnTo>
                    <a:pt x="4276" y="285"/>
                  </a:lnTo>
                  <a:cubicBezTo>
                    <a:pt x="4276" y="127"/>
                    <a:pt x="4150" y="0"/>
                    <a:pt x="39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3" name="Google Shape;2163;p24"/>
            <p:cNvSpPr/>
            <p:nvPr/>
          </p:nvSpPr>
          <p:spPr>
            <a:xfrm>
              <a:off x="4609225" y="3136550"/>
              <a:ext cx="94250" cy="16650"/>
            </a:xfrm>
            <a:custGeom>
              <a:avLst/>
              <a:gdLst/>
              <a:ahLst/>
              <a:cxnLst/>
              <a:rect l="l" t="t" r="r" b="b"/>
              <a:pathLst>
                <a:path w="3770" h="666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412"/>
                  </a:lnTo>
                  <a:cubicBezTo>
                    <a:pt x="1" y="539"/>
                    <a:pt x="128" y="666"/>
                    <a:pt x="286" y="666"/>
                  </a:cubicBezTo>
                  <a:lnTo>
                    <a:pt x="3516" y="666"/>
                  </a:lnTo>
                  <a:cubicBezTo>
                    <a:pt x="3643" y="666"/>
                    <a:pt x="3770" y="571"/>
                    <a:pt x="3770" y="412"/>
                  </a:cubicBezTo>
                  <a:lnTo>
                    <a:pt x="3770" y="286"/>
                  </a:lnTo>
                  <a:cubicBezTo>
                    <a:pt x="3770" y="127"/>
                    <a:pt x="3643" y="1"/>
                    <a:pt x="3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4" name="Google Shape;2164;p24"/>
            <p:cNvSpPr/>
            <p:nvPr/>
          </p:nvSpPr>
          <p:spPr>
            <a:xfrm>
              <a:off x="4613975" y="3163475"/>
              <a:ext cx="84750" cy="19825"/>
            </a:xfrm>
            <a:custGeom>
              <a:avLst/>
              <a:gdLst/>
              <a:ahLst/>
              <a:cxnLst/>
              <a:rect l="l" t="t" r="r" b="b"/>
              <a:pathLst>
                <a:path w="3390" h="793" extrusionOk="0">
                  <a:moveTo>
                    <a:pt x="223" y="1"/>
                  </a:moveTo>
                  <a:cubicBezTo>
                    <a:pt x="96" y="1"/>
                    <a:pt x="1" y="64"/>
                    <a:pt x="33" y="159"/>
                  </a:cubicBezTo>
                  <a:cubicBezTo>
                    <a:pt x="191" y="507"/>
                    <a:pt x="888" y="792"/>
                    <a:pt x="1711" y="792"/>
                  </a:cubicBezTo>
                  <a:cubicBezTo>
                    <a:pt x="2534" y="792"/>
                    <a:pt x="3231" y="507"/>
                    <a:pt x="3358" y="159"/>
                  </a:cubicBezTo>
                  <a:cubicBezTo>
                    <a:pt x="3390" y="64"/>
                    <a:pt x="3295" y="1"/>
                    <a:pt x="32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5" name="Google Shape;2165;p24"/>
            <p:cNvSpPr/>
            <p:nvPr/>
          </p:nvSpPr>
          <p:spPr>
            <a:xfrm>
              <a:off x="4648025" y="2760500"/>
              <a:ext cx="16650" cy="67300"/>
            </a:xfrm>
            <a:custGeom>
              <a:avLst/>
              <a:gdLst/>
              <a:ahLst/>
              <a:cxnLst/>
              <a:rect l="l" t="t" r="r" b="b"/>
              <a:pathLst>
                <a:path w="666" h="2692" extrusionOk="0">
                  <a:moveTo>
                    <a:pt x="286" y="0"/>
                  </a:moveTo>
                  <a:cubicBezTo>
                    <a:pt x="127" y="0"/>
                    <a:pt x="1" y="127"/>
                    <a:pt x="32" y="285"/>
                  </a:cubicBezTo>
                  <a:lnTo>
                    <a:pt x="349" y="2692"/>
                  </a:lnTo>
                  <a:lnTo>
                    <a:pt x="634" y="285"/>
                  </a:lnTo>
                  <a:cubicBezTo>
                    <a:pt x="666" y="127"/>
                    <a:pt x="539" y="0"/>
                    <a:pt x="41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6" name="Google Shape;2166;p24"/>
            <p:cNvSpPr/>
            <p:nvPr/>
          </p:nvSpPr>
          <p:spPr>
            <a:xfrm>
              <a:off x="4497600" y="2823975"/>
              <a:ext cx="51500" cy="50550"/>
            </a:xfrm>
            <a:custGeom>
              <a:avLst/>
              <a:gdLst/>
              <a:ahLst/>
              <a:cxnLst/>
              <a:rect l="l" t="t" r="r" b="b"/>
              <a:pathLst>
                <a:path w="2060" h="2022" extrusionOk="0">
                  <a:moveTo>
                    <a:pt x="375" y="1"/>
                  </a:moveTo>
                  <a:cubicBezTo>
                    <a:pt x="319" y="1"/>
                    <a:pt x="262" y="18"/>
                    <a:pt x="222" y="58"/>
                  </a:cubicBezTo>
                  <a:lnTo>
                    <a:pt x="127" y="153"/>
                  </a:lnTo>
                  <a:cubicBezTo>
                    <a:pt x="1" y="280"/>
                    <a:pt x="32" y="438"/>
                    <a:pt x="159" y="533"/>
                  </a:cubicBezTo>
                  <a:lnTo>
                    <a:pt x="2059" y="2021"/>
                  </a:lnTo>
                  <a:lnTo>
                    <a:pt x="571" y="90"/>
                  </a:lnTo>
                  <a:cubicBezTo>
                    <a:pt x="534" y="34"/>
                    <a:pt x="454" y="1"/>
                    <a:pt x="37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7" name="Google Shape;2167;p24"/>
            <p:cNvSpPr/>
            <p:nvPr/>
          </p:nvSpPr>
          <p:spPr>
            <a:xfrm>
              <a:off x="4439025" y="2975725"/>
              <a:ext cx="67300" cy="15300"/>
            </a:xfrm>
            <a:custGeom>
              <a:avLst/>
              <a:gdLst/>
              <a:ahLst/>
              <a:cxnLst/>
              <a:rect l="l" t="t" r="r" b="b"/>
              <a:pathLst>
                <a:path w="2692" h="612" extrusionOk="0">
                  <a:moveTo>
                    <a:pt x="236" y="0"/>
                  </a:moveTo>
                  <a:cubicBezTo>
                    <a:pt x="101" y="0"/>
                    <a:pt x="0" y="113"/>
                    <a:pt x="0" y="227"/>
                  </a:cubicBezTo>
                  <a:lnTo>
                    <a:pt x="0" y="353"/>
                  </a:lnTo>
                  <a:cubicBezTo>
                    <a:pt x="0" y="495"/>
                    <a:pt x="102" y="612"/>
                    <a:pt x="237" y="612"/>
                  </a:cubicBezTo>
                  <a:cubicBezTo>
                    <a:pt x="252" y="612"/>
                    <a:pt x="269" y="610"/>
                    <a:pt x="285" y="607"/>
                  </a:cubicBezTo>
                  <a:lnTo>
                    <a:pt x="2692" y="290"/>
                  </a:lnTo>
                  <a:lnTo>
                    <a:pt x="285" y="5"/>
                  </a:lnTo>
                  <a:cubicBezTo>
                    <a:pt x="268" y="2"/>
                    <a:pt x="252" y="0"/>
                    <a:pt x="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8" name="Google Shape;2168;p24"/>
            <p:cNvSpPr/>
            <p:nvPr/>
          </p:nvSpPr>
          <p:spPr>
            <a:xfrm>
              <a:off x="4811925" y="2970300"/>
              <a:ext cx="67325" cy="15225"/>
            </a:xfrm>
            <a:custGeom>
              <a:avLst/>
              <a:gdLst/>
              <a:ahLst/>
              <a:cxnLst/>
              <a:rect l="l" t="t" r="r" b="b"/>
              <a:pathLst>
                <a:path w="2693" h="609" extrusionOk="0">
                  <a:moveTo>
                    <a:pt x="2407" y="0"/>
                  </a:moveTo>
                  <a:lnTo>
                    <a:pt x="0" y="317"/>
                  </a:lnTo>
                  <a:lnTo>
                    <a:pt x="2407" y="602"/>
                  </a:lnTo>
                  <a:cubicBezTo>
                    <a:pt x="2428" y="606"/>
                    <a:pt x="2447" y="608"/>
                    <a:pt x="2467" y="608"/>
                  </a:cubicBezTo>
                  <a:cubicBezTo>
                    <a:pt x="2596" y="608"/>
                    <a:pt x="2692" y="518"/>
                    <a:pt x="2692" y="380"/>
                  </a:cubicBezTo>
                  <a:lnTo>
                    <a:pt x="2692" y="254"/>
                  </a:lnTo>
                  <a:cubicBezTo>
                    <a:pt x="2692" y="95"/>
                    <a:pt x="2565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9" name="Google Shape;2169;p24"/>
            <p:cNvSpPr/>
            <p:nvPr/>
          </p:nvSpPr>
          <p:spPr>
            <a:xfrm>
              <a:off x="4765200" y="2820550"/>
              <a:ext cx="51500" cy="50025"/>
            </a:xfrm>
            <a:custGeom>
              <a:avLst/>
              <a:gdLst/>
              <a:ahLst/>
              <a:cxnLst/>
              <a:rect l="l" t="t" r="r" b="b"/>
              <a:pathLst>
                <a:path w="2060" h="2001" extrusionOk="0">
                  <a:moveTo>
                    <a:pt x="1695" y="1"/>
                  </a:moveTo>
                  <a:cubicBezTo>
                    <a:pt x="1618" y="1"/>
                    <a:pt x="1540" y="32"/>
                    <a:pt x="1489" y="100"/>
                  </a:cubicBezTo>
                  <a:lnTo>
                    <a:pt x="1" y="2000"/>
                  </a:lnTo>
                  <a:lnTo>
                    <a:pt x="1933" y="512"/>
                  </a:lnTo>
                  <a:cubicBezTo>
                    <a:pt x="2059" y="448"/>
                    <a:pt x="2059" y="258"/>
                    <a:pt x="1964" y="163"/>
                  </a:cubicBezTo>
                  <a:lnTo>
                    <a:pt x="1869" y="68"/>
                  </a:lnTo>
                  <a:cubicBezTo>
                    <a:pt x="1825" y="24"/>
                    <a:pt x="1761" y="1"/>
                    <a:pt x="169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0" name="Google Shape;2170;p24"/>
            <p:cNvSpPr/>
            <p:nvPr/>
          </p:nvSpPr>
          <p:spPr>
            <a:xfrm>
              <a:off x="4616350" y="2914075"/>
              <a:ext cx="80800" cy="143325"/>
            </a:xfrm>
            <a:custGeom>
              <a:avLst/>
              <a:gdLst/>
              <a:ahLst/>
              <a:cxnLst/>
              <a:rect l="l" t="t" r="r" b="b"/>
              <a:pathLst>
                <a:path w="3232" h="5733" extrusionOk="0">
                  <a:moveTo>
                    <a:pt x="3136" y="1"/>
                  </a:moveTo>
                  <a:lnTo>
                    <a:pt x="603" y="2946"/>
                  </a:lnTo>
                  <a:lnTo>
                    <a:pt x="1521" y="3168"/>
                  </a:lnTo>
                  <a:lnTo>
                    <a:pt x="1" y="5733"/>
                  </a:lnTo>
                  <a:lnTo>
                    <a:pt x="3231" y="2851"/>
                  </a:lnTo>
                  <a:lnTo>
                    <a:pt x="1996" y="2471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1" name="Google Shape;2171;p24"/>
            <p:cNvSpPr/>
            <p:nvPr/>
          </p:nvSpPr>
          <p:spPr>
            <a:xfrm>
              <a:off x="3829375" y="3229200"/>
              <a:ext cx="815525" cy="942175"/>
            </a:xfrm>
            <a:custGeom>
              <a:avLst/>
              <a:gdLst/>
              <a:ahLst/>
              <a:cxnLst/>
              <a:rect l="l" t="t" r="r" b="b"/>
              <a:pathLst>
                <a:path w="32621" h="37687" extrusionOk="0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2" name="Google Shape;2172;p24"/>
            <p:cNvSpPr/>
            <p:nvPr/>
          </p:nvSpPr>
          <p:spPr>
            <a:xfrm>
              <a:off x="38547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3" name="Google Shape;2173;p24"/>
            <p:cNvSpPr/>
            <p:nvPr/>
          </p:nvSpPr>
          <p:spPr>
            <a:xfrm>
              <a:off x="4007525" y="3548250"/>
              <a:ext cx="307225" cy="269225"/>
            </a:xfrm>
            <a:custGeom>
              <a:avLst/>
              <a:gdLst/>
              <a:ahLst/>
              <a:cxnLst/>
              <a:rect l="l" t="t" r="r" b="b"/>
              <a:pathLst>
                <a:path w="12289" h="10769" extrusionOk="0">
                  <a:moveTo>
                    <a:pt x="4212" y="1"/>
                  </a:moveTo>
                  <a:cubicBezTo>
                    <a:pt x="2312" y="1"/>
                    <a:pt x="760" y="1552"/>
                    <a:pt x="760" y="3484"/>
                  </a:cubicBezTo>
                  <a:lnTo>
                    <a:pt x="760" y="5448"/>
                  </a:lnTo>
                  <a:cubicBezTo>
                    <a:pt x="760" y="6018"/>
                    <a:pt x="887" y="6588"/>
                    <a:pt x="1172" y="7126"/>
                  </a:cubicBezTo>
                  <a:lnTo>
                    <a:pt x="0" y="10768"/>
                  </a:lnTo>
                  <a:lnTo>
                    <a:pt x="3674" y="8868"/>
                  </a:lnTo>
                  <a:cubicBezTo>
                    <a:pt x="3864" y="8900"/>
                    <a:pt x="4054" y="8931"/>
                    <a:pt x="4212" y="8931"/>
                  </a:cubicBezTo>
                  <a:lnTo>
                    <a:pt x="6556" y="8931"/>
                  </a:lnTo>
                  <a:lnTo>
                    <a:pt x="6176" y="7950"/>
                  </a:lnTo>
                  <a:cubicBezTo>
                    <a:pt x="6081" y="7728"/>
                    <a:pt x="6018" y="7443"/>
                    <a:pt x="6018" y="7189"/>
                  </a:cubicBezTo>
                  <a:lnTo>
                    <a:pt x="6018" y="5226"/>
                  </a:lnTo>
                  <a:cubicBezTo>
                    <a:pt x="6018" y="4054"/>
                    <a:pt x="6936" y="3136"/>
                    <a:pt x="8108" y="3136"/>
                  </a:cubicBezTo>
                  <a:lnTo>
                    <a:pt x="12288" y="3136"/>
                  </a:lnTo>
                  <a:lnTo>
                    <a:pt x="11908" y="2186"/>
                  </a:lnTo>
                  <a:cubicBezTo>
                    <a:pt x="11370" y="856"/>
                    <a:pt x="10103" y="1"/>
                    <a:pt x="8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4" name="Google Shape;2174;p24"/>
            <p:cNvSpPr/>
            <p:nvPr/>
          </p:nvSpPr>
          <p:spPr>
            <a:xfrm>
              <a:off x="4036825" y="3565675"/>
              <a:ext cx="251775" cy="217750"/>
            </a:xfrm>
            <a:custGeom>
              <a:avLst/>
              <a:gdLst/>
              <a:ahLst/>
              <a:cxnLst/>
              <a:rect l="l" t="t" r="r" b="b"/>
              <a:pathLst>
                <a:path w="10071" h="8710" extrusionOk="0">
                  <a:moveTo>
                    <a:pt x="3072" y="0"/>
                  </a:moveTo>
                  <a:cubicBezTo>
                    <a:pt x="1520" y="0"/>
                    <a:pt x="285" y="1235"/>
                    <a:pt x="285" y="2787"/>
                  </a:cubicBezTo>
                  <a:lnTo>
                    <a:pt x="285" y="4751"/>
                  </a:lnTo>
                  <a:cubicBezTo>
                    <a:pt x="285" y="5321"/>
                    <a:pt x="444" y="5859"/>
                    <a:pt x="760" y="6334"/>
                  </a:cubicBezTo>
                  <a:lnTo>
                    <a:pt x="0" y="8709"/>
                  </a:lnTo>
                  <a:lnTo>
                    <a:pt x="2407" y="7443"/>
                  </a:lnTo>
                  <a:cubicBezTo>
                    <a:pt x="2629" y="7506"/>
                    <a:pt x="2850" y="7538"/>
                    <a:pt x="3072" y="7538"/>
                  </a:cubicBezTo>
                  <a:lnTo>
                    <a:pt x="4339" y="7538"/>
                  </a:lnTo>
                  <a:cubicBezTo>
                    <a:pt x="4212" y="7221"/>
                    <a:pt x="4149" y="6841"/>
                    <a:pt x="4149" y="6492"/>
                  </a:cubicBezTo>
                  <a:lnTo>
                    <a:pt x="4149" y="4529"/>
                  </a:lnTo>
                  <a:cubicBezTo>
                    <a:pt x="4149" y="2977"/>
                    <a:pt x="5384" y="1742"/>
                    <a:pt x="6936" y="1742"/>
                  </a:cubicBezTo>
                  <a:lnTo>
                    <a:pt x="10071" y="1742"/>
                  </a:lnTo>
                  <a:cubicBezTo>
                    <a:pt x="9659" y="697"/>
                    <a:pt x="8678" y="0"/>
                    <a:pt x="75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5" name="Google Shape;2175;p24"/>
            <p:cNvSpPr/>
            <p:nvPr/>
          </p:nvSpPr>
          <p:spPr>
            <a:xfrm>
              <a:off x="4143700" y="3603675"/>
              <a:ext cx="323050" cy="249425"/>
            </a:xfrm>
            <a:custGeom>
              <a:avLst/>
              <a:gdLst/>
              <a:ahLst/>
              <a:cxnLst/>
              <a:rect l="l" t="t" r="r" b="b"/>
              <a:pathLst>
                <a:path w="12922" h="9977" extrusionOk="0">
                  <a:moveTo>
                    <a:pt x="3484" y="0"/>
                  </a:moveTo>
                  <a:cubicBezTo>
                    <a:pt x="1552" y="0"/>
                    <a:pt x="1" y="1552"/>
                    <a:pt x="1" y="3484"/>
                  </a:cubicBezTo>
                  <a:lnTo>
                    <a:pt x="1" y="5447"/>
                  </a:lnTo>
                  <a:cubicBezTo>
                    <a:pt x="1" y="7348"/>
                    <a:pt x="1552" y="8931"/>
                    <a:pt x="3484" y="8931"/>
                  </a:cubicBezTo>
                  <a:lnTo>
                    <a:pt x="7918" y="8931"/>
                  </a:lnTo>
                  <a:cubicBezTo>
                    <a:pt x="8139" y="8931"/>
                    <a:pt x="8329" y="8899"/>
                    <a:pt x="8551" y="8868"/>
                  </a:cubicBezTo>
                  <a:lnTo>
                    <a:pt x="12921" y="9976"/>
                  </a:lnTo>
                  <a:lnTo>
                    <a:pt x="11021" y="6999"/>
                  </a:lnTo>
                  <a:cubicBezTo>
                    <a:pt x="11275" y="6524"/>
                    <a:pt x="11401" y="5986"/>
                    <a:pt x="11401" y="5447"/>
                  </a:cubicBezTo>
                  <a:lnTo>
                    <a:pt x="11401" y="3484"/>
                  </a:lnTo>
                  <a:cubicBezTo>
                    <a:pt x="11401" y="1552"/>
                    <a:pt x="9850" y="0"/>
                    <a:pt x="7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6" name="Google Shape;2176;p24"/>
            <p:cNvSpPr/>
            <p:nvPr/>
          </p:nvSpPr>
          <p:spPr>
            <a:xfrm>
              <a:off x="4161125" y="3621100"/>
              <a:ext cx="266825" cy="204275"/>
            </a:xfrm>
            <a:custGeom>
              <a:avLst/>
              <a:gdLst/>
              <a:ahLst/>
              <a:cxnLst/>
              <a:rect l="l" t="t" r="r" b="b"/>
              <a:pathLst>
                <a:path w="10673" h="8171" extrusionOk="0">
                  <a:moveTo>
                    <a:pt x="2787" y="0"/>
                  </a:moveTo>
                  <a:cubicBezTo>
                    <a:pt x="1235" y="0"/>
                    <a:pt x="0" y="1235"/>
                    <a:pt x="0" y="2787"/>
                  </a:cubicBezTo>
                  <a:lnTo>
                    <a:pt x="0" y="4750"/>
                  </a:lnTo>
                  <a:cubicBezTo>
                    <a:pt x="0" y="6271"/>
                    <a:pt x="1235" y="7537"/>
                    <a:pt x="2787" y="7537"/>
                  </a:cubicBezTo>
                  <a:lnTo>
                    <a:pt x="7221" y="7537"/>
                  </a:lnTo>
                  <a:cubicBezTo>
                    <a:pt x="7442" y="7537"/>
                    <a:pt x="7664" y="7506"/>
                    <a:pt x="7854" y="7442"/>
                  </a:cubicBezTo>
                  <a:lnTo>
                    <a:pt x="10673" y="8171"/>
                  </a:lnTo>
                  <a:lnTo>
                    <a:pt x="9501" y="6334"/>
                  </a:lnTo>
                  <a:cubicBezTo>
                    <a:pt x="9818" y="5859"/>
                    <a:pt x="10008" y="5321"/>
                    <a:pt x="10008" y="4750"/>
                  </a:cubicBezTo>
                  <a:lnTo>
                    <a:pt x="10008" y="2787"/>
                  </a:lnTo>
                  <a:cubicBezTo>
                    <a:pt x="10008" y="1235"/>
                    <a:pt x="8773" y="0"/>
                    <a:pt x="72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7" name="Google Shape;2177;p24"/>
            <p:cNvSpPr/>
            <p:nvPr/>
          </p:nvSpPr>
          <p:spPr>
            <a:xfrm>
              <a:off x="28714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507"/>
                  </a:moveTo>
                  <a:lnTo>
                    <a:pt x="36863" y="11021"/>
                  </a:lnTo>
                  <a:lnTo>
                    <a:pt x="36863" y="32017"/>
                  </a:lnTo>
                  <a:lnTo>
                    <a:pt x="18653" y="42531"/>
                  </a:lnTo>
                  <a:lnTo>
                    <a:pt x="444" y="32017"/>
                  </a:lnTo>
                  <a:lnTo>
                    <a:pt x="444" y="11021"/>
                  </a:lnTo>
                  <a:lnTo>
                    <a:pt x="18653" y="507"/>
                  </a:lnTo>
                  <a:close/>
                  <a:moveTo>
                    <a:pt x="18653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53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8" name="Google Shape;2178;p24"/>
            <p:cNvSpPr/>
            <p:nvPr/>
          </p:nvSpPr>
          <p:spPr>
            <a:xfrm>
              <a:off x="2451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9" name="Google Shape;2179;p24"/>
            <p:cNvSpPr/>
            <p:nvPr/>
          </p:nvSpPr>
          <p:spPr>
            <a:xfrm>
              <a:off x="28714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63" y="10990"/>
                  </a:lnTo>
                  <a:lnTo>
                    <a:pt x="36863" y="32018"/>
                  </a:lnTo>
                  <a:lnTo>
                    <a:pt x="18653" y="42532"/>
                  </a:lnTo>
                  <a:lnTo>
                    <a:pt x="444" y="32018"/>
                  </a:lnTo>
                  <a:lnTo>
                    <a:pt x="444" y="10990"/>
                  </a:lnTo>
                  <a:lnTo>
                    <a:pt x="18653" y="476"/>
                  </a:lnTo>
                  <a:close/>
                  <a:moveTo>
                    <a:pt x="18653" y="1"/>
                  </a:moveTo>
                  <a:lnTo>
                    <a:pt x="127" y="10673"/>
                  </a:lnTo>
                  <a:lnTo>
                    <a:pt x="0" y="10737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5"/>
                  </a:lnTo>
                  <a:lnTo>
                    <a:pt x="37275" y="32271"/>
                  </a:lnTo>
                  <a:lnTo>
                    <a:pt x="37275" y="10737"/>
                  </a:lnTo>
                  <a:lnTo>
                    <a:pt x="186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0" name="Google Shape;2180;p24"/>
            <p:cNvSpPr/>
            <p:nvPr/>
          </p:nvSpPr>
          <p:spPr>
            <a:xfrm>
              <a:off x="2508775" y="2500800"/>
              <a:ext cx="816300" cy="942175"/>
            </a:xfrm>
            <a:custGeom>
              <a:avLst/>
              <a:gdLst/>
              <a:ahLst/>
              <a:cxnLst/>
              <a:rect l="l" t="t" r="r" b="b"/>
              <a:pathLst>
                <a:path w="32652" h="37687" extrusionOk="0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1" name="Google Shape;2181;p24"/>
            <p:cNvSpPr/>
            <p:nvPr/>
          </p:nvSpPr>
          <p:spPr>
            <a:xfrm>
              <a:off x="2534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2" name="Google Shape;2182;p24"/>
            <p:cNvSpPr/>
            <p:nvPr/>
          </p:nvSpPr>
          <p:spPr>
            <a:xfrm>
              <a:off x="2722550" y="2777125"/>
              <a:ext cx="388775" cy="389550"/>
            </a:xfrm>
            <a:custGeom>
              <a:avLst/>
              <a:gdLst/>
              <a:ahLst/>
              <a:cxnLst/>
              <a:rect l="l" t="t" r="r" b="b"/>
              <a:pathLst>
                <a:path w="15551" h="15582" extrusionOk="0">
                  <a:moveTo>
                    <a:pt x="6556" y="0"/>
                  </a:moveTo>
                  <a:cubicBezTo>
                    <a:pt x="5954" y="0"/>
                    <a:pt x="5479" y="507"/>
                    <a:pt x="5479" y="1077"/>
                  </a:cubicBezTo>
                  <a:lnTo>
                    <a:pt x="5479" y="2249"/>
                  </a:lnTo>
                  <a:lnTo>
                    <a:pt x="4656" y="1425"/>
                  </a:lnTo>
                  <a:cubicBezTo>
                    <a:pt x="4434" y="1204"/>
                    <a:pt x="4181" y="1109"/>
                    <a:pt x="3896" y="1109"/>
                  </a:cubicBezTo>
                  <a:cubicBezTo>
                    <a:pt x="3611" y="1109"/>
                    <a:pt x="3326" y="1204"/>
                    <a:pt x="3136" y="1425"/>
                  </a:cubicBezTo>
                  <a:lnTo>
                    <a:pt x="1394" y="3167"/>
                  </a:lnTo>
                  <a:cubicBezTo>
                    <a:pt x="982" y="3579"/>
                    <a:pt x="982" y="4244"/>
                    <a:pt x="1394" y="4655"/>
                  </a:cubicBezTo>
                  <a:lnTo>
                    <a:pt x="2217" y="5479"/>
                  </a:lnTo>
                  <a:lnTo>
                    <a:pt x="1046" y="5479"/>
                  </a:lnTo>
                  <a:cubicBezTo>
                    <a:pt x="476" y="5479"/>
                    <a:pt x="1" y="5986"/>
                    <a:pt x="1" y="6556"/>
                  </a:cubicBezTo>
                  <a:lnTo>
                    <a:pt x="1" y="9026"/>
                  </a:lnTo>
                  <a:cubicBezTo>
                    <a:pt x="1" y="9596"/>
                    <a:pt x="476" y="10071"/>
                    <a:pt x="1046" y="10071"/>
                  </a:cubicBezTo>
                  <a:lnTo>
                    <a:pt x="2217" y="10071"/>
                  </a:lnTo>
                  <a:lnTo>
                    <a:pt x="1394" y="10926"/>
                  </a:lnTo>
                  <a:cubicBezTo>
                    <a:pt x="982" y="11338"/>
                    <a:pt x="982" y="12003"/>
                    <a:pt x="1394" y="12414"/>
                  </a:cubicBezTo>
                  <a:lnTo>
                    <a:pt x="3136" y="14156"/>
                  </a:lnTo>
                  <a:cubicBezTo>
                    <a:pt x="3326" y="14378"/>
                    <a:pt x="3611" y="14473"/>
                    <a:pt x="3896" y="14473"/>
                  </a:cubicBezTo>
                  <a:cubicBezTo>
                    <a:pt x="4181" y="14473"/>
                    <a:pt x="4434" y="14378"/>
                    <a:pt x="4656" y="14156"/>
                  </a:cubicBezTo>
                  <a:lnTo>
                    <a:pt x="5479" y="13333"/>
                  </a:lnTo>
                  <a:lnTo>
                    <a:pt x="5479" y="14504"/>
                  </a:lnTo>
                  <a:cubicBezTo>
                    <a:pt x="5479" y="15075"/>
                    <a:pt x="5954" y="15581"/>
                    <a:pt x="6556" y="15581"/>
                  </a:cubicBezTo>
                  <a:lnTo>
                    <a:pt x="8995" y="15581"/>
                  </a:lnTo>
                  <a:cubicBezTo>
                    <a:pt x="9596" y="15581"/>
                    <a:pt x="10071" y="15075"/>
                    <a:pt x="10071" y="14504"/>
                  </a:cubicBezTo>
                  <a:lnTo>
                    <a:pt x="10071" y="13333"/>
                  </a:lnTo>
                  <a:lnTo>
                    <a:pt x="10895" y="14156"/>
                  </a:lnTo>
                  <a:cubicBezTo>
                    <a:pt x="11116" y="14378"/>
                    <a:pt x="11370" y="14473"/>
                    <a:pt x="11655" y="14473"/>
                  </a:cubicBezTo>
                  <a:cubicBezTo>
                    <a:pt x="11940" y="14473"/>
                    <a:pt x="12225" y="14378"/>
                    <a:pt x="12415" y="14156"/>
                  </a:cubicBezTo>
                  <a:lnTo>
                    <a:pt x="14157" y="12414"/>
                  </a:lnTo>
                  <a:cubicBezTo>
                    <a:pt x="14568" y="12003"/>
                    <a:pt x="14568" y="11338"/>
                    <a:pt x="14157" y="10926"/>
                  </a:cubicBezTo>
                  <a:lnTo>
                    <a:pt x="13333" y="10102"/>
                  </a:lnTo>
                  <a:lnTo>
                    <a:pt x="14505" y="10102"/>
                  </a:lnTo>
                  <a:cubicBezTo>
                    <a:pt x="15075" y="10102"/>
                    <a:pt x="15550" y="9596"/>
                    <a:pt x="15550" y="9026"/>
                  </a:cubicBezTo>
                  <a:lnTo>
                    <a:pt x="15550" y="6556"/>
                  </a:lnTo>
                  <a:cubicBezTo>
                    <a:pt x="15550" y="5986"/>
                    <a:pt x="15075" y="5510"/>
                    <a:pt x="14505" y="5510"/>
                  </a:cubicBezTo>
                  <a:lnTo>
                    <a:pt x="13333" y="5510"/>
                  </a:lnTo>
                  <a:lnTo>
                    <a:pt x="14157" y="4655"/>
                  </a:lnTo>
                  <a:cubicBezTo>
                    <a:pt x="14568" y="4275"/>
                    <a:pt x="14568" y="3579"/>
                    <a:pt x="14157" y="3167"/>
                  </a:cubicBezTo>
                  <a:lnTo>
                    <a:pt x="12415" y="1425"/>
                  </a:lnTo>
                  <a:cubicBezTo>
                    <a:pt x="12225" y="1235"/>
                    <a:pt x="11940" y="1109"/>
                    <a:pt x="11655" y="1109"/>
                  </a:cubicBezTo>
                  <a:cubicBezTo>
                    <a:pt x="11370" y="1109"/>
                    <a:pt x="11116" y="1235"/>
                    <a:pt x="10895" y="1425"/>
                  </a:cubicBezTo>
                  <a:lnTo>
                    <a:pt x="10071" y="2249"/>
                  </a:lnTo>
                  <a:lnTo>
                    <a:pt x="10071" y="1077"/>
                  </a:lnTo>
                  <a:cubicBezTo>
                    <a:pt x="10071" y="507"/>
                    <a:pt x="9596" y="0"/>
                    <a:pt x="8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3" name="Google Shape;2183;p24"/>
            <p:cNvSpPr/>
            <p:nvPr/>
          </p:nvSpPr>
          <p:spPr>
            <a:xfrm>
              <a:off x="2740750" y="2795325"/>
              <a:ext cx="352350" cy="353125"/>
            </a:xfrm>
            <a:custGeom>
              <a:avLst/>
              <a:gdLst/>
              <a:ahLst/>
              <a:cxnLst/>
              <a:rect l="l" t="t" r="r" b="b"/>
              <a:pathLst>
                <a:path w="14094" h="14125" extrusionOk="0">
                  <a:moveTo>
                    <a:pt x="7982" y="634"/>
                  </a:moveTo>
                  <a:lnTo>
                    <a:pt x="7982" y="1774"/>
                  </a:lnTo>
                  <a:cubicBezTo>
                    <a:pt x="7982" y="2186"/>
                    <a:pt x="8235" y="2566"/>
                    <a:pt x="8647" y="2692"/>
                  </a:cubicBezTo>
                  <a:cubicBezTo>
                    <a:pt x="8773" y="2724"/>
                    <a:pt x="8900" y="2787"/>
                    <a:pt x="9027" y="2851"/>
                  </a:cubicBezTo>
                  <a:cubicBezTo>
                    <a:pt x="9153" y="2914"/>
                    <a:pt x="9280" y="2946"/>
                    <a:pt x="9438" y="2946"/>
                  </a:cubicBezTo>
                  <a:cubicBezTo>
                    <a:pt x="9692" y="2946"/>
                    <a:pt x="9945" y="2851"/>
                    <a:pt x="10103" y="2661"/>
                  </a:cubicBezTo>
                  <a:lnTo>
                    <a:pt x="10927" y="1837"/>
                  </a:lnTo>
                  <a:lnTo>
                    <a:pt x="12257" y="3199"/>
                  </a:lnTo>
                  <a:lnTo>
                    <a:pt x="11433" y="3991"/>
                  </a:lnTo>
                  <a:cubicBezTo>
                    <a:pt x="11148" y="4276"/>
                    <a:pt x="11085" y="4719"/>
                    <a:pt x="11275" y="5099"/>
                  </a:cubicBezTo>
                  <a:cubicBezTo>
                    <a:pt x="11307" y="5226"/>
                    <a:pt x="11370" y="5353"/>
                    <a:pt x="11433" y="5479"/>
                  </a:cubicBezTo>
                  <a:cubicBezTo>
                    <a:pt x="11560" y="5859"/>
                    <a:pt x="11940" y="6113"/>
                    <a:pt x="12320" y="6113"/>
                  </a:cubicBezTo>
                  <a:lnTo>
                    <a:pt x="13492" y="6113"/>
                  </a:lnTo>
                  <a:lnTo>
                    <a:pt x="13460" y="8013"/>
                  </a:lnTo>
                  <a:lnTo>
                    <a:pt x="12320" y="8013"/>
                  </a:lnTo>
                  <a:cubicBezTo>
                    <a:pt x="11940" y="8013"/>
                    <a:pt x="11560" y="8266"/>
                    <a:pt x="11433" y="8646"/>
                  </a:cubicBezTo>
                  <a:cubicBezTo>
                    <a:pt x="11370" y="8773"/>
                    <a:pt x="11307" y="8931"/>
                    <a:pt x="11275" y="9026"/>
                  </a:cubicBezTo>
                  <a:cubicBezTo>
                    <a:pt x="11085" y="9406"/>
                    <a:pt x="11148" y="9850"/>
                    <a:pt x="11433" y="10135"/>
                  </a:cubicBezTo>
                  <a:lnTo>
                    <a:pt x="12257" y="10958"/>
                  </a:lnTo>
                  <a:lnTo>
                    <a:pt x="10927" y="12288"/>
                  </a:lnTo>
                  <a:lnTo>
                    <a:pt x="10103" y="11465"/>
                  </a:lnTo>
                  <a:cubicBezTo>
                    <a:pt x="9945" y="11275"/>
                    <a:pt x="9692" y="11180"/>
                    <a:pt x="9438" y="11180"/>
                  </a:cubicBezTo>
                  <a:cubicBezTo>
                    <a:pt x="9280" y="11180"/>
                    <a:pt x="9153" y="11211"/>
                    <a:pt x="9027" y="11275"/>
                  </a:cubicBezTo>
                  <a:cubicBezTo>
                    <a:pt x="8900" y="11338"/>
                    <a:pt x="8773" y="11401"/>
                    <a:pt x="8647" y="11433"/>
                  </a:cubicBezTo>
                  <a:cubicBezTo>
                    <a:pt x="8235" y="11591"/>
                    <a:pt x="7982" y="11940"/>
                    <a:pt x="7982" y="12351"/>
                  </a:cubicBezTo>
                  <a:lnTo>
                    <a:pt x="7982" y="13491"/>
                  </a:lnTo>
                  <a:lnTo>
                    <a:pt x="6113" y="13491"/>
                  </a:lnTo>
                  <a:lnTo>
                    <a:pt x="6113" y="12351"/>
                  </a:lnTo>
                  <a:cubicBezTo>
                    <a:pt x="6113" y="11940"/>
                    <a:pt x="5860" y="11591"/>
                    <a:pt x="5480" y="11433"/>
                  </a:cubicBezTo>
                  <a:cubicBezTo>
                    <a:pt x="5321" y="11401"/>
                    <a:pt x="5195" y="11338"/>
                    <a:pt x="5068" y="11275"/>
                  </a:cubicBezTo>
                  <a:cubicBezTo>
                    <a:pt x="4941" y="11211"/>
                    <a:pt x="4815" y="11180"/>
                    <a:pt x="4656" y="11180"/>
                  </a:cubicBezTo>
                  <a:cubicBezTo>
                    <a:pt x="4403" y="11180"/>
                    <a:pt x="4181" y="11275"/>
                    <a:pt x="3991" y="11465"/>
                  </a:cubicBezTo>
                  <a:lnTo>
                    <a:pt x="3168" y="12288"/>
                  </a:lnTo>
                  <a:lnTo>
                    <a:pt x="1838" y="10958"/>
                  </a:lnTo>
                  <a:lnTo>
                    <a:pt x="2661" y="10135"/>
                  </a:lnTo>
                  <a:cubicBezTo>
                    <a:pt x="2946" y="9850"/>
                    <a:pt x="3009" y="9406"/>
                    <a:pt x="2851" y="9026"/>
                  </a:cubicBezTo>
                  <a:cubicBezTo>
                    <a:pt x="2788" y="8899"/>
                    <a:pt x="2724" y="8773"/>
                    <a:pt x="2693" y="8646"/>
                  </a:cubicBezTo>
                  <a:cubicBezTo>
                    <a:pt x="2534" y="8266"/>
                    <a:pt x="2186" y="8013"/>
                    <a:pt x="1774" y="8013"/>
                  </a:cubicBezTo>
                  <a:lnTo>
                    <a:pt x="634" y="8013"/>
                  </a:lnTo>
                  <a:lnTo>
                    <a:pt x="634" y="6113"/>
                  </a:lnTo>
                  <a:lnTo>
                    <a:pt x="1774" y="6113"/>
                  </a:lnTo>
                  <a:cubicBezTo>
                    <a:pt x="2186" y="6113"/>
                    <a:pt x="2534" y="5859"/>
                    <a:pt x="2693" y="5479"/>
                  </a:cubicBezTo>
                  <a:cubicBezTo>
                    <a:pt x="2724" y="5353"/>
                    <a:pt x="2788" y="5226"/>
                    <a:pt x="2851" y="5099"/>
                  </a:cubicBezTo>
                  <a:cubicBezTo>
                    <a:pt x="3009" y="4719"/>
                    <a:pt x="2946" y="4276"/>
                    <a:pt x="2661" y="3991"/>
                  </a:cubicBezTo>
                  <a:lnTo>
                    <a:pt x="1838" y="3199"/>
                  </a:lnTo>
                  <a:lnTo>
                    <a:pt x="3168" y="1837"/>
                  </a:lnTo>
                  <a:lnTo>
                    <a:pt x="3991" y="2661"/>
                  </a:lnTo>
                  <a:cubicBezTo>
                    <a:pt x="4181" y="2851"/>
                    <a:pt x="4403" y="2946"/>
                    <a:pt x="4656" y="2946"/>
                  </a:cubicBezTo>
                  <a:cubicBezTo>
                    <a:pt x="4815" y="2946"/>
                    <a:pt x="4941" y="2914"/>
                    <a:pt x="5068" y="2851"/>
                  </a:cubicBezTo>
                  <a:cubicBezTo>
                    <a:pt x="5195" y="2787"/>
                    <a:pt x="5321" y="2724"/>
                    <a:pt x="5480" y="2692"/>
                  </a:cubicBezTo>
                  <a:cubicBezTo>
                    <a:pt x="5860" y="2566"/>
                    <a:pt x="6113" y="2186"/>
                    <a:pt x="6113" y="1774"/>
                  </a:cubicBezTo>
                  <a:lnTo>
                    <a:pt x="6113" y="634"/>
                  </a:lnTo>
                  <a:close/>
                  <a:moveTo>
                    <a:pt x="5828" y="0"/>
                  </a:moveTo>
                  <a:cubicBezTo>
                    <a:pt x="5638" y="0"/>
                    <a:pt x="5480" y="159"/>
                    <a:pt x="5480" y="349"/>
                  </a:cubicBezTo>
                  <a:lnTo>
                    <a:pt x="5480" y="1774"/>
                  </a:lnTo>
                  <a:cubicBezTo>
                    <a:pt x="5480" y="1932"/>
                    <a:pt x="5385" y="2059"/>
                    <a:pt x="5258" y="2091"/>
                  </a:cubicBezTo>
                  <a:cubicBezTo>
                    <a:pt x="5100" y="2154"/>
                    <a:pt x="4941" y="2217"/>
                    <a:pt x="4815" y="2281"/>
                  </a:cubicBezTo>
                  <a:cubicBezTo>
                    <a:pt x="4770" y="2303"/>
                    <a:pt x="4721" y="2314"/>
                    <a:pt x="4672" y="2314"/>
                  </a:cubicBezTo>
                  <a:cubicBezTo>
                    <a:pt x="4584" y="2314"/>
                    <a:pt x="4496" y="2279"/>
                    <a:pt x="4435" y="2217"/>
                  </a:cubicBezTo>
                  <a:lnTo>
                    <a:pt x="3390" y="1204"/>
                  </a:lnTo>
                  <a:cubicBezTo>
                    <a:pt x="3326" y="1141"/>
                    <a:pt x="3247" y="1109"/>
                    <a:pt x="3164" y="1109"/>
                  </a:cubicBezTo>
                  <a:cubicBezTo>
                    <a:pt x="3081" y="1109"/>
                    <a:pt x="2994" y="1141"/>
                    <a:pt x="2914" y="1204"/>
                  </a:cubicBezTo>
                  <a:lnTo>
                    <a:pt x="1173" y="2946"/>
                  </a:lnTo>
                  <a:cubicBezTo>
                    <a:pt x="1046" y="3072"/>
                    <a:pt x="1046" y="3294"/>
                    <a:pt x="1173" y="3421"/>
                  </a:cubicBezTo>
                  <a:lnTo>
                    <a:pt x="2218" y="4434"/>
                  </a:lnTo>
                  <a:cubicBezTo>
                    <a:pt x="2313" y="4529"/>
                    <a:pt x="2344" y="4687"/>
                    <a:pt x="2281" y="4814"/>
                  </a:cubicBezTo>
                  <a:cubicBezTo>
                    <a:pt x="2186" y="4973"/>
                    <a:pt x="2154" y="5131"/>
                    <a:pt x="2091" y="5258"/>
                  </a:cubicBezTo>
                  <a:cubicBezTo>
                    <a:pt x="2028" y="5416"/>
                    <a:pt x="1901" y="5511"/>
                    <a:pt x="1774" y="5511"/>
                  </a:cubicBezTo>
                  <a:lnTo>
                    <a:pt x="318" y="5511"/>
                  </a:lnTo>
                  <a:cubicBezTo>
                    <a:pt x="159" y="5511"/>
                    <a:pt x="1" y="5638"/>
                    <a:pt x="1" y="5828"/>
                  </a:cubicBezTo>
                  <a:lnTo>
                    <a:pt x="1" y="8298"/>
                  </a:lnTo>
                  <a:cubicBezTo>
                    <a:pt x="1" y="8488"/>
                    <a:pt x="128" y="8646"/>
                    <a:pt x="318" y="8646"/>
                  </a:cubicBezTo>
                  <a:lnTo>
                    <a:pt x="1774" y="8646"/>
                  </a:lnTo>
                  <a:cubicBezTo>
                    <a:pt x="1901" y="8646"/>
                    <a:pt x="2028" y="8709"/>
                    <a:pt x="2091" y="8868"/>
                  </a:cubicBezTo>
                  <a:cubicBezTo>
                    <a:pt x="2123" y="9026"/>
                    <a:pt x="2186" y="9153"/>
                    <a:pt x="2281" y="9311"/>
                  </a:cubicBezTo>
                  <a:cubicBezTo>
                    <a:pt x="2344" y="9438"/>
                    <a:pt x="2313" y="9596"/>
                    <a:pt x="2218" y="9691"/>
                  </a:cubicBezTo>
                  <a:lnTo>
                    <a:pt x="1173" y="10705"/>
                  </a:lnTo>
                  <a:cubicBezTo>
                    <a:pt x="1046" y="10831"/>
                    <a:pt x="1046" y="11053"/>
                    <a:pt x="1173" y="11180"/>
                  </a:cubicBezTo>
                  <a:lnTo>
                    <a:pt x="2914" y="12921"/>
                  </a:lnTo>
                  <a:cubicBezTo>
                    <a:pt x="2994" y="12985"/>
                    <a:pt x="3081" y="13016"/>
                    <a:pt x="3164" y="13016"/>
                  </a:cubicBezTo>
                  <a:cubicBezTo>
                    <a:pt x="3247" y="13016"/>
                    <a:pt x="3326" y="12985"/>
                    <a:pt x="3390" y="12921"/>
                  </a:cubicBezTo>
                  <a:lnTo>
                    <a:pt x="4435" y="11908"/>
                  </a:lnTo>
                  <a:cubicBezTo>
                    <a:pt x="4496" y="11847"/>
                    <a:pt x="4584" y="11812"/>
                    <a:pt x="4672" y="11812"/>
                  </a:cubicBezTo>
                  <a:cubicBezTo>
                    <a:pt x="4721" y="11812"/>
                    <a:pt x="4770" y="11822"/>
                    <a:pt x="4815" y="11845"/>
                  </a:cubicBezTo>
                  <a:cubicBezTo>
                    <a:pt x="4941" y="11908"/>
                    <a:pt x="5100" y="11971"/>
                    <a:pt x="5258" y="12035"/>
                  </a:cubicBezTo>
                  <a:cubicBezTo>
                    <a:pt x="5385" y="12066"/>
                    <a:pt x="5480" y="12193"/>
                    <a:pt x="5480" y="12351"/>
                  </a:cubicBezTo>
                  <a:lnTo>
                    <a:pt x="5480" y="13776"/>
                  </a:lnTo>
                  <a:cubicBezTo>
                    <a:pt x="5480" y="13966"/>
                    <a:pt x="5638" y="14125"/>
                    <a:pt x="5828" y="14125"/>
                  </a:cubicBezTo>
                  <a:lnTo>
                    <a:pt x="8267" y="14125"/>
                  </a:lnTo>
                  <a:cubicBezTo>
                    <a:pt x="8457" y="14125"/>
                    <a:pt x="8615" y="13966"/>
                    <a:pt x="8615" y="13776"/>
                  </a:cubicBezTo>
                  <a:lnTo>
                    <a:pt x="8615" y="12351"/>
                  </a:lnTo>
                  <a:cubicBezTo>
                    <a:pt x="8615" y="12193"/>
                    <a:pt x="8710" y="12066"/>
                    <a:pt x="8837" y="12035"/>
                  </a:cubicBezTo>
                  <a:cubicBezTo>
                    <a:pt x="8995" y="11971"/>
                    <a:pt x="9153" y="11908"/>
                    <a:pt x="9280" y="11845"/>
                  </a:cubicBezTo>
                  <a:cubicBezTo>
                    <a:pt x="9325" y="11822"/>
                    <a:pt x="9374" y="11812"/>
                    <a:pt x="9422" y="11812"/>
                  </a:cubicBezTo>
                  <a:cubicBezTo>
                    <a:pt x="9511" y="11812"/>
                    <a:pt x="9599" y="11847"/>
                    <a:pt x="9660" y="11908"/>
                  </a:cubicBezTo>
                  <a:lnTo>
                    <a:pt x="10705" y="12921"/>
                  </a:lnTo>
                  <a:cubicBezTo>
                    <a:pt x="10768" y="12985"/>
                    <a:pt x="10848" y="13016"/>
                    <a:pt x="10931" y="13016"/>
                  </a:cubicBezTo>
                  <a:cubicBezTo>
                    <a:pt x="11014" y="13016"/>
                    <a:pt x="11101" y="12985"/>
                    <a:pt x="11180" y="12921"/>
                  </a:cubicBezTo>
                  <a:lnTo>
                    <a:pt x="12890" y="11180"/>
                  </a:lnTo>
                  <a:cubicBezTo>
                    <a:pt x="13017" y="11053"/>
                    <a:pt x="13017" y="10831"/>
                    <a:pt x="12890" y="10705"/>
                  </a:cubicBezTo>
                  <a:lnTo>
                    <a:pt x="11877" y="9691"/>
                  </a:lnTo>
                  <a:cubicBezTo>
                    <a:pt x="11782" y="9596"/>
                    <a:pt x="11750" y="9438"/>
                    <a:pt x="11813" y="9311"/>
                  </a:cubicBezTo>
                  <a:cubicBezTo>
                    <a:pt x="11877" y="9153"/>
                    <a:pt x="11940" y="9026"/>
                    <a:pt x="12004" y="8868"/>
                  </a:cubicBezTo>
                  <a:cubicBezTo>
                    <a:pt x="12067" y="8741"/>
                    <a:pt x="12194" y="8646"/>
                    <a:pt x="12320" y="8646"/>
                  </a:cubicBezTo>
                  <a:lnTo>
                    <a:pt x="13777" y="8646"/>
                  </a:lnTo>
                  <a:cubicBezTo>
                    <a:pt x="13935" y="8646"/>
                    <a:pt x="14094" y="8488"/>
                    <a:pt x="14094" y="8298"/>
                  </a:cubicBezTo>
                  <a:lnTo>
                    <a:pt x="14094" y="5828"/>
                  </a:lnTo>
                  <a:cubicBezTo>
                    <a:pt x="14094" y="5638"/>
                    <a:pt x="13967" y="5511"/>
                    <a:pt x="13777" y="5511"/>
                  </a:cubicBezTo>
                  <a:lnTo>
                    <a:pt x="12320" y="5511"/>
                  </a:lnTo>
                  <a:cubicBezTo>
                    <a:pt x="12194" y="5511"/>
                    <a:pt x="12067" y="5416"/>
                    <a:pt x="12004" y="5258"/>
                  </a:cubicBezTo>
                  <a:cubicBezTo>
                    <a:pt x="11972" y="5131"/>
                    <a:pt x="11908" y="4973"/>
                    <a:pt x="11813" y="4814"/>
                  </a:cubicBezTo>
                  <a:cubicBezTo>
                    <a:pt x="11750" y="4687"/>
                    <a:pt x="11782" y="4529"/>
                    <a:pt x="11877" y="4434"/>
                  </a:cubicBezTo>
                  <a:lnTo>
                    <a:pt x="12890" y="3421"/>
                  </a:lnTo>
                  <a:cubicBezTo>
                    <a:pt x="13017" y="3294"/>
                    <a:pt x="13017" y="3072"/>
                    <a:pt x="12890" y="2946"/>
                  </a:cubicBezTo>
                  <a:lnTo>
                    <a:pt x="11180" y="1204"/>
                  </a:lnTo>
                  <a:cubicBezTo>
                    <a:pt x="11101" y="1141"/>
                    <a:pt x="11014" y="1109"/>
                    <a:pt x="10931" y="1109"/>
                  </a:cubicBezTo>
                  <a:cubicBezTo>
                    <a:pt x="10848" y="1109"/>
                    <a:pt x="10768" y="1141"/>
                    <a:pt x="10705" y="1204"/>
                  </a:cubicBezTo>
                  <a:lnTo>
                    <a:pt x="9660" y="2217"/>
                  </a:lnTo>
                  <a:cubicBezTo>
                    <a:pt x="9599" y="2279"/>
                    <a:pt x="9511" y="2314"/>
                    <a:pt x="9422" y="2314"/>
                  </a:cubicBezTo>
                  <a:cubicBezTo>
                    <a:pt x="9374" y="2314"/>
                    <a:pt x="9325" y="2303"/>
                    <a:pt x="9280" y="2281"/>
                  </a:cubicBezTo>
                  <a:cubicBezTo>
                    <a:pt x="9153" y="2217"/>
                    <a:pt x="8995" y="2154"/>
                    <a:pt x="8837" y="2091"/>
                  </a:cubicBezTo>
                  <a:cubicBezTo>
                    <a:pt x="8710" y="2059"/>
                    <a:pt x="8615" y="1932"/>
                    <a:pt x="8615" y="1774"/>
                  </a:cubicBezTo>
                  <a:lnTo>
                    <a:pt x="8615" y="349"/>
                  </a:lnTo>
                  <a:cubicBezTo>
                    <a:pt x="8615" y="159"/>
                    <a:pt x="8457" y="0"/>
                    <a:pt x="8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4" name="Google Shape;2184;p24"/>
            <p:cNvSpPr/>
            <p:nvPr/>
          </p:nvSpPr>
          <p:spPr>
            <a:xfrm>
              <a:off x="2861900" y="2917250"/>
              <a:ext cx="110075" cy="109275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634"/>
                  </a:moveTo>
                  <a:cubicBezTo>
                    <a:pt x="3072" y="634"/>
                    <a:pt x="3769" y="1331"/>
                    <a:pt x="3769" y="2186"/>
                  </a:cubicBezTo>
                  <a:cubicBezTo>
                    <a:pt x="3769" y="3041"/>
                    <a:pt x="3072" y="3769"/>
                    <a:pt x="2217" y="3769"/>
                  </a:cubicBezTo>
                  <a:cubicBezTo>
                    <a:pt x="1330" y="3769"/>
                    <a:pt x="634" y="3041"/>
                    <a:pt x="634" y="2186"/>
                  </a:cubicBezTo>
                  <a:cubicBezTo>
                    <a:pt x="634" y="1331"/>
                    <a:pt x="1330" y="634"/>
                    <a:pt x="2217" y="634"/>
                  </a:cubicBezTo>
                  <a:close/>
                  <a:moveTo>
                    <a:pt x="2217" y="1"/>
                  </a:moveTo>
                  <a:cubicBezTo>
                    <a:pt x="982" y="1"/>
                    <a:pt x="0" y="982"/>
                    <a:pt x="0" y="2186"/>
                  </a:cubicBezTo>
                  <a:cubicBezTo>
                    <a:pt x="0" y="3389"/>
                    <a:pt x="982" y="4371"/>
                    <a:pt x="2217" y="4371"/>
                  </a:cubicBezTo>
                  <a:cubicBezTo>
                    <a:pt x="3421" y="4371"/>
                    <a:pt x="4402" y="3389"/>
                    <a:pt x="4402" y="2186"/>
                  </a:cubicBezTo>
                  <a:cubicBezTo>
                    <a:pt x="4402" y="982"/>
                    <a:pt x="3421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5" name="Google Shape;2185;p24"/>
            <p:cNvSpPr/>
            <p:nvPr/>
          </p:nvSpPr>
          <p:spPr>
            <a:xfrm>
              <a:off x="2897525" y="2952875"/>
              <a:ext cx="38825" cy="38825"/>
            </a:xfrm>
            <a:custGeom>
              <a:avLst/>
              <a:gdLst/>
              <a:ahLst/>
              <a:cxnLst/>
              <a:rect l="l" t="t" r="r" b="b"/>
              <a:pathLst>
                <a:path w="1553" h="1553" extrusionOk="0">
                  <a:moveTo>
                    <a:pt x="792" y="222"/>
                  </a:moveTo>
                  <a:cubicBezTo>
                    <a:pt x="1077" y="222"/>
                    <a:pt x="1331" y="476"/>
                    <a:pt x="1331" y="761"/>
                  </a:cubicBezTo>
                  <a:cubicBezTo>
                    <a:pt x="1331" y="1077"/>
                    <a:pt x="1077" y="1331"/>
                    <a:pt x="792" y="1331"/>
                  </a:cubicBezTo>
                  <a:cubicBezTo>
                    <a:pt x="475" y="1331"/>
                    <a:pt x="222" y="1077"/>
                    <a:pt x="222" y="761"/>
                  </a:cubicBezTo>
                  <a:cubicBezTo>
                    <a:pt x="222" y="476"/>
                    <a:pt x="475" y="222"/>
                    <a:pt x="792" y="222"/>
                  </a:cubicBezTo>
                  <a:close/>
                  <a:moveTo>
                    <a:pt x="792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204"/>
                    <a:pt x="349" y="1552"/>
                    <a:pt x="792" y="1552"/>
                  </a:cubicBezTo>
                  <a:cubicBezTo>
                    <a:pt x="1204" y="1552"/>
                    <a:pt x="1552" y="1204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6" name="Google Shape;2186;p24"/>
            <p:cNvSpPr/>
            <p:nvPr/>
          </p:nvSpPr>
          <p:spPr>
            <a:xfrm>
              <a:off x="2929975" y="1770825"/>
              <a:ext cx="815500" cy="941400"/>
            </a:xfrm>
            <a:custGeom>
              <a:avLst/>
              <a:gdLst/>
              <a:ahLst/>
              <a:cxnLst/>
              <a:rect l="l" t="t" r="r" b="b"/>
              <a:pathLst>
                <a:path w="32620" h="37656" extrusionOk="0">
                  <a:moveTo>
                    <a:pt x="1" y="9407"/>
                  </a:move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7" name="Google Shape;2187;p24"/>
            <p:cNvSpPr/>
            <p:nvPr/>
          </p:nvSpPr>
          <p:spPr>
            <a:xfrm>
              <a:off x="29553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8" name="Google Shape;2188;p24"/>
            <p:cNvSpPr/>
            <p:nvPr/>
          </p:nvSpPr>
          <p:spPr>
            <a:xfrm>
              <a:off x="3140575" y="2078825"/>
              <a:ext cx="394300" cy="325425"/>
            </a:xfrm>
            <a:custGeom>
              <a:avLst/>
              <a:gdLst/>
              <a:ahLst/>
              <a:cxnLst/>
              <a:rect l="l" t="t" r="r" b="b"/>
              <a:pathLst>
                <a:path w="15772" h="13017" extrusionOk="0">
                  <a:moveTo>
                    <a:pt x="1046" y="0"/>
                  </a:moveTo>
                  <a:cubicBezTo>
                    <a:pt x="888" y="0"/>
                    <a:pt x="761" y="32"/>
                    <a:pt x="634" y="63"/>
                  </a:cubicBezTo>
                  <a:cubicBezTo>
                    <a:pt x="571" y="95"/>
                    <a:pt x="508" y="127"/>
                    <a:pt x="444" y="190"/>
                  </a:cubicBezTo>
                  <a:cubicBezTo>
                    <a:pt x="349" y="254"/>
                    <a:pt x="254" y="349"/>
                    <a:pt x="191" y="444"/>
                  </a:cubicBezTo>
                  <a:cubicBezTo>
                    <a:pt x="64" y="634"/>
                    <a:pt x="1" y="824"/>
                    <a:pt x="1" y="1045"/>
                  </a:cubicBezTo>
                  <a:lnTo>
                    <a:pt x="1" y="10894"/>
                  </a:lnTo>
                  <a:cubicBezTo>
                    <a:pt x="1" y="11116"/>
                    <a:pt x="64" y="11306"/>
                    <a:pt x="191" y="11496"/>
                  </a:cubicBezTo>
                  <a:cubicBezTo>
                    <a:pt x="254" y="11591"/>
                    <a:pt x="349" y="11686"/>
                    <a:pt x="444" y="11781"/>
                  </a:cubicBezTo>
                  <a:cubicBezTo>
                    <a:pt x="508" y="11813"/>
                    <a:pt x="571" y="11844"/>
                    <a:pt x="634" y="11876"/>
                  </a:cubicBezTo>
                  <a:cubicBezTo>
                    <a:pt x="761" y="11939"/>
                    <a:pt x="888" y="11971"/>
                    <a:pt x="1046" y="11971"/>
                  </a:cubicBezTo>
                  <a:lnTo>
                    <a:pt x="1394" y="11971"/>
                  </a:lnTo>
                  <a:cubicBezTo>
                    <a:pt x="2059" y="11971"/>
                    <a:pt x="2598" y="11559"/>
                    <a:pt x="2819" y="10958"/>
                  </a:cubicBezTo>
                  <a:lnTo>
                    <a:pt x="9882" y="9406"/>
                  </a:lnTo>
                  <a:lnTo>
                    <a:pt x="9882" y="9406"/>
                  </a:lnTo>
                  <a:lnTo>
                    <a:pt x="9312" y="11306"/>
                  </a:lnTo>
                  <a:cubicBezTo>
                    <a:pt x="9185" y="11781"/>
                    <a:pt x="9343" y="12288"/>
                    <a:pt x="9787" y="12541"/>
                  </a:cubicBezTo>
                  <a:lnTo>
                    <a:pt x="10230" y="12826"/>
                  </a:lnTo>
                  <a:cubicBezTo>
                    <a:pt x="10388" y="12953"/>
                    <a:pt x="10547" y="12984"/>
                    <a:pt x="10737" y="13016"/>
                  </a:cubicBezTo>
                  <a:lnTo>
                    <a:pt x="10863" y="13016"/>
                  </a:lnTo>
                  <a:cubicBezTo>
                    <a:pt x="11338" y="13016"/>
                    <a:pt x="11782" y="12731"/>
                    <a:pt x="11972" y="12256"/>
                  </a:cubicBezTo>
                  <a:lnTo>
                    <a:pt x="13397" y="8646"/>
                  </a:lnTo>
                  <a:lnTo>
                    <a:pt x="14347" y="8424"/>
                  </a:lnTo>
                  <a:cubicBezTo>
                    <a:pt x="15170" y="8234"/>
                    <a:pt x="15772" y="7474"/>
                    <a:pt x="15772" y="6651"/>
                  </a:cubicBezTo>
                  <a:lnTo>
                    <a:pt x="15772" y="5162"/>
                  </a:lnTo>
                  <a:cubicBezTo>
                    <a:pt x="15772" y="4307"/>
                    <a:pt x="15170" y="3547"/>
                    <a:pt x="14347" y="3389"/>
                  </a:cubicBezTo>
                  <a:lnTo>
                    <a:pt x="2756" y="824"/>
                  </a:lnTo>
                  <a:cubicBezTo>
                    <a:pt x="2503" y="317"/>
                    <a:pt x="1996" y="0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9" name="Google Shape;2189;p24"/>
            <p:cNvSpPr/>
            <p:nvPr/>
          </p:nvSpPr>
          <p:spPr>
            <a:xfrm>
              <a:off x="3158000" y="2096225"/>
              <a:ext cx="359475" cy="290475"/>
            </a:xfrm>
            <a:custGeom>
              <a:avLst/>
              <a:gdLst/>
              <a:ahLst/>
              <a:cxnLst/>
              <a:rect l="l" t="t" r="r" b="b"/>
              <a:pathLst>
                <a:path w="14379" h="11619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1774"/>
                  </a:lnTo>
                  <a:lnTo>
                    <a:pt x="1" y="8615"/>
                  </a:lnTo>
                  <a:lnTo>
                    <a:pt x="1" y="10198"/>
                  </a:lnTo>
                  <a:cubicBezTo>
                    <a:pt x="1" y="10388"/>
                    <a:pt x="159" y="10547"/>
                    <a:pt x="349" y="10547"/>
                  </a:cubicBezTo>
                  <a:lnTo>
                    <a:pt x="697" y="10547"/>
                  </a:lnTo>
                  <a:cubicBezTo>
                    <a:pt x="1141" y="10547"/>
                    <a:pt x="1521" y="10167"/>
                    <a:pt x="1521" y="9723"/>
                  </a:cubicBezTo>
                  <a:lnTo>
                    <a:pt x="1521" y="9660"/>
                  </a:lnTo>
                  <a:lnTo>
                    <a:pt x="10198" y="7760"/>
                  </a:lnTo>
                  <a:lnTo>
                    <a:pt x="10198" y="7760"/>
                  </a:lnTo>
                  <a:lnTo>
                    <a:pt x="9280" y="10832"/>
                  </a:lnTo>
                  <a:cubicBezTo>
                    <a:pt x="9248" y="10990"/>
                    <a:pt x="9311" y="11180"/>
                    <a:pt x="9438" y="11243"/>
                  </a:cubicBezTo>
                  <a:lnTo>
                    <a:pt x="9913" y="11528"/>
                  </a:lnTo>
                  <a:cubicBezTo>
                    <a:pt x="9996" y="11590"/>
                    <a:pt x="10089" y="11619"/>
                    <a:pt x="10180" y="11619"/>
                  </a:cubicBezTo>
                  <a:cubicBezTo>
                    <a:pt x="10367" y="11619"/>
                    <a:pt x="10546" y="11499"/>
                    <a:pt x="10610" y="11307"/>
                  </a:cubicBezTo>
                  <a:lnTo>
                    <a:pt x="12193" y="7316"/>
                  </a:lnTo>
                  <a:lnTo>
                    <a:pt x="13492" y="7031"/>
                  </a:lnTo>
                  <a:cubicBezTo>
                    <a:pt x="13998" y="6936"/>
                    <a:pt x="14378" y="6461"/>
                    <a:pt x="14378" y="5955"/>
                  </a:cubicBezTo>
                  <a:lnTo>
                    <a:pt x="14378" y="4466"/>
                  </a:lnTo>
                  <a:cubicBezTo>
                    <a:pt x="14378" y="3928"/>
                    <a:pt x="13998" y="3484"/>
                    <a:pt x="13492" y="3358"/>
                  </a:cubicBezTo>
                  <a:lnTo>
                    <a:pt x="1521" y="729"/>
                  </a:lnTo>
                  <a:cubicBezTo>
                    <a:pt x="1457" y="318"/>
                    <a:pt x="1141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0" name="Google Shape;2190;p24"/>
            <p:cNvSpPr/>
            <p:nvPr/>
          </p:nvSpPr>
          <p:spPr>
            <a:xfrm>
              <a:off x="3158000" y="2096225"/>
              <a:ext cx="39600" cy="263675"/>
            </a:xfrm>
            <a:custGeom>
              <a:avLst/>
              <a:gdLst/>
              <a:ahLst/>
              <a:cxnLst/>
              <a:rect l="l" t="t" r="r" b="b"/>
              <a:pathLst>
                <a:path w="1584" h="10547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10198"/>
                  </a:lnTo>
                  <a:cubicBezTo>
                    <a:pt x="1" y="10388"/>
                    <a:pt x="159" y="10547"/>
                    <a:pt x="349" y="10547"/>
                  </a:cubicBezTo>
                  <a:lnTo>
                    <a:pt x="697" y="10547"/>
                  </a:lnTo>
                  <a:cubicBezTo>
                    <a:pt x="1172" y="10547"/>
                    <a:pt x="1521" y="10167"/>
                    <a:pt x="1521" y="9723"/>
                  </a:cubicBezTo>
                  <a:lnTo>
                    <a:pt x="1521" y="9692"/>
                  </a:lnTo>
                  <a:lnTo>
                    <a:pt x="1584" y="9660"/>
                  </a:lnTo>
                  <a:lnTo>
                    <a:pt x="1584" y="761"/>
                  </a:lnTo>
                  <a:lnTo>
                    <a:pt x="1521" y="729"/>
                  </a:lnTo>
                  <a:cubicBezTo>
                    <a:pt x="1457" y="318"/>
                    <a:pt x="1141" y="1"/>
                    <a:pt x="69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1" name="Google Shape;2191;p24"/>
            <p:cNvSpPr/>
            <p:nvPr/>
          </p:nvSpPr>
          <p:spPr>
            <a:xfrm>
              <a:off x="3207875" y="2132500"/>
              <a:ext cx="245475" cy="63675"/>
            </a:xfrm>
            <a:custGeom>
              <a:avLst/>
              <a:gdLst/>
              <a:ahLst/>
              <a:cxnLst/>
              <a:rect l="l" t="t" r="r" b="b"/>
              <a:pathLst>
                <a:path w="9819" h="2547" extrusionOk="0">
                  <a:moveTo>
                    <a:pt x="205" y="1"/>
                  </a:moveTo>
                  <a:cubicBezTo>
                    <a:pt x="97" y="1"/>
                    <a:pt x="1" y="90"/>
                    <a:pt x="1" y="228"/>
                  </a:cubicBezTo>
                  <a:cubicBezTo>
                    <a:pt x="1" y="292"/>
                    <a:pt x="64" y="387"/>
                    <a:pt x="159" y="418"/>
                  </a:cubicBezTo>
                  <a:lnTo>
                    <a:pt x="9565" y="2540"/>
                  </a:lnTo>
                  <a:cubicBezTo>
                    <a:pt x="9581" y="2544"/>
                    <a:pt x="9597" y="2546"/>
                    <a:pt x="9614" y="2546"/>
                  </a:cubicBezTo>
                  <a:cubicBezTo>
                    <a:pt x="9722" y="2546"/>
                    <a:pt x="9818" y="2456"/>
                    <a:pt x="9818" y="2318"/>
                  </a:cubicBezTo>
                  <a:lnTo>
                    <a:pt x="9818" y="2287"/>
                  </a:lnTo>
                  <a:cubicBezTo>
                    <a:pt x="9818" y="2192"/>
                    <a:pt x="9755" y="2097"/>
                    <a:pt x="9660" y="2097"/>
                  </a:cubicBezTo>
                  <a:lnTo>
                    <a:pt x="254" y="7"/>
                  </a:lnTo>
                  <a:cubicBezTo>
                    <a:pt x="238" y="3"/>
                    <a:pt x="221" y="1"/>
                    <a:pt x="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2" name="Google Shape;2192;p24"/>
            <p:cNvSpPr/>
            <p:nvPr/>
          </p:nvSpPr>
          <p:spPr>
            <a:xfrm>
              <a:off x="3389175" y="2279125"/>
              <a:ext cx="73675" cy="107575"/>
            </a:xfrm>
            <a:custGeom>
              <a:avLst/>
              <a:gdLst/>
              <a:ahLst/>
              <a:cxnLst/>
              <a:rect l="l" t="t" r="r" b="b"/>
              <a:pathLst>
                <a:path w="2947" h="4303" extrusionOk="0">
                  <a:moveTo>
                    <a:pt x="2946" y="0"/>
                  </a:moveTo>
                  <a:lnTo>
                    <a:pt x="951" y="444"/>
                  </a:lnTo>
                  <a:lnTo>
                    <a:pt x="64" y="3516"/>
                  </a:lnTo>
                  <a:cubicBezTo>
                    <a:pt x="1" y="3674"/>
                    <a:pt x="64" y="3864"/>
                    <a:pt x="223" y="3927"/>
                  </a:cubicBezTo>
                  <a:lnTo>
                    <a:pt x="666" y="4212"/>
                  </a:lnTo>
                  <a:cubicBezTo>
                    <a:pt x="749" y="4274"/>
                    <a:pt x="842" y="4303"/>
                    <a:pt x="933" y="4303"/>
                  </a:cubicBezTo>
                  <a:cubicBezTo>
                    <a:pt x="1120" y="4303"/>
                    <a:pt x="1299" y="4183"/>
                    <a:pt x="1363" y="3991"/>
                  </a:cubicBezTo>
                  <a:lnTo>
                    <a:pt x="294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3" name="Google Shape;2193;p24"/>
            <p:cNvSpPr/>
            <p:nvPr/>
          </p:nvSpPr>
          <p:spPr>
            <a:xfrm>
              <a:off x="2929975" y="3229200"/>
              <a:ext cx="815500" cy="942175"/>
            </a:xfrm>
            <a:custGeom>
              <a:avLst/>
              <a:gdLst/>
              <a:ahLst/>
              <a:cxnLst/>
              <a:rect l="l" t="t" r="r" b="b"/>
              <a:pathLst>
                <a:path w="32620" h="37687" extrusionOk="0">
                  <a:moveTo>
                    <a:pt x="1" y="9437"/>
                  </a:move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4" name="Google Shape;2194;p24"/>
            <p:cNvSpPr/>
            <p:nvPr/>
          </p:nvSpPr>
          <p:spPr>
            <a:xfrm>
              <a:off x="29553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5" name="Google Shape;2195;p24"/>
            <p:cNvSpPr/>
            <p:nvPr/>
          </p:nvSpPr>
          <p:spPr>
            <a:xfrm>
              <a:off x="3112875" y="3551425"/>
              <a:ext cx="449725" cy="297700"/>
            </a:xfrm>
            <a:custGeom>
              <a:avLst/>
              <a:gdLst/>
              <a:ahLst/>
              <a:cxnLst/>
              <a:rect l="l" t="t" r="r" b="b"/>
              <a:pathLst>
                <a:path w="17989" h="11908" extrusionOk="0">
                  <a:moveTo>
                    <a:pt x="3421" y="4276"/>
                  </a:moveTo>
                  <a:lnTo>
                    <a:pt x="4402" y="5986"/>
                  </a:lnTo>
                  <a:lnTo>
                    <a:pt x="2439" y="5986"/>
                  </a:lnTo>
                  <a:lnTo>
                    <a:pt x="3421" y="4276"/>
                  </a:lnTo>
                  <a:close/>
                  <a:moveTo>
                    <a:pt x="14568" y="4276"/>
                  </a:moveTo>
                  <a:lnTo>
                    <a:pt x="15550" y="5986"/>
                  </a:lnTo>
                  <a:lnTo>
                    <a:pt x="13586" y="5986"/>
                  </a:lnTo>
                  <a:lnTo>
                    <a:pt x="14568" y="4276"/>
                  </a:lnTo>
                  <a:close/>
                  <a:moveTo>
                    <a:pt x="13365" y="3041"/>
                  </a:moveTo>
                  <a:lnTo>
                    <a:pt x="11148" y="6872"/>
                  </a:lnTo>
                  <a:lnTo>
                    <a:pt x="11148" y="7062"/>
                  </a:lnTo>
                  <a:cubicBezTo>
                    <a:pt x="11211" y="8044"/>
                    <a:pt x="11718" y="8931"/>
                    <a:pt x="12446" y="9501"/>
                  </a:cubicBezTo>
                  <a:cubicBezTo>
                    <a:pt x="11940" y="9216"/>
                    <a:pt x="11275" y="9026"/>
                    <a:pt x="10515" y="8899"/>
                  </a:cubicBezTo>
                  <a:lnTo>
                    <a:pt x="10515" y="3864"/>
                  </a:lnTo>
                  <a:cubicBezTo>
                    <a:pt x="10926" y="3801"/>
                    <a:pt x="11243" y="3452"/>
                    <a:pt x="11306" y="3041"/>
                  </a:cubicBezTo>
                  <a:close/>
                  <a:moveTo>
                    <a:pt x="7791" y="0"/>
                  </a:moveTo>
                  <a:cubicBezTo>
                    <a:pt x="7316" y="0"/>
                    <a:pt x="6904" y="380"/>
                    <a:pt x="6841" y="855"/>
                  </a:cubicBezTo>
                  <a:lnTo>
                    <a:pt x="3452" y="855"/>
                  </a:lnTo>
                  <a:cubicBezTo>
                    <a:pt x="2851" y="855"/>
                    <a:pt x="2376" y="1330"/>
                    <a:pt x="2376" y="1932"/>
                  </a:cubicBezTo>
                  <a:cubicBezTo>
                    <a:pt x="2376" y="2122"/>
                    <a:pt x="2439" y="2312"/>
                    <a:pt x="2502" y="2470"/>
                  </a:cubicBezTo>
                  <a:lnTo>
                    <a:pt x="0" y="6841"/>
                  </a:lnTo>
                  <a:lnTo>
                    <a:pt x="0" y="7062"/>
                  </a:lnTo>
                  <a:cubicBezTo>
                    <a:pt x="127" y="8836"/>
                    <a:pt x="1616" y="10261"/>
                    <a:pt x="3421" y="10261"/>
                  </a:cubicBezTo>
                  <a:cubicBezTo>
                    <a:pt x="5226" y="10261"/>
                    <a:pt x="6714" y="8836"/>
                    <a:pt x="6841" y="7062"/>
                  </a:cubicBezTo>
                  <a:lnTo>
                    <a:pt x="6841" y="6841"/>
                  </a:lnTo>
                  <a:lnTo>
                    <a:pt x="4624" y="3009"/>
                  </a:lnTo>
                  <a:lnTo>
                    <a:pt x="6841" y="3009"/>
                  </a:lnTo>
                  <a:cubicBezTo>
                    <a:pt x="6904" y="3452"/>
                    <a:pt x="7221" y="3769"/>
                    <a:pt x="7633" y="3864"/>
                  </a:cubicBezTo>
                  <a:lnTo>
                    <a:pt x="7633" y="8899"/>
                  </a:lnTo>
                  <a:cubicBezTo>
                    <a:pt x="5701" y="9216"/>
                    <a:pt x="4434" y="10134"/>
                    <a:pt x="4434" y="11243"/>
                  </a:cubicBezTo>
                  <a:lnTo>
                    <a:pt x="4434" y="11908"/>
                  </a:lnTo>
                  <a:lnTo>
                    <a:pt x="13713" y="11908"/>
                  </a:lnTo>
                  <a:lnTo>
                    <a:pt x="13713" y="11243"/>
                  </a:lnTo>
                  <a:cubicBezTo>
                    <a:pt x="13713" y="10704"/>
                    <a:pt x="13428" y="10229"/>
                    <a:pt x="12953" y="9849"/>
                  </a:cubicBezTo>
                  <a:lnTo>
                    <a:pt x="12953" y="9849"/>
                  </a:lnTo>
                  <a:cubicBezTo>
                    <a:pt x="13428" y="10103"/>
                    <a:pt x="13998" y="10261"/>
                    <a:pt x="14568" y="10261"/>
                  </a:cubicBezTo>
                  <a:cubicBezTo>
                    <a:pt x="16373" y="10261"/>
                    <a:pt x="17862" y="8836"/>
                    <a:pt x="17988" y="7062"/>
                  </a:cubicBezTo>
                  <a:lnTo>
                    <a:pt x="17988" y="6841"/>
                  </a:lnTo>
                  <a:lnTo>
                    <a:pt x="15550" y="2597"/>
                  </a:lnTo>
                  <a:cubicBezTo>
                    <a:pt x="15677" y="2407"/>
                    <a:pt x="15772" y="2185"/>
                    <a:pt x="15772" y="1932"/>
                  </a:cubicBezTo>
                  <a:cubicBezTo>
                    <a:pt x="15772" y="1330"/>
                    <a:pt x="15297" y="855"/>
                    <a:pt x="14695" y="855"/>
                  </a:cubicBezTo>
                  <a:lnTo>
                    <a:pt x="11306" y="855"/>
                  </a:lnTo>
                  <a:cubicBezTo>
                    <a:pt x="11243" y="380"/>
                    <a:pt x="10831" y="0"/>
                    <a:pt x="10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6" name="Google Shape;2196;p24"/>
            <p:cNvSpPr/>
            <p:nvPr/>
          </p:nvSpPr>
          <p:spPr>
            <a:xfrm>
              <a:off x="3240350" y="3788925"/>
              <a:ext cx="198750" cy="45175"/>
            </a:xfrm>
            <a:custGeom>
              <a:avLst/>
              <a:gdLst/>
              <a:ahLst/>
              <a:cxnLst/>
              <a:rect l="l" t="t" r="r" b="b"/>
              <a:pathLst>
                <a:path w="7950" h="1807" extrusionOk="0">
                  <a:moveTo>
                    <a:pt x="3959" y="1"/>
                  </a:moveTo>
                  <a:cubicBezTo>
                    <a:pt x="1774" y="1"/>
                    <a:pt x="0" y="793"/>
                    <a:pt x="0" y="1806"/>
                  </a:cubicBezTo>
                  <a:lnTo>
                    <a:pt x="7949" y="1806"/>
                  </a:lnTo>
                  <a:cubicBezTo>
                    <a:pt x="7949" y="793"/>
                    <a:pt x="6176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7" name="Google Shape;2197;p24"/>
            <p:cNvSpPr/>
            <p:nvPr/>
          </p:nvSpPr>
          <p:spPr>
            <a:xfrm>
              <a:off x="3319525" y="3620300"/>
              <a:ext cx="39600" cy="190825"/>
            </a:xfrm>
            <a:custGeom>
              <a:avLst/>
              <a:gdLst/>
              <a:ahLst/>
              <a:cxnLst/>
              <a:rect l="l" t="t" r="r" b="b"/>
              <a:pathLst>
                <a:path w="1584" h="7633" extrusionOk="0">
                  <a:moveTo>
                    <a:pt x="0" y="0"/>
                  </a:moveTo>
                  <a:lnTo>
                    <a:pt x="0" y="7633"/>
                  </a:lnTo>
                  <a:lnTo>
                    <a:pt x="1583" y="7633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8" name="Google Shape;2198;p24"/>
            <p:cNvSpPr/>
            <p:nvPr/>
          </p:nvSpPr>
          <p:spPr>
            <a:xfrm>
              <a:off x="3188875" y="3591000"/>
              <a:ext cx="301675" cy="20625"/>
            </a:xfrm>
            <a:custGeom>
              <a:avLst/>
              <a:gdLst/>
              <a:ahLst/>
              <a:cxnLst/>
              <a:rect l="l" t="t" r="r" b="b"/>
              <a:pathLst>
                <a:path w="12067" h="825" extrusionOk="0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655" y="824"/>
                  </a:lnTo>
                  <a:cubicBezTo>
                    <a:pt x="11877" y="824"/>
                    <a:pt x="12067" y="634"/>
                    <a:pt x="12067" y="412"/>
                  </a:cubicBezTo>
                  <a:cubicBezTo>
                    <a:pt x="12067" y="191"/>
                    <a:pt x="11877" y="1"/>
                    <a:pt x="116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9" name="Google Shape;2199;p24"/>
            <p:cNvSpPr/>
            <p:nvPr/>
          </p:nvSpPr>
          <p:spPr>
            <a:xfrm>
              <a:off x="3300500" y="3569625"/>
              <a:ext cx="78425" cy="63375"/>
            </a:xfrm>
            <a:custGeom>
              <a:avLst/>
              <a:gdLst/>
              <a:ahLst/>
              <a:cxnLst/>
              <a:rect l="l" t="t" r="r" b="b"/>
              <a:pathLst>
                <a:path w="3137" h="2535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2249"/>
                  </a:lnTo>
                  <a:cubicBezTo>
                    <a:pt x="1" y="2408"/>
                    <a:pt x="128" y="2534"/>
                    <a:pt x="286" y="2534"/>
                  </a:cubicBezTo>
                  <a:lnTo>
                    <a:pt x="2851" y="2534"/>
                  </a:lnTo>
                  <a:cubicBezTo>
                    <a:pt x="3010" y="2534"/>
                    <a:pt x="3136" y="2408"/>
                    <a:pt x="3136" y="2249"/>
                  </a:cubicBezTo>
                  <a:lnTo>
                    <a:pt x="3136" y="286"/>
                  </a:lnTo>
                  <a:cubicBezTo>
                    <a:pt x="3136" y="127"/>
                    <a:pt x="3010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00" name="Google Shape;2200;p24"/>
            <p:cNvSpPr/>
            <p:nvPr/>
          </p:nvSpPr>
          <p:spPr>
            <a:xfrm>
              <a:off x="3408175" y="3608425"/>
              <a:ext cx="137800" cy="184500"/>
            </a:xfrm>
            <a:custGeom>
              <a:avLst/>
              <a:gdLst/>
              <a:ahLst/>
              <a:cxnLst/>
              <a:rect l="l" t="t" r="r" b="b"/>
              <a:pathLst>
                <a:path w="5512" h="7380" extrusionOk="0">
                  <a:moveTo>
                    <a:pt x="2756" y="729"/>
                  </a:moveTo>
                  <a:lnTo>
                    <a:pt x="4878" y="4434"/>
                  </a:lnTo>
                  <a:lnTo>
                    <a:pt x="634" y="4434"/>
                  </a:lnTo>
                  <a:lnTo>
                    <a:pt x="2756" y="729"/>
                  </a:lnTo>
                  <a:close/>
                  <a:moveTo>
                    <a:pt x="2756" y="0"/>
                  </a:moveTo>
                  <a:lnTo>
                    <a:pt x="1363" y="2376"/>
                  </a:lnTo>
                  <a:lnTo>
                    <a:pt x="1" y="4782"/>
                  </a:lnTo>
                  <a:cubicBezTo>
                    <a:pt x="96" y="6239"/>
                    <a:pt x="1299" y="7379"/>
                    <a:pt x="2756" y="7379"/>
                  </a:cubicBezTo>
                  <a:cubicBezTo>
                    <a:pt x="4213" y="7379"/>
                    <a:pt x="5416" y="6239"/>
                    <a:pt x="5511" y="4782"/>
                  </a:cubicBezTo>
                  <a:lnTo>
                    <a:pt x="4150" y="2376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01" name="Google Shape;2201;p24"/>
            <p:cNvSpPr/>
            <p:nvPr/>
          </p:nvSpPr>
          <p:spPr>
            <a:xfrm>
              <a:off x="3129500" y="3608425"/>
              <a:ext cx="137775" cy="184500"/>
            </a:xfrm>
            <a:custGeom>
              <a:avLst/>
              <a:gdLst/>
              <a:ahLst/>
              <a:cxnLst/>
              <a:rect l="l" t="t" r="r" b="b"/>
              <a:pathLst>
                <a:path w="5511" h="7380" extrusionOk="0">
                  <a:moveTo>
                    <a:pt x="2756" y="729"/>
                  </a:moveTo>
                  <a:lnTo>
                    <a:pt x="4877" y="4434"/>
                  </a:lnTo>
                  <a:lnTo>
                    <a:pt x="634" y="4434"/>
                  </a:lnTo>
                  <a:lnTo>
                    <a:pt x="2756" y="729"/>
                  </a:lnTo>
                  <a:close/>
                  <a:moveTo>
                    <a:pt x="2756" y="0"/>
                  </a:moveTo>
                  <a:lnTo>
                    <a:pt x="1362" y="2376"/>
                  </a:lnTo>
                  <a:lnTo>
                    <a:pt x="0" y="4782"/>
                  </a:lnTo>
                  <a:cubicBezTo>
                    <a:pt x="95" y="6239"/>
                    <a:pt x="1299" y="7379"/>
                    <a:pt x="2756" y="7379"/>
                  </a:cubicBezTo>
                  <a:cubicBezTo>
                    <a:pt x="4212" y="7379"/>
                    <a:pt x="5416" y="6239"/>
                    <a:pt x="5511" y="4782"/>
                  </a:cubicBezTo>
                  <a:lnTo>
                    <a:pt x="4117" y="2376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03" name="Google Shape;2203;p24"/>
          <p:cNvSpPr txBox="1"/>
          <p:nvPr/>
        </p:nvSpPr>
        <p:spPr>
          <a:xfrm>
            <a:off x="467376" y="238002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4" name="Google Shape;2204;p24"/>
          <p:cNvSpPr txBox="1"/>
          <p:nvPr/>
        </p:nvSpPr>
        <p:spPr>
          <a:xfrm>
            <a:off x="467376" y="2665074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5" name="Google Shape;2205;p24"/>
          <p:cNvSpPr txBox="1"/>
          <p:nvPr/>
        </p:nvSpPr>
        <p:spPr>
          <a:xfrm>
            <a:off x="467375" y="343025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6" name="Google Shape;2206;p24"/>
          <p:cNvSpPr txBox="1"/>
          <p:nvPr/>
        </p:nvSpPr>
        <p:spPr>
          <a:xfrm>
            <a:off x="467375" y="369095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7" name="Google Shape;2207;p24"/>
          <p:cNvSpPr txBox="1"/>
          <p:nvPr/>
        </p:nvSpPr>
        <p:spPr>
          <a:xfrm>
            <a:off x="467375" y="445612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8" name="Google Shape;2208;p24"/>
          <p:cNvSpPr txBox="1"/>
          <p:nvPr/>
        </p:nvSpPr>
        <p:spPr>
          <a:xfrm>
            <a:off x="467375" y="471682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9" name="Google Shape;2209;p24"/>
          <p:cNvSpPr txBox="1"/>
          <p:nvPr/>
        </p:nvSpPr>
        <p:spPr>
          <a:xfrm>
            <a:off x="6911424" y="238002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0" name="Google Shape;2210;p24"/>
          <p:cNvSpPr txBox="1"/>
          <p:nvPr/>
        </p:nvSpPr>
        <p:spPr>
          <a:xfrm>
            <a:off x="6911424" y="266507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1" name="Google Shape;2211;p24"/>
          <p:cNvSpPr txBox="1"/>
          <p:nvPr/>
        </p:nvSpPr>
        <p:spPr>
          <a:xfrm>
            <a:off x="6911424" y="343024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2" name="Google Shape;2212;p24"/>
          <p:cNvSpPr txBox="1"/>
          <p:nvPr/>
        </p:nvSpPr>
        <p:spPr>
          <a:xfrm>
            <a:off x="6911424" y="369093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3" name="Google Shape;2213;p24"/>
          <p:cNvSpPr txBox="1"/>
          <p:nvPr/>
        </p:nvSpPr>
        <p:spPr>
          <a:xfrm>
            <a:off x="6911424" y="445612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4" name="Google Shape;2214;p24"/>
          <p:cNvSpPr txBox="1"/>
          <p:nvPr/>
        </p:nvSpPr>
        <p:spPr>
          <a:xfrm>
            <a:off x="6911424" y="471682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8B08910-02B4-531C-B41A-21935688C019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EDCB87E-5111-BC70-7882-3B4D478C0E8D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9AA9DC4-9C3B-56DC-AFAE-1346907CB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ítulo 44">
            <a:extLst>
              <a:ext uri="{FF2B5EF4-FFF2-40B4-BE49-F238E27FC236}">
                <a16:creationId xmlns:a16="http://schemas.microsoft.com/office/drawing/2014/main" id="{122A61E8-6D20-1121-6DA4-D4BC9E96B95D}"/>
              </a:ext>
            </a:extLst>
          </p:cNvPr>
          <p:cNvSpPr txBox="1">
            <a:spLocks/>
          </p:cNvSpPr>
          <p:nvPr/>
        </p:nvSpPr>
        <p:spPr>
          <a:xfrm>
            <a:off x="2821020" y="376238"/>
            <a:ext cx="6322980" cy="561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Definición del Problema</a:t>
            </a:r>
            <a:endParaRPr lang="es-CL" sz="2800" kern="120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D32F6B96-5C6F-68B1-01D0-42CB3423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04" y="3530938"/>
            <a:ext cx="1958261" cy="1958261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ABC03A70-1DD2-2FB7-B32B-CF40E201A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61" y="4350326"/>
            <a:ext cx="664832" cy="6648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DC14F77-6B43-FEAE-5619-DDAFCB29019C}"/>
              </a:ext>
            </a:extLst>
          </p:cNvPr>
          <p:cNvSpPr txBox="1"/>
          <p:nvPr/>
        </p:nvSpPr>
        <p:spPr>
          <a:xfrm>
            <a:off x="1991799" y="3888661"/>
            <a:ext cx="105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Línea de Comandos</a:t>
            </a:r>
            <a:endParaRPr lang="es-CL" sz="12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9FE38C5-176C-1EAE-9B5B-CC1989A77897}"/>
              </a:ext>
            </a:extLst>
          </p:cNvPr>
          <p:cNvSpPr txBox="1"/>
          <p:nvPr/>
        </p:nvSpPr>
        <p:spPr>
          <a:xfrm>
            <a:off x="6024243" y="3377049"/>
            <a:ext cx="1493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Simulator</a:t>
            </a:r>
            <a:endParaRPr lang="es-CL" sz="1200" b="1" dirty="0"/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3EC73705-2952-CB28-A98F-143867931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65" y="4247204"/>
            <a:ext cx="740453" cy="74045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6FAF155-4555-F17D-929D-C00FDEEA6716}"/>
              </a:ext>
            </a:extLst>
          </p:cNvPr>
          <p:cNvSpPr txBox="1"/>
          <p:nvPr/>
        </p:nvSpPr>
        <p:spPr>
          <a:xfrm>
            <a:off x="649965" y="3970205"/>
            <a:ext cx="87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Usuario</a:t>
            </a:r>
            <a:endParaRPr lang="es-CL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DAC9E97-B3E4-C57B-8DB7-AEE256BDB695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1940B67-CEA4-31CA-5B91-0BB7065084D9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5D10F1E-292B-2E50-2580-44548A58A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ítulo 44">
            <a:extLst>
              <a:ext uri="{FF2B5EF4-FFF2-40B4-BE49-F238E27FC236}">
                <a16:creationId xmlns:a16="http://schemas.microsoft.com/office/drawing/2014/main" id="{720B9343-8424-E19D-E545-4FF35F99846E}"/>
              </a:ext>
            </a:extLst>
          </p:cNvPr>
          <p:cNvSpPr txBox="1">
            <a:spLocks/>
          </p:cNvSpPr>
          <p:nvPr/>
        </p:nvSpPr>
        <p:spPr>
          <a:xfrm>
            <a:off x="2821021" y="352939"/>
            <a:ext cx="6427308" cy="680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Definición del Problema</a:t>
            </a:r>
            <a:endParaRPr lang="es-CL" sz="4700" kern="120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82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DAC9E97-B3E4-C57B-8DB7-AEE256BDB695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1940B67-CEA4-31CA-5B91-0BB7065084D9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5D10F1E-292B-2E50-2580-44548A58A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ítulo 44">
            <a:extLst>
              <a:ext uri="{FF2B5EF4-FFF2-40B4-BE49-F238E27FC236}">
                <a16:creationId xmlns:a16="http://schemas.microsoft.com/office/drawing/2014/main" id="{720B9343-8424-E19D-E545-4FF35F99846E}"/>
              </a:ext>
            </a:extLst>
          </p:cNvPr>
          <p:cNvSpPr txBox="1">
            <a:spLocks/>
          </p:cNvSpPr>
          <p:nvPr/>
        </p:nvSpPr>
        <p:spPr>
          <a:xfrm>
            <a:off x="2821021" y="352939"/>
            <a:ext cx="6427308" cy="680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4700" kern="1200" noProof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Arquitectura de la Solución Propuesta</a:t>
            </a:r>
            <a:endParaRPr lang="es-CL" sz="4700" kern="120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68DAFD6-5DF8-B6CC-26DA-FF70C2A14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93" y="1925913"/>
            <a:ext cx="8804814" cy="37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EEA206C7-2D5D-71FF-71B8-AAAEF573E7A5}"/>
              </a:ext>
            </a:extLst>
          </p:cNvPr>
          <p:cNvSpPr/>
          <p:nvPr/>
        </p:nvSpPr>
        <p:spPr>
          <a:xfrm>
            <a:off x="4866656" y="2198884"/>
            <a:ext cx="3661657" cy="323779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F7207C7-37F0-6B15-2798-BAFEFB8B5325}"/>
              </a:ext>
            </a:extLst>
          </p:cNvPr>
          <p:cNvSpPr/>
          <p:nvPr/>
        </p:nvSpPr>
        <p:spPr>
          <a:xfrm>
            <a:off x="3012901" y="2198885"/>
            <a:ext cx="1546323" cy="1847352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DAC9E97-B3E4-C57B-8DB7-AEE256BDB695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1940B67-CEA4-31CA-5B91-0BB7065084D9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5D10F1E-292B-2E50-2580-44548A58A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ítulo 44">
            <a:extLst>
              <a:ext uri="{FF2B5EF4-FFF2-40B4-BE49-F238E27FC236}">
                <a16:creationId xmlns:a16="http://schemas.microsoft.com/office/drawing/2014/main" id="{720B9343-8424-E19D-E545-4FF35F99846E}"/>
              </a:ext>
            </a:extLst>
          </p:cNvPr>
          <p:cNvSpPr txBox="1">
            <a:spLocks/>
          </p:cNvSpPr>
          <p:nvPr/>
        </p:nvSpPr>
        <p:spPr>
          <a:xfrm>
            <a:off x="2821021" y="352939"/>
            <a:ext cx="6427308" cy="680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4700" kern="1200" noProof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Solución Propuesta</a:t>
            </a:r>
            <a:endParaRPr lang="es-CL" sz="4700" kern="120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0F52628A-FFFA-3B4F-C04F-4C1E942F4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6108" y="2302328"/>
            <a:ext cx="412157" cy="412157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9A781CC4-ADFC-382D-506C-C6CA85CEC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229085" y="2246774"/>
            <a:ext cx="621533" cy="621533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8A73C3E3-A379-63B8-6604-5EEF2207C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3585" y="3144853"/>
            <a:ext cx="412157" cy="412157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25224AB0-4DE9-13D6-41E0-D553DCA16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94233" y="3066568"/>
            <a:ext cx="621533" cy="621533"/>
          </a:xfrm>
          <a:prstGeom prst="rect">
            <a:avLst/>
          </a:prstGeom>
        </p:spPr>
      </p:pic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BCCC6C86-A2FA-FB24-D6A4-0E3921F7F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9876" y="3949129"/>
            <a:ext cx="412157" cy="412157"/>
          </a:xfrm>
          <a:prstGeom prst="rect">
            <a:avLst/>
          </a:prstGeom>
        </p:spPr>
      </p:pic>
      <p:pic>
        <p:nvPicPr>
          <p:cNvPr id="12" name="Imagen 11" descr="Forma&#10;&#10;Descripción generada automáticamente con confianza baja">
            <a:extLst>
              <a:ext uri="{FF2B5EF4-FFF2-40B4-BE49-F238E27FC236}">
                <a16:creationId xmlns:a16="http://schemas.microsoft.com/office/drawing/2014/main" id="{89F9ECF0-2AEC-BEC8-2742-49D9BBEBD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68101" y="3894773"/>
            <a:ext cx="621533" cy="62153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CFB0FBA-B053-F27E-A747-EE22390E38B8}"/>
              </a:ext>
            </a:extLst>
          </p:cNvPr>
          <p:cNvSpPr txBox="1"/>
          <p:nvPr/>
        </p:nvSpPr>
        <p:spPr>
          <a:xfrm>
            <a:off x="902187" y="4753406"/>
            <a:ext cx="136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/>
              <a:t>Usuarios</a:t>
            </a:r>
            <a:endParaRPr lang="es-CL" sz="1100" b="1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A7AE1DB0-D4B1-D42F-A20A-5767C0B5D25F}"/>
              </a:ext>
            </a:extLst>
          </p:cNvPr>
          <p:cNvGrpSpPr/>
          <p:nvPr/>
        </p:nvGrpSpPr>
        <p:grpSpPr>
          <a:xfrm>
            <a:off x="2602259" y="1765426"/>
            <a:ext cx="6070962" cy="4179216"/>
            <a:chOff x="2665427" y="1765426"/>
            <a:chExt cx="6007793" cy="4179216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D432DBB8-29DA-DA94-D204-8CC25BAC9A24}"/>
                </a:ext>
              </a:extLst>
            </p:cNvPr>
            <p:cNvSpPr/>
            <p:nvPr/>
          </p:nvSpPr>
          <p:spPr>
            <a:xfrm>
              <a:off x="2665427" y="1765426"/>
              <a:ext cx="6007793" cy="397315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Diagrama de flujo: terminador 15">
              <a:extLst>
                <a:ext uri="{FF2B5EF4-FFF2-40B4-BE49-F238E27FC236}">
                  <a16:creationId xmlns:a16="http://schemas.microsoft.com/office/drawing/2014/main" id="{6E8FE098-7630-0757-EACA-D8EA5A6300C6}"/>
                </a:ext>
              </a:extLst>
            </p:cNvPr>
            <p:cNvSpPr/>
            <p:nvPr/>
          </p:nvSpPr>
          <p:spPr>
            <a:xfrm>
              <a:off x="4154284" y="5564397"/>
              <a:ext cx="2869948" cy="380245"/>
            </a:xfrm>
            <a:prstGeom prst="flowChartTerminator">
              <a:avLst/>
            </a:pr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9E23D84-22E3-7ABD-E1B7-CC810F884CE6}"/>
              </a:ext>
            </a:extLst>
          </p:cNvPr>
          <p:cNvSpPr txBox="1"/>
          <p:nvPr/>
        </p:nvSpPr>
        <p:spPr>
          <a:xfrm>
            <a:off x="4504695" y="5609684"/>
            <a:ext cx="2362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Arquitectura Entorno Web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9B22454-3693-6EB8-5C62-153454D38D81}"/>
              </a:ext>
            </a:extLst>
          </p:cNvPr>
          <p:cNvSpPr/>
          <p:nvPr/>
        </p:nvSpPr>
        <p:spPr>
          <a:xfrm>
            <a:off x="3187163" y="2416174"/>
            <a:ext cx="1281876" cy="1409035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7687EF1F-2481-3DBA-30A0-CEEA0B212600}"/>
              </a:ext>
            </a:extLst>
          </p:cNvPr>
          <p:cNvGrpSpPr/>
          <p:nvPr/>
        </p:nvGrpSpPr>
        <p:grpSpPr>
          <a:xfrm>
            <a:off x="3338005" y="2647778"/>
            <a:ext cx="760321" cy="664517"/>
            <a:chOff x="3200736" y="2640628"/>
            <a:chExt cx="760321" cy="664517"/>
          </a:xfrm>
        </p:grpSpPr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93D92191-4A3C-DC69-6F24-96811B198C70}"/>
                </a:ext>
              </a:extLst>
            </p:cNvPr>
            <p:cNvSpPr/>
            <p:nvPr/>
          </p:nvSpPr>
          <p:spPr>
            <a:xfrm>
              <a:off x="3200736" y="2640628"/>
              <a:ext cx="760320" cy="173063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800" b="1" dirty="0"/>
                <a:t>ReactJS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C46B1B54-7737-D0B3-F0AC-97A19349032C}"/>
                </a:ext>
              </a:extLst>
            </p:cNvPr>
            <p:cNvSpPr/>
            <p:nvPr/>
          </p:nvSpPr>
          <p:spPr>
            <a:xfrm>
              <a:off x="3200736" y="2886355"/>
              <a:ext cx="760321" cy="173063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800" b="1" dirty="0"/>
                <a:t>Node</a:t>
              </a: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DDFE3C8C-7882-5AAD-160B-BA74935BDC08}"/>
                </a:ext>
              </a:extLst>
            </p:cNvPr>
            <p:cNvSpPr/>
            <p:nvPr/>
          </p:nvSpPr>
          <p:spPr>
            <a:xfrm>
              <a:off x="3200736" y="3132082"/>
              <a:ext cx="760321" cy="173063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800" b="1" dirty="0"/>
                <a:t>Html</a:t>
              </a: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297DB90-79FD-8211-595A-EE247BF455E3}"/>
              </a:ext>
            </a:extLst>
          </p:cNvPr>
          <p:cNvSpPr txBox="1"/>
          <p:nvPr/>
        </p:nvSpPr>
        <p:spPr>
          <a:xfrm>
            <a:off x="3386522" y="1963867"/>
            <a:ext cx="884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b="1" dirty="0"/>
              <a:t>Frontend</a:t>
            </a:r>
            <a:endParaRPr lang="es-CL" sz="1050" b="1" dirty="0"/>
          </a:p>
        </p:txBody>
      </p: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91933212-8630-BBEB-EAA4-15B946CAA6BD}"/>
              </a:ext>
            </a:extLst>
          </p:cNvPr>
          <p:cNvGrpSpPr/>
          <p:nvPr/>
        </p:nvGrpSpPr>
        <p:grpSpPr>
          <a:xfrm>
            <a:off x="4947460" y="3825136"/>
            <a:ext cx="1393201" cy="1211450"/>
            <a:chOff x="4638366" y="4167915"/>
            <a:chExt cx="1393201" cy="1211450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70690A4F-9818-44A0-6EAE-E5251E1A1CBC}"/>
                </a:ext>
              </a:extLst>
            </p:cNvPr>
            <p:cNvSpPr/>
            <p:nvPr/>
          </p:nvSpPr>
          <p:spPr>
            <a:xfrm>
              <a:off x="4638366" y="4391897"/>
              <a:ext cx="1267134" cy="966442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7" name="Imagen 2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42002FBD-8B26-3C70-5CD5-71783CFA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09045" y="4532002"/>
              <a:ext cx="325776" cy="325776"/>
            </a:xfrm>
            <a:prstGeom prst="rect">
              <a:avLst/>
            </a:prstGeom>
          </p:spPr>
        </p:pic>
        <p:pic>
          <p:nvPicPr>
            <p:cNvPr id="28" name="Imagen 27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270D9A7C-B9F5-C1E0-185C-6AF6B73D3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9979" y="4546422"/>
              <a:ext cx="325777" cy="325777"/>
            </a:xfrm>
            <a:prstGeom prst="rect">
              <a:avLst/>
            </a:prstGeom>
          </p:spPr>
        </p:pic>
        <p:pic>
          <p:nvPicPr>
            <p:cNvPr id="29" name="Imagen 28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7391611E-4BC2-472D-2187-76AA52A37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6435" y="4540249"/>
              <a:ext cx="325776" cy="325776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77A65CA9-49D4-0A41-F551-B8065111E46A}"/>
                </a:ext>
              </a:extLst>
            </p:cNvPr>
            <p:cNvSpPr txBox="1"/>
            <p:nvPr/>
          </p:nvSpPr>
          <p:spPr>
            <a:xfrm>
              <a:off x="4797882" y="4167915"/>
              <a:ext cx="12336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000" b="1" dirty="0"/>
                <a:t>Base de Datos</a:t>
              </a:r>
              <a:endParaRPr lang="es-CL" sz="1050" b="1" dirty="0"/>
            </a:p>
          </p:txBody>
        </p:sp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2EAF6F25-6106-D172-5533-EA14B35EA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98559" y="4860196"/>
              <a:ext cx="519169" cy="519169"/>
            </a:xfrm>
            <a:prstGeom prst="rect">
              <a:avLst/>
            </a:prstGeom>
          </p:spPr>
        </p:pic>
      </p:grp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61F9201F-7130-3EF4-CD46-27CFB28243E9}"/>
              </a:ext>
            </a:extLst>
          </p:cNvPr>
          <p:cNvCxnSpPr>
            <a:cxnSpLocks/>
            <a:stCxn id="3" idx="2"/>
            <a:endCxn id="21" idx="1"/>
          </p:cNvCxnSpPr>
          <p:nvPr/>
        </p:nvCxnSpPr>
        <p:spPr>
          <a:xfrm rot="16200000" flipH="1">
            <a:off x="4123710" y="3708589"/>
            <a:ext cx="486102" cy="11613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A95ECB2A-D6F1-4C2B-19B6-56C92FAC4777}"/>
              </a:ext>
            </a:extLst>
          </p:cNvPr>
          <p:cNvCxnSpPr>
            <a:cxnSpLocks/>
            <a:stCxn id="44" idx="2"/>
            <a:endCxn id="42" idx="2"/>
          </p:cNvCxnSpPr>
          <p:nvPr/>
        </p:nvCxnSpPr>
        <p:spPr>
          <a:xfrm rot="5400000" flipH="1" flipV="1">
            <a:off x="7610486" y="4420419"/>
            <a:ext cx="49771" cy="933665"/>
          </a:xfrm>
          <a:prstGeom prst="bentConnector3">
            <a:avLst>
              <a:gd name="adj1" fmla="val -71957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63F96132-EFAE-519D-A886-50AB7CA0023E}"/>
              </a:ext>
            </a:extLst>
          </p:cNvPr>
          <p:cNvGrpSpPr/>
          <p:nvPr/>
        </p:nvGrpSpPr>
        <p:grpSpPr>
          <a:xfrm>
            <a:off x="5033799" y="2687585"/>
            <a:ext cx="2086489" cy="711412"/>
            <a:chOff x="5013716" y="2463417"/>
            <a:chExt cx="2086489" cy="711412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E20F7712-37AF-5D2C-F91C-ABDA0B3F7547}"/>
                </a:ext>
              </a:extLst>
            </p:cNvPr>
            <p:cNvSpPr/>
            <p:nvPr/>
          </p:nvSpPr>
          <p:spPr>
            <a:xfrm>
              <a:off x="5013716" y="2463417"/>
              <a:ext cx="2082817" cy="696545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32" name="Imagen 31" descr="Icono&#10;&#10;Descripción generada automáticamente">
              <a:extLst>
                <a:ext uri="{FF2B5EF4-FFF2-40B4-BE49-F238E27FC236}">
                  <a16:creationId xmlns:a16="http://schemas.microsoft.com/office/drawing/2014/main" id="{74436625-DA8D-5E4F-2858-9ADD79F3D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57243" y="2627663"/>
              <a:ext cx="336878" cy="336878"/>
            </a:xfrm>
            <a:prstGeom prst="rect">
              <a:avLst/>
            </a:prstGeom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53D63F9E-2F4E-AFFB-15AC-29C30027AF14}"/>
                </a:ext>
              </a:extLst>
            </p:cNvPr>
            <p:cNvSpPr txBox="1"/>
            <p:nvPr/>
          </p:nvSpPr>
          <p:spPr>
            <a:xfrm>
              <a:off x="6425911" y="2931459"/>
              <a:ext cx="6742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800" dirty="0"/>
                <a:t>RabbitMQ</a:t>
              </a:r>
              <a:endParaRPr lang="es-CL" sz="900" dirty="0"/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00FEEBD2-3006-528D-7998-22F03B3F10A0}"/>
                </a:ext>
              </a:extLst>
            </p:cNvPr>
            <p:cNvGrpSpPr/>
            <p:nvPr/>
          </p:nvGrpSpPr>
          <p:grpSpPr>
            <a:xfrm>
              <a:off x="5230285" y="2654967"/>
              <a:ext cx="1137583" cy="336878"/>
              <a:chOff x="5430376" y="2172774"/>
              <a:chExt cx="1137583" cy="336878"/>
            </a:xfrm>
          </p:grpSpPr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9D3505BE-7973-35F9-920B-7610C39BF007}"/>
                  </a:ext>
                </a:extLst>
              </p:cNvPr>
              <p:cNvSpPr/>
              <p:nvPr/>
            </p:nvSpPr>
            <p:spPr>
              <a:xfrm>
                <a:off x="5430376" y="2172774"/>
                <a:ext cx="1137583" cy="336878"/>
              </a:xfrm>
              <a:prstGeom prst="rect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064BF9E2-F436-93A6-FA92-C8D3D8D396D1}"/>
                  </a:ext>
                </a:extLst>
              </p:cNvPr>
              <p:cNvCxnSpPr/>
              <p:nvPr/>
            </p:nvCxnSpPr>
            <p:spPr>
              <a:xfrm>
                <a:off x="5614988" y="2172774"/>
                <a:ext cx="0" cy="33687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5E1FB159-01CC-45EB-98D8-59B51DD5A208}"/>
                  </a:ext>
                </a:extLst>
              </p:cNvPr>
              <p:cNvCxnSpPr/>
              <p:nvPr/>
            </p:nvCxnSpPr>
            <p:spPr>
              <a:xfrm>
                <a:off x="5801254" y="2172774"/>
                <a:ext cx="0" cy="33687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BC0537D9-19D3-A1B6-8996-68DE059E15A3}"/>
                  </a:ext>
                </a:extLst>
              </p:cNvPr>
              <p:cNvCxnSpPr/>
              <p:nvPr/>
            </p:nvCxnSpPr>
            <p:spPr>
              <a:xfrm>
                <a:off x="6200776" y="2172774"/>
                <a:ext cx="0" cy="33687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795FAC24-0F38-E41B-D282-7BCB314E7128}"/>
                  </a:ext>
                </a:extLst>
              </p:cNvPr>
              <p:cNvCxnSpPr/>
              <p:nvPr/>
            </p:nvCxnSpPr>
            <p:spPr>
              <a:xfrm>
                <a:off x="6000750" y="2172774"/>
                <a:ext cx="0" cy="33687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>
                <a:extLst>
                  <a:ext uri="{FF2B5EF4-FFF2-40B4-BE49-F238E27FC236}">
                    <a16:creationId xmlns:a16="http://schemas.microsoft.com/office/drawing/2014/main" id="{C77F5C4D-9467-6AAA-DF1E-2776BF68BA55}"/>
                  </a:ext>
                </a:extLst>
              </p:cNvPr>
              <p:cNvCxnSpPr/>
              <p:nvPr/>
            </p:nvCxnSpPr>
            <p:spPr>
              <a:xfrm>
                <a:off x="6403182" y="2172774"/>
                <a:ext cx="0" cy="33687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6348BD84-5877-D705-03C0-0C24EF91D405}"/>
                </a:ext>
              </a:extLst>
            </p:cNvPr>
            <p:cNvSpPr txBox="1"/>
            <p:nvPr/>
          </p:nvSpPr>
          <p:spPr>
            <a:xfrm>
              <a:off x="5245269" y="2959385"/>
              <a:ext cx="117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800" dirty="0"/>
                <a:t>Cola de Simulación</a:t>
              </a:r>
              <a:endParaRPr lang="es-CL" sz="900" dirty="0"/>
            </a:p>
          </p:txBody>
        </p:sp>
      </p:grp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14317C1-5109-C761-4F34-76C4FF0C5B73}"/>
              </a:ext>
            </a:extLst>
          </p:cNvPr>
          <p:cNvSpPr txBox="1"/>
          <p:nvPr/>
        </p:nvSpPr>
        <p:spPr>
          <a:xfrm>
            <a:off x="5344850" y="2458014"/>
            <a:ext cx="1635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b="1" dirty="0"/>
              <a:t>Gestor de Simulación</a:t>
            </a:r>
            <a:endParaRPr lang="es-CL" sz="1050" b="1" dirty="0"/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89E9C704-A82E-3927-CE98-1144095CD44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469039" y="3035858"/>
            <a:ext cx="564760" cy="848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53F43F1F-5629-3E20-C0A0-56C699CD23E5}"/>
              </a:ext>
            </a:extLst>
          </p:cNvPr>
          <p:cNvGrpSpPr/>
          <p:nvPr/>
        </p:nvGrpSpPr>
        <p:grpSpPr>
          <a:xfrm>
            <a:off x="6493677" y="3813636"/>
            <a:ext cx="2019298" cy="1182664"/>
            <a:chOff x="6470650" y="3351855"/>
            <a:chExt cx="2019298" cy="1182664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4AF3F8B6-CDB9-8BCA-CFD8-73A47F907CE4}"/>
                </a:ext>
              </a:extLst>
            </p:cNvPr>
            <p:cNvGrpSpPr/>
            <p:nvPr/>
          </p:nvGrpSpPr>
          <p:grpSpPr>
            <a:xfrm>
              <a:off x="7720366" y="3802401"/>
              <a:ext cx="769582" cy="598184"/>
              <a:chOff x="7656756" y="3090175"/>
              <a:chExt cx="769582" cy="598184"/>
            </a:xfrm>
          </p:grpSpPr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A4034BC-FDD3-0D0F-32FD-5D1B449CCA98}"/>
                  </a:ext>
                </a:extLst>
              </p:cNvPr>
              <p:cNvSpPr txBox="1"/>
              <p:nvPr/>
            </p:nvSpPr>
            <p:spPr>
              <a:xfrm>
                <a:off x="7659918" y="3457528"/>
                <a:ext cx="7664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800" dirty="0"/>
                  <a:t>Simulador</a:t>
                </a:r>
                <a:endParaRPr lang="es-CL" sz="1100" dirty="0"/>
              </a:p>
            </p:txBody>
          </p:sp>
          <p:pic>
            <p:nvPicPr>
              <p:cNvPr id="41" name="Imagen 40" descr="Forma&#10;&#10;Descripción generada automáticamente con confianza baja">
                <a:extLst>
                  <a:ext uri="{FF2B5EF4-FFF2-40B4-BE49-F238E27FC236}">
                    <a16:creationId xmlns:a16="http://schemas.microsoft.com/office/drawing/2014/main" id="{A76E3FDB-072E-CB03-A743-2FB5A70D8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85986" y="3112911"/>
                <a:ext cx="403956" cy="403956"/>
              </a:xfrm>
              <a:prstGeom prst="rect">
                <a:avLst/>
              </a:prstGeom>
            </p:spPr>
          </p:pic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B23343AD-F7F9-1AAA-6D02-5100F16A6217}"/>
                  </a:ext>
                </a:extLst>
              </p:cNvPr>
              <p:cNvSpPr/>
              <p:nvPr/>
            </p:nvSpPr>
            <p:spPr>
              <a:xfrm>
                <a:off x="7656756" y="3090175"/>
                <a:ext cx="717623" cy="598184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FB6B66A8-551A-1878-D6CE-415053782015}"/>
                </a:ext>
              </a:extLst>
            </p:cNvPr>
            <p:cNvGrpSpPr/>
            <p:nvPr/>
          </p:nvGrpSpPr>
          <p:grpSpPr>
            <a:xfrm>
              <a:off x="6680428" y="3824246"/>
              <a:ext cx="877387" cy="626110"/>
              <a:chOff x="6787182" y="3040686"/>
              <a:chExt cx="877387" cy="626110"/>
            </a:xfrm>
          </p:grpSpPr>
          <p:pic>
            <p:nvPicPr>
              <p:cNvPr id="33" name="Imagen 32" descr="Icono&#10;&#10;Descripción generada automáticamente">
                <a:extLst>
                  <a:ext uri="{FF2B5EF4-FFF2-40B4-BE49-F238E27FC236}">
                    <a16:creationId xmlns:a16="http://schemas.microsoft.com/office/drawing/2014/main" id="{BA2A079E-691E-55BC-D6D3-0D944BDF6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0091" y="3060765"/>
                <a:ext cx="210594" cy="180805"/>
              </a:xfrm>
              <a:prstGeom prst="rect">
                <a:avLst/>
              </a:prstGeom>
            </p:spPr>
          </p:pic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F9A0485F-43B5-B89B-AFFA-71CDDD87550D}"/>
                  </a:ext>
                </a:extLst>
              </p:cNvPr>
              <p:cNvSpPr/>
              <p:nvPr/>
            </p:nvSpPr>
            <p:spPr>
              <a:xfrm>
                <a:off x="6787182" y="3040686"/>
                <a:ext cx="717623" cy="598184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F8D8144C-F1E0-4826-BAF3-C3DABA3EAFF8}"/>
                  </a:ext>
                </a:extLst>
              </p:cNvPr>
              <p:cNvSpPr txBox="1"/>
              <p:nvPr/>
            </p:nvSpPr>
            <p:spPr>
              <a:xfrm>
                <a:off x="6839965" y="3205131"/>
                <a:ext cx="824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800" dirty="0"/>
                  <a:t>Cliente RabbitMQ Python</a:t>
                </a:r>
              </a:p>
            </p:txBody>
          </p:sp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33089D00-52BA-F91E-FEF4-403442F0F8E0}"/>
                </a:ext>
              </a:extLst>
            </p:cNvPr>
            <p:cNvGrpSpPr/>
            <p:nvPr/>
          </p:nvGrpSpPr>
          <p:grpSpPr>
            <a:xfrm>
              <a:off x="6470650" y="3351855"/>
              <a:ext cx="1997513" cy="1182664"/>
              <a:chOff x="6487984" y="3961228"/>
              <a:chExt cx="2059765" cy="1212527"/>
            </a:xfrm>
          </p:grpSpPr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054548D6-84F4-5198-92E3-C999A4D16B34}"/>
                  </a:ext>
                </a:extLst>
              </p:cNvPr>
              <p:cNvSpPr/>
              <p:nvPr/>
            </p:nvSpPr>
            <p:spPr>
              <a:xfrm>
                <a:off x="6487984" y="4199701"/>
                <a:ext cx="2059765" cy="974054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4765D866-1599-7A61-78A4-85FB0EF2951A}"/>
                  </a:ext>
                </a:extLst>
              </p:cNvPr>
              <p:cNvSpPr txBox="1"/>
              <p:nvPr/>
            </p:nvSpPr>
            <p:spPr>
              <a:xfrm>
                <a:off x="6800079" y="3961228"/>
                <a:ext cx="1659517" cy="252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000" b="1" dirty="0"/>
                  <a:t>Gestor de Simulador</a:t>
                </a:r>
                <a:endParaRPr lang="es-CL" sz="1050" b="1" dirty="0"/>
              </a:p>
            </p:txBody>
          </p:sp>
        </p:grpSp>
        <p:cxnSp>
          <p:nvCxnSpPr>
            <p:cNvPr id="103" name="Conector: angular 102">
              <a:extLst>
                <a:ext uri="{FF2B5EF4-FFF2-40B4-BE49-F238E27FC236}">
                  <a16:creationId xmlns:a16="http://schemas.microsoft.com/office/drawing/2014/main" id="{F5ED14DA-CA7B-69A7-707E-0A272018CDD0}"/>
                </a:ext>
              </a:extLst>
            </p:cNvPr>
            <p:cNvCxnSpPr>
              <a:cxnSpLocks/>
              <a:stCxn id="22" idx="1"/>
              <a:endCxn id="43" idx="1"/>
            </p:cNvCxnSpPr>
            <p:nvPr/>
          </p:nvCxnSpPr>
          <p:spPr>
            <a:xfrm rot="10800000" flipH="1" flipV="1">
              <a:off x="6470650" y="4059486"/>
              <a:ext cx="209778" cy="63851"/>
            </a:xfrm>
            <a:prstGeom prst="bentConnector3">
              <a:avLst>
                <a:gd name="adj1" fmla="val 47676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Conector: angular 110">
            <a:extLst>
              <a:ext uri="{FF2B5EF4-FFF2-40B4-BE49-F238E27FC236}">
                <a16:creationId xmlns:a16="http://schemas.microsoft.com/office/drawing/2014/main" id="{7D241D0A-7F98-7EF3-0B00-D39F18254D9A}"/>
              </a:ext>
            </a:extLst>
          </p:cNvPr>
          <p:cNvCxnSpPr>
            <a:stCxn id="38" idx="2"/>
            <a:endCxn id="42" idx="2"/>
          </p:cNvCxnSpPr>
          <p:nvPr/>
        </p:nvCxnSpPr>
        <p:spPr>
          <a:xfrm rot="5400000" flipH="1" flipV="1">
            <a:off x="6747611" y="3681992"/>
            <a:ext cx="174220" cy="2534967"/>
          </a:xfrm>
          <a:prstGeom prst="bentConnector3">
            <a:avLst>
              <a:gd name="adj1" fmla="val -13121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ector: angular 129">
            <a:extLst>
              <a:ext uri="{FF2B5EF4-FFF2-40B4-BE49-F238E27FC236}">
                <a16:creationId xmlns:a16="http://schemas.microsoft.com/office/drawing/2014/main" id="{41691CA5-5B57-3C1E-C252-1807149E6687}"/>
              </a:ext>
            </a:extLst>
          </p:cNvPr>
          <p:cNvCxnSpPr>
            <a:cxnSpLocks/>
            <a:stCxn id="22" idx="1"/>
            <a:endCxn id="35" idx="2"/>
          </p:cNvCxnSpPr>
          <p:nvPr/>
        </p:nvCxnSpPr>
        <p:spPr>
          <a:xfrm rot="10800000" flipH="1">
            <a:off x="6493677" y="3371072"/>
            <a:ext cx="289464" cy="1150197"/>
          </a:xfrm>
          <a:prstGeom prst="bentConnector4">
            <a:avLst>
              <a:gd name="adj1" fmla="val -39487"/>
              <a:gd name="adj2" fmla="val 7065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CFAC010C-0CFF-740F-1240-DFA3D42E299A}"/>
              </a:ext>
            </a:extLst>
          </p:cNvPr>
          <p:cNvSpPr txBox="1"/>
          <p:nvPr/>
        </p:nvSpPr>
        <p:spPr>
          <a:xfrm>
            <a:off x="6180470" y="1944968"/>
            <a:ext cx="7587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b="1" dirty="0"/>
              <a:t>Backend</a:t>
            </a:r>
          </a:p>
        </p:txBody>
      </p:sp>
      <p:cxnSp>
        <p:nvCxnSpPr>
          <p:cNvPr id="169" name="Conector: angular 168">
            <a:extLst>
              <a:ext uri="{FF2B5EF4-FFF2-40B4-BE49-F238E27FC236}">
                <a16:creationId xmlns:a16="http://schemas.microsoft.com/office/drawing/2014/main" id="{A7BCDF1D-468E-4968-10DF-1C6639F41566}"/>
              </a:ext>
            </a:extLst>
          </p:cNvPr>
          <p:cNvCxnSpPr>
            <a:cxnSpLocks/>
            <a:stCxn id="19" idx="3"/>
            <a:endCxn id="34" idx="3"/>
          </p:cNvCxnSpPr>
          <p:nvPr/>
        </p:nvCxnSpPr>
        <p:spPr>
          <a:xfrm flipH="1">
            <a:off x="4098326" y="3120692"/>
            <a:ext cx="370713" cy="105072"/>
          </a:xfrm>
          <a:prstGeom prst="bentConnector3">
            <a:avLst>
              <a:gd name="adj1" fmla="val 4624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r 180">
            <a:extLst>
              <a:ext uri="{FF2B5EF4-FFF2-40B4-BE49-F238E27FC236}">
                <a16:creationId xmlns:a16="http://schemas.microsoft.com/office/drawing/2014/main" id="{63B10224-88CF-E36C-6FE8-09F55CE668CD}"/>
              </a:ext>
            </a:extLst>
          </p:cNvPr>
          <p:cNvCxnSpPr>
            <a:cxnSpLocks/>
            <a:stCxn id="19" idx="3"/>
          </p:cNvCxnSpPr>
          <p:nvPr/>
        </p:nvCxnSpPr>
        <p:spPr>
          <a:xfrm flipH="1" flipV="1">
            <a:off x="4098326" y="2734310"/>
            <a:ext cx="370713" cy="386382"/>
          </a:xfrm>
          <a:prstGeom prst="bentConnector4">
            <a:avLst>
              <a:gd name="adj1" fmla="val 46891"/>
              <a:gd name="adj2" fmla="val 9931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ector: angular 185">
            <a:extLst>
              <a:ext uri="{FF2B5EF4-FFF2-40B4-BE49-F238E27FC236}">
                <a16:creationId xmlns:a16="http://schemas.microsoft.com/office/drawing/2014/main" id="{80639129-B683-4D39-1B95-84927F7D9436}"/>
              </a:ext>
            </a:extLst>
          </p:cNvPr>
          <p:cNvCxnSpPr>
            <a:cxnSpLocks/>
            <a:stCxn id="19" idx="3"/>
            <a:endCxn id="24" idx="3"/>
          </p:cNvCxnSpPr>
          <p:nvPr/>
        </p:nvCxnSpPr>
        <p:spPr>
          <a:xfrm flipH="1" flipV="1">
            <a:off x="4098326" y="2980037"/>
            <a:ext cx="370713" cy="140655"/>
          </a:xfrm>
          <a:prstGeom prst="bentConnector3">
            <a:avLst>
              <a:gd name="adj1" fmla="val 46891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ángulo: esquinas redondeadas 192">
            <a:extLst>
              <a:ext uri="{FF2B5EF4-FFF2-40B4-BE49-F238E27FC236}">
                <a16:creationId xmlns:a16="http://schemas.microsoft.com/office/drawing/2014/main" id="{63011D52-0EF5-7AB1-EC4F-B5F41E1A92BE}"/>
              </a:ext>
            </a:extLst>
          </p:cNvPr>
          <p:cNvSpPr/>
          <p:nvPr/>
        </p:nvSpPr>
        <p:spPr>
          <a:xfrm>
            <a:off x="3338005" y="3457623"/>
            <a:ext cx="760321" cy="173063"/>
          </a:xfrm>
          <a:prstGeom prst="round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800" b="1" dirty="0"/>
              <a:t>Javascript</a:t>
            </a:r>
            <a:endParaRPr lang="es-CL" b="1" dirty="0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8D496791-8CC5-2E09-6548-161FC087EAFB}"/>
              </a:ext>
            </a:extLst>
          </p:cNvPr>
          <p:cNvGrpSpPr/>
          <p:nvPr/>
        </p:nvGrpSpPr>
        <p:grpSpPr>
          <a:xfrm>
            <a:off x="187436" y="1813801"/>
            <a:ext cx="2140348" cy="3718616"/>
            <a:chOff x="2665427" y="1765426"/>
            <a:chExt cx="6007793" cy="4179216"/>
          </a:xfrm>
        </p:grpSpPr>
        <p:sp>
          <p:nvSpPr>
            <p:cNvPr id="196" name="Rectángulo: esquinas redondeadas 195">
              <a:extLst>
                <a:ext uri="{FF2B5EF4-FFF2-40B4-BE49-F238E27FC236}">
                  <a16:creationId xmlns:a16="http://schemas.microsoft.com/office/drawing/2014/main" id="{F50C8F6A-CFDC-D6B2-4351-9FCFFB9777A4}"/>
                </a:ext>
              </a:extLst>
            </p:cNvPr>
            <p:cNvSpPr/>
            <p:nvPr/>
          </p:nvSpPr>
          <p:spPr>
            <a:xfrm>
              <a:off x="2665427" y="1765426"/>
              <a:ext cx="6007793" cy="397315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7" name="Diagrama de flujo: terminador 196">
              <a:extLst>
                <a:ext uri="{FF2B5EF4-FFF2-40B4-BE49-F238E27FC236}">
                  <a16:creationId xmlns:a16="http://schemas.microsoft.com/office/drawing/2014/main" id="{E095F6E3-87CE-0ABE-A762-B1929F3C930A}"/>
                </a:ext>
              </a:extLst>
            </p:cNvPr>
            <p:cNvSpPr/>
            <p:nvPr/>
          </p:nvSpPr>
          <p:spPr>
            <a:xfrm>
              <a:off x="4154284" y="5564397"/>
              <a:ext cx="2869948" cy="380245"/>
            </a:xfrm>
            <a:prstGeom prst="flowChartTerminator">
              <a:avLst/>
            </a:pr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Clientes</a:t>
              </a:r>
            </a:p>
          </p:txBody>
        </p:sp>
      </p:grpSp>
      <p:cxnSp>
        <p:nvCxnSpPr>
          <p:cNvPr id="198" name="Conector: angular 197">
            <a:extLst>
              <a:ext uri="{FF2B5EF4-FFF2-40B4-BE49-F238E27FC236}">
                <a16:creationId xmlns:a16="http://schemas.microsoft.com/office/drawing/2014/main" id="{99F402A2-5036-DE97-F233-643554B2FE64}"/>
              </a:ext>
            </a:extLst>
          </p:cNvPr>
          <p:cNvCxnSpPr>
            <a:cxnSpLocks/>
            <a:stCxn id="11" idx="1"/>
            <a:endCxn id="14" idx="1"/>
          </p:cNvCxnSpPr>
          <p:nvPr/>
        </p:nvCxnSpPr>
        <p:spPr>
          <a:xfrm>
            <a:off x="1850618" y="2557541"/>
            <a:ext cx="751641" cy="119446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Conector: angular 203">
            <a:extLst>
              <a:ext uri="{FF2B5EF4-FFF2-40B4-BE49-F238E27FC236}">
                <a16:creationId xmlns:a16="http://schemas.microsoft.com/office/drawing/2014/main" id="{94B4B487-1902-7EDC-614C-722EDC3CEFA8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>
            <a:off x="1815766" y="3377335"/>
            <a:ext cx="786493" cy="374670"/>
          </a:xfrm>
          <a:prstGeom prst="bentConnector3">
            <a:avLst>
              <a:gd name="adj1" fmla="val 5211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Conector: angular 206">
            <a:extLst>
              <a:ext uri="{FF2B5EF4-FFF2-40B4-BE49-F238E27FC236}">
                <a16:creationId xmlns:a16="http://schemas.microsoft.com/office/drawing/2014/main" id="{A135DDE5-0C20-C463-F230-19779896BF70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flipV="1">
            <a:off x="1789634" y="3752005"/>
            <a:ext cx="812625" cy="453535"/>
          </a:xfrm>
          <a:prstGeom prst="bentConnector3">
            <a:avLst>
              <a:gd name="adj1" fmla="val 5351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ector: angular 212">
            <a:extLst>
              <a:ext uri="{FF2B5EF4-FFF2-40B4-BE49-F238E27FC236}">
                <a16:creationId xmlns:a16="http://schemas.microsoft.com/office/drawing/2014/main" id="{9714B601-B164-1D35-C6C1-81D360343C12}"/>
              </a:ext>
            </a:extLst>
          </p:cNvPr>
          <p:cNvCxnSpPr>
            <a:cxnSpLocks/>
            <a:stCxn id="14" idx="1"/>
            <a:endCxn id="19" idx="1"/>
          </p:cNvCxnSpPr>
          <p:nvPr/>
        </p:nvCxnSpPr>
        <p:spPr>
          <a:xfrm rot="10800000" flipH="1">
            <a:off x="2602259" y="3120693"/>
            <a:ext cx="584904" cy="631313"/>
          </a:xfrm>
          <a:prstGeom prst="bentConnector3">
            <a:avLst>
              <a:gd name="adj1" fmla="val 42341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6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787910EE-73C5-6F8F-D3E1-8E7E57B81429}"/>
              </a:ext>
            </a:extLst>
          </p:cNvPr>
          <p:cNvGrpSpPr/>
          <p:nvPr/>
        </p:nvGrpSpPr>
        <p:grpSpPr>
          <a:xfrm>
            <a:off x="3" y="0"/>
            <a:ext cx="5521911" cy="6858000"/>
            <a:chOff x="0" y="0"/>
            <a:chExt cx="5521911" cy="6858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B7234EA-97CD-B582-0F0C-E82282656AD9}"/>
                </a:ext>
              </a:extLst>
            </p:cNvPr>
            <p:cNvSpPr/>
            <p:nvPr/>
          </p:nvSpPr>
          <p:spPr>
            <a:xfrm>
              <a:off x="0" y="0"/>
              <a:ext cx="5521911" cy="685800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004299"/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09D03B67-0062-0139-670F-5C0C8EDD3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09" y="0"/>
              <a:ext cx="2550017" cy="1314450"/>
            </a:xfrm>
            <a:prstGeom prst="rect">
              <a:avLst/>
            </a:prstGeom>
          </p:spPr>
        </p:pic>
      </p:grp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5DFD69BD-42E6-6D22-414F-065835721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15" y="546559"/>
            <a:ext cx="767892" cy="767892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B5B99FF3-61DD-9B99-712F-143AF540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850" y="2230737"/>
            <a:ext cx="903083" cy="90308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5B27E2C-D5AD-1F10-857C-3ED25AA659FE}"/>
              </a:ext>
            </a:extLst>
          </p:cNvPr>
          <p:cNvSpPr txBox="1"/>
          <p:nvPr/>
        </p:nvSpPr>
        <p:spPr>
          <a:xfrm>
            <a:off x="6816934" y="657226"/>
            <a:ext cx="205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Objetivo General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EC9C8E-8871-380E-F495-75355F611501}"/>
              </a:ext>
            </a:extLst>
          </p:cNvPr>
          <p:cNvSpPr txBox="1"/>
          <p:nvPr/>
        </p:nvSpPr>
        <p:spPr>
          <a:xfrm>
            <a:off x="6816931" y="2343722"/>
            <a:ext cx="216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Objetivos Específicos</a:t>
            </a:r>
          </a:p>
        </p:txBody>
      </p:sp>
      <p:sp>
        <p:nvSpPr>
          <p:cNvPr id="4" name="Título 17">
            <a:extLst>
              <a:ext uri="{FF2B5EF4-FFF2-40B4-BE49-F238E27FC236}">
                <a16:creationId xmlns:a16="http://schemas.microsoft.com/office/drawing/2014/main" id="{C4FCAB82-F9EA-F0D3-6BC8-2D7850F1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3133818"/>
            <a:ext cx="5521911" cy="131445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  </a:t>
            </a:r>
            <a:r>
              <a:rPr lang="es-ES" sz="5400" dirty="0">
                <a:solidFill>
                  <a:schemeClr val="bg1"/>
                </a:solidFill>
              </a:rPr>
              <a:t>Objetivos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39" name="Google Shape;139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/>
          <p:nvPr/>
        </p:nvSpPr>
        <p:spPr>
          <a:xfrm>
            <a:off x="906450" y="2244650"/>
            <a:ext cx="7735200" cy="178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latin typeface="Helvetica Neue"/>
                <a:ea typeface="Helvetica Neue"/>
                <a:cs typeface="Helvetica Neue"/>
                <a:sym typeface="Helvetica Neue"/>
              </a:rPr>
              <a:t> Desarrollar un Entorno Web para la simulación de plataformas de procesamiento de streams con un enfoque orientado a servicios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50000"/>
              </a:lnSpc>
            </a:pPr>
            <a:endParaRPr sz="2400" i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50000"/>
              </a:lnSpc>
            </a:pPr>
            <a:endParaRPr sz="1800" i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50000"/>
              </a:lnSpc>
              <a:buSzPts val="1100"/>
            </a:pPr>
            <a:r>
              <a:rPr lang="es-ES" sz="24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4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9D39C00-901C-2A7B-8C7A-45D9D2D7BF49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0E4347D-DB8C-2E02-6F89-1DDF0E409692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3BE85CE-2D41-C3AC-4323-4D80623E6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ítulo 44">
            <a:extLst>
              <a:ext uri="{FF2B5EF4-FFF2-40B4-BE49-F238E27FC236}">
                <a16:creationId xmlns:a16="http://schemas.microsoft.com/office/drawing/2014/main" id="{9164F8A5-DCD6-5B27-4868-92EF2958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102" y="317137"/>
            <a:ext cx="6427308" cy="6801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CL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 General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-1570625" y="234990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234990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234990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03547" y="1942521"/>
            <a:ext cx="5453034" cy="678692"/>
            <a:chOff x="803639" y="3270502"/>
            <a:chExt cx="4435975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39" y="3270502"/>
              <a:ext cx="44359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Diseñar un entorno web para la simulación de múltiples modelos de simulación de las plataformas de procesamiento de stream</a:t>
              </a:r>
              <a:endParaRPr lang="en-US" altLang="ko-KR" sz="12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906810" y="1908152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03547" y="4183134"/>
            <a:ext cx="5512409" cy="678692"/>
            <a:chOff x="803640" y="3270502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270502"/>
              <a:ext cx="205965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Definir e implementar un sistema gestor de colas para los modelos de simulación generados por los usuarios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906809" y="4182612"/>
            <a:ext cx="537366" cy="537366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444175" y="2692034"/>
            <a:ext cx="5512406" cy="678692"/>
            <a:chOff x="803640" y="3270502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27050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Desarrollar una arquitectura orientada a servicios, permitiendo reutilizar elementos y componentes</a:t>
              </a:r>
              <a:endParaRPr lang="es-CL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906810" y="2621213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07F9765-E565-C942-50BA-C829A5D27438}"/>
              </a:ext>
            </a:extLst>
          </p:cNvPr>
          <p:cNvGrpSpPr/>
          <p:nvPr/>
        </p:nvGrpSpPr>
        <p:grpSpPr>
          <a:xfrm>
            <a:off x="0" y="1"/>
            <a:ext cx="9144000" cy="1390649"/>
            <a:chOff x="0" y="0"/>
            <a:chExt cx="9144000" cy="1314450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81C15180-AA2B-BE93-34B4-0FF59694F246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12BEC95A-70B9-472C-80AA-32E73C667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1" name="Título 44">
            <a:extLst>
              <a:ext uri="{FF2B5EF4-FFF2-40B4-BE49-F238E27FC236}">
                <a16:creationId xmlns:a16="http://schemas.microsoft.com/office/drawing/2014/main" id="{4E47D114-BCE9-934C-21A4-6B1811EB05AB}"/>
              </a:ext>
            </a:extLst>
          </p:cNvPr>
          <p:cNvSpPr txBox="1">
            <a:spLocks/>
          </p:cNvSpPr>
          <p:nvPr/>
        </p:nvSpPr>
        <p:spPr>
          <a:xfrm>
            <a:off x="2832102" y="317137"/>
            <a:ext cx="6427308" cy="719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CL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Objetivos Específicos</a:t>
            </a:r>
            <a:endParaRPr lang="es-CL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Trapezoid 13">
            <a:extLst>
              <a:ext uri="{FF2B5EF4-FFF2-40B4-BE49-F238E27FC236}">
                <a16:creationId xmlns:a16="http://schemas.microsoft.com/office/drawing/2014/main" id="{0B857144-C06E-E0B2-962F-C8E57086C82B}"/>
              </a:ext>
            </a:extLst>
          </p:cNvPr>
          <p:cNvSpPr/>
          <p:nvPr/>
        </p:nvSpPr>
        <p:spPr>
          <a:xfrm>
            <a:off x="2003645" y="2008519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Oval 21">
            <a:extLst>
              <a:ext uri="{FF2B5EF4-FFF2-40B4-BE49-F238E27FC236}">
                <a16:creationId xmlns:a16="http://schemas.microsoft.com/office/drawing/2014/main" id="{AE8A9F28-9FC4-AB0D-6032-48554CB667CD}"/>
              </a:ext>
            </a:extLst>
          </p:cNvPr>
          <p:cNvSpPr>
            <a:spLocks noChangeAspect="1"/>
          </p:cNvSpPr>
          <p:nvPr/>
        </p:nvSpPr>
        <p:spPr>
          <a:xfrm>
            <a:off x="2019950" y="273447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Oval 14">
            <a:extLst>
              <a:ext uri="{FF2B5EF4-FFF2-40B4-BE49-F238E27FC236}">
                <a16:creationId xmlns:a16="http://schemas.microsoft.com/office/drawing/2014/main" id="{989C19FE-A8E8-FC0E-AB95-441E4D99DC8E}"/>
              </a:ext>
            </a:extLst>
          </p:cNvPr>
          <p:cNvSpPr/>
          <p:nvPr/>
        </p:nvSpPr>
        <p:spPr>
          <a:xfrm>
            <a:off x="1906809" y="4903576"/>
            <a:ext cx="537366" cy="5373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arallelogram 30">
            <a:extLst>
              <a:ext uri="{FF2B5EF4-FFF2-40B4-BE49-F238E27FC236}">
                <a16:creationId xmlns:a16="http://schemas.microsoft.com/office/drawing/2014/main" id="{BC8A2D1D-655F-EC5F-1B58-44016EAC6FCA}"/>
              </a:ext>
            </a:extLst>
          </p:cNvPr>
          <p:cNvSpPr/>
          <p:nvPr/>
        </p:nvSpPr>
        <p:spPr>
          <a:xfrm flipH="1">
            <a:off x="1995287" y="4984472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57A680AC-5880-3094-26FC-CA09FA447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173" y="4246566"/>
            <a:ext cx="334800" cy="334800"/>
          </a:xfrm>
          <a:prstGeom prst="rect">
            <a:avLst/>
          </a:prstGeom>
        </p:spPr>
      </p:pic>
      <p:grpSp>
        <p:nvGrpSpPr>
          <p:cNvPr id="35" name="Group 11">
            <a:extLst>
              <a:ext uri="{FF2B5EF4-FFF2-40B4-BE49-F238E27FC236}">
                <a16:creationId xmlns:a16="http://schemas.microsoft.com/office/drawing/2014/main" id="{A9F61440-3CCA-2BE5-14A9-52987511C503}"/>
              </a:ext>
            </a:extLst>
          </p:cNvPr>
          <p:cNvGrpSpPr/>
          <p:nvPr/>
        </p:nvGrpSpPr>
        <p:grpSpPr>
          <a:xfrm>
            <a:off x="2503547" y="4811243"/>
            <a:ext cx="5512409" cy="771025"/>
            <a:chOff x="803640" y="3178169"/>
            <a:chExt cx="2059657" cy="771025"/>
          </a:xfrm>
        </p:grpSpPr>
        <p:sp>
          <p:nvSpPr>
            <p:cNvPr id="36" name="TextBox 12">
              <a:extLst>
                <a:ext uri="{FF2B5EF4-FFF2-40B4-BE49-F238E27FC236}">
                  <a16:creationId xmlns:a16="http://schemas.microsoft.com/office/drawing/2014/main" id="{C8AEA2B2-E8EF-4D63-E1E9-8E995D95A532}"/>
                </a:ext>
              </a:extLst>
            </p:cNvPr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5594A407-8C96-19A1-6E4A-98BABECB3578}"/>
                </a:ext>
              </a:extLst>
            </p:cNvPr>
            <p:cNvSpPr txBox="1"/>
            <p:nvPr/>
          </p:nvSpPr>
          <p:spPr>
            <a:xfrm>
              <a:off x="803640" y="3178169"/>
              <a:ext cx="205965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Realizar evaluaciones experimentales del rendimiento del entorno web desarrollado, utilizando diferentes estrategias e implementaciones de modelos de simulación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Oval 14">
            <a:extLst>
              <a:ext uri="{FF2B5EF4-FFF2-40B4-BE49-F238E27FC236}">
                <a16:creationId xmlns:a16="http://schemas.microsoft.com/office/drawing/2014/main" id="{D919C9B0-E580-DE0C-78B4-36462CA7FC15}"/>
              </a:ext>
            </a:extLst>
          </p:cNvPr>
          <p:cNvSpPr/>
          <p:nvPr/>
        </p:nvSpPr>
        <p:spPr>
          <a:xfrm>
            <a:off x="1902446" y="342900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Parallelogram 30">
            <a:extLst>
              <a:ext uri="{FF2B5EF4-FFF2-40B4-BE49-F238E27FC236}">
                <a16:creationId xmlns:a16="http://schemas.microsoft.com/office/drawing/2014/main" id="{89CE456C-4878-9E33-94B9-1D4269961DF1}"/>
              </a:ext>
            </a:extLst>
          </p:cNvPr>
          <p:cNvSpPr/>
          <p:nvPr/>
        </p:nvSpPr>
        <p:spPr>
          <a:xfrm flipH="1">
            <a:off x="5494137" y="3142262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7" name="Group 11">
            <a:extLst>
              <a:ext uri="{FF2B5EF4-FFF2-40B4-BE49-F238E27FC236}">
                <a16:creationId xmlns:a16="http://schemas.microsoft.com/office/drawing/2014/main" id="{59E9B5F5-F972-6EFE-6398-36D5E95ABD53}"/>
              </a:ext>
            </a:extLst>
          </p:cNvPr>
          <p:cNvGrpSpPr/>
          <p:nvPr/>
        </p:nvGrpSpPr>
        <p:grpSpPr>
          <a:xfrm>
            <a:off x="2503547" y="3415017"/>
            <a:ext cx="5512409" cy="461665"/>
            <a:chOff x="-624213" y="3545374"/>
            <a:chExt cx="3487510" cy="461665"/>
          </a:xfrm>
        </p:grpSpPr>
        <p:sp>
          <p:nvSpPr>
            <p:cNvPr id="48" name="TextBox 12">
              <a:extLst>
                <a:ext uri="{FF2B5EF4-FFF2-40B4-BE49-F238E27FC236}">
                  <a16:creationId xmlns:a16="http://schemas.microsoft.com/office/drawing/2014/main" id="{96E3468B-0CA3-750F-D68B-F02B042712CB}"/>
                </a:ext>
              </a:extLst>
            </p:cNvPr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13">
              <a:extLst>
                <a:ext uri="{FF2B5EF4-FFF2-40B4-BE49-F238E27FC236}">
                  <a16:creationId xmlns:a16="http://schemas.microsoft.com/office/drawing/2014/main" id="{F5BE0FCD-B2EB-94D7-99C7-55C40C847984}"/>
                </a:ext>
              </a:extLst>
            </p:cNvPr>
            <p:cNvSpPr txBox="1"/>
            <p:nvPr/>
          </p:nvSpPr>
          <p:spPr>
            <a:xfrm>
              <a:off x="-624213" y="3545374"/>
              <a:ext cx="34875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Transformar y generar un contenedor a partir del simulador Storm capaz de trabajar como un servicio.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0166B76A-780D-276B-1298-930924B85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53" y="3448718"/>
            <a:ext cx="846351" cy="4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787910EE-73C5-6F8F-D3E1-8E7E57B81429}"/>
              </a:ext>
            </a:extLst>
          </p:cNvPr>
          <p:cNvGrpSpPr/>
          <p:nvPr/>
        </p:nvGrpSpPr>
        <p:grpSpPr>
          <a:xfrm>
            <a:off x="3" y="0"/>
            <a:ext cx="5521911" cy="6858000"/>
            <a:chOff x="0" y="0"/>
            <a:chExt cx="5521911" cy="6858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B7234EA-97CD-B582-0F0C-E82282656AD9}"/>
                </a:ext>
              </a:extLst>
            </p:cNvPr>
            <p:cNvSpPr/>
            <p:nvPr/>
          </p:nvSpPr>
          <p:spPr>
            <a:xfrm>
              <a:off x="0" y="0"/>
              <a:ext cx="5521911" cy="685800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004299"/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09D03B67-0062-0139-670F-5C0C8EDD3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09" y="0"/>
              <a:ext cx="2550017" cy="1314450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A5B27E2C-D5AD-1F10-857C-3ED25AA659FE}"/>
              </a:ext>
            </a:extLst>
          </p:cNvPr>
          <p:cNvSpPr txBox="1"/>
          <p:nvPr/>
        </p:nvSpPr>
        <p:spPr>
          <a:xfrm>
            <a:off x="6816933" y="657226"/>
            <a:ext cx="2164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Metodología de Desarrollo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EC9C8E-8871-380E-F495-75355F611501}"/>
              </a:ext>
            </a:extLst>
          </p:cNvPr>
          <p:cNvSpPr txBox="1"/>
          <p:nvPr/>
        </p:nvSpPr>
        <p:spPr>
          <a:xfrm>
            <a:off x="6864480" y="2389890"/>
            <a:ext cx="2164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Planificación de Hitos y Etapas</a:t>
            </a:r>
            <a:endParaRPr lang="es-CL" sz="1600" dirty="0"/>
          </a:p>
        </p:txBody>
      </p:sp>
      <p:sp>
        <p:nvSpPr>
          <p:cNvPr id="4" name="Título 17">
            <a:extLst>
              <a:ext uri="{FF2B5EF4-FFF2-40B4-BE49-F238E27FC236}">
                <a16:creationId xmlns:a16="http://schemas.microsoft.com/office/drawing/2014/main" id="{A6261AED-B9EF-65A1-8A21-D3DDAD7FB934}"/>
              </a:ext>
            </a:extLst>
          </p:cNvPr>
          <p:cNvSpPr txBox="1">
            <a:spLocks/>
          </p:cNvSpPr>
          <p:nvPr/>
        </p:nvSpPr>
        <p:spPr>
          <a:xfrm>
            <a:off x="195971" y="3133820"/>
            <a:ext cx="5521911" cy="1314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5400" dirty="0">
                <a:solidFill>
                  <a:schemeClr val="bg1"/>
                </a:solidFill>
              </a:rPr>
              <a:t>Metodología</a:t>
            </a:r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51681488-8283-15F7-C265-8891556A3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23" y="497813"/>
            <a:ext cx="903600" cy="903600"/>
          </a:xfrm>
          <a:prstGeom prst="rect">
            <a:avLst/>
          </a:prstGeom>
        </p:spPr>
      </p:pic>
      <p:pic>
        <p:nvPicPr>
          <p:cNvPr id="16" name="Imagen 15" descr="Forma&#10;&#10;Descripción generada automáticamente con confianza baja">
            <a:extLst>
              <a:ext uri="{FF2B5EF4-FFF2-40B4-BE49-F238E27FC236}">
                <a16:creationId xmlns:a16="http://schemas.microsoft.com/office/drawing/2014/main" id="{2FD07569-FD22-5580-F98A-D586CE3A4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623" y="2107367"/>
            <a:ext cx="903600" cy="9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1"/>
          <p:cNvSpPr/>
          <p:nvPr/>
        </p:nvSpPr>
        <p:spPr>
          <a:xfrm>
            <a:off x="3463214" y="3311058"/>
            <a:ext cx="36875" cy="8275"/>
          </a:xfrm>
          <a:custGeom>
            <a:avLst/>
            <a:gdLst/>
            <a:ahLst/>
            <a:cxnLst/>
            <a:rect l="l" t="t" r="r" b="b"/>
            <a:pathLst>
              <a:path w="1475" h="331" extrusionOk="0">
                <a:moveTo>
                  <a:pt x="1474" y="0"/>
                </a:moveTo>
                <a:cubicBezTo>
                  <a:pt x="941" y="102"/>
                  <a:pt x="534" y="203"/>
                  <a:pt x="0" y="331"/>
                </a:cubicBezTo>
                <a:cubicBezTo>
                  <a:pt x="534" y="203"/>
                  <a:pt x="1042" y="102"/>
                  <a:pt x="1474" y="0"/>
                </a:cubicBezTo>
                <a:close/>
              </a:path>
            </a:pathLst>
          </a:custGeom>
          <a:solidFill>
            <a:srgbClr val="BAB7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82" name="Google Shape;782;p31"/>
          <p:cNvSpPr/>
          <p:nvPr/>
        </p:nvSpPr>
        <p:spPr>
          <a:xfrm>
            <a:off x="5236589" y="3311058"/>
            <a:ext cx="37525" cy="8275"/>
          </a:xfrm>
          <a:custGeom>
            <a:avLst/>
            <a:gdLst/>
            <a:ahLst/>
            <a:cxnLst/>
            <a:rect l="l" t="t" r="r" b="b"/>
            <a:pathLst>
              <a:path w="1501" h="331" extrusionOk="0">
                <a:moveTo>
                  <a:pt x="1500" y="0"/>
                </a:moveTo>
                <a:cubicBezTo>
                  <a:pt x="967" y="102"/>
                  <a:pt x="535" y="203"/>
                  <a:pt x="1" y="331"/>
                </a:cubicBezTo>
                <a:cubicBezTo>
                  <a:pt x="535" y="203"/>
                  <a:pt x="1068" y="102"/>
                  <a:pt x="1500" y="0"/>
                </a:cubicBezTo>
                <a:close/>
              </a:path>
            </a:pathLst>
          </a:custGeom>
          <a:solidFill>
            <a:srgbClr val="BAB7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83" name="Google Shape;783;p31"/>
          <p:cNvSpPr/>
          <p:nvPr/>
        </p:nvSpPr>
        <p:spPr>
          <a:xfrm>
            <a:off x="7010614" y="3311058"/>
            <a:ext cx="36875" cy="8275"/>
          </a:xfrm>
          <a:custGeom>
            <a:avLst/>
            <a:gdLst/>
            <a:ahLst/>
            <a:cxnLst/>
            <a:rect l="l" t="t" r="r" b="b"/>
            <a:pathLst>
              <a:path w="1475" h="331" extrusionOk="0">
                <a:moveTo>
                  <a:pt x="1475" y="0"/>
                </a:moveTo>
                <a:lnTo>
                  <a:pt x="1475" y="0"/>
                </a:lnTo>
                <a:cubicBezTo>
                  <a:pt x="967" y="102"/>
                  <a:pt x="534" y="203"/>
                  <a:pt x="1" y="331"/>
                </a:cubicBezTo>
                <a:cubicBezTo>
                  <a:pt x="534" y="203"/>
                  <a:pt x="1068" y="102"/>
                  <a:pt x="1475" y="0"/>
                </a:cubicBezTo>
                <a:close/>
              </a:path>
            </a:pathLst>
          </a:custGeom>
          <a:solidFill>
            <a:srgbClr val="BAB7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84" name="Google Shape;784;p31"/>
          <p:cNvSpPr/>
          <p:nvPr/>
        </p:nvSpPr>
        <p:spPr>
          <a:xfrm>
            <a:off x="1577988" y="3483232"/>
            <a:ext cx="21000" cy="436550"/>
          </a:xfrm>
          <a:custGeom>
            <a:avLst/>
            <a:gdLst/>
            <a:ahLst/>
            <a:cxnLst/>
            <a:rect l="l" t="t" r="r" b="b"/>
            <a:pathLst>
              <a:path w="840" h="17462" extrusionOk="0">
                <a:moveTo>
                  <a:pt x="1" y="1"/>
                </a:moveTo>
                <a:lnTo>
                  <a:pt x="1" y="17461"/>
                </a:lnTo>
                <a:lnTo>
                  <a:pt x="839" y="17461"/>
                </a:lnTo>
                <a:lnTo>
                  <a:pt x="839" y="1"/>
                </a:ln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85" name="Google Shape;785;p31"/>
          <p:cNvSpPr/>
          <p:nvPr/>
        </p:nvSpPr>
        <p:spPr>
          <a:xfrm>
            <a:off x="1554488" y="3454007"/>
            <a:ext cx="66100" cy="66100"/>
          </a:xfrm>
          <a:custGeom>
            <a:avLst/>
            <a:gdLst/>
            <a:ahLst/>
            <a:cxnLst/>
            <a:rect l="l" t="t" r="r" b="b"/>
            <a:pathLst>
              <a:path w="2644" h="2644" extrusionOk="0">
                <a:moveTo>
                  <a:pt x="1373" y="1"/>
                </a:moveTo>
                <a:cubicBezTo>
                  <a:pt x="636" y="1"/>
                  <a:pt x="0" y="534"/>
                  <a:pt x="0" y="1271"/>
                </a:cubicBezTo>
                <a:cubicBezTo>
                  <a:pt x="0" y="2009"/>
                  <a:pt x="636" y="2644"/>
                  <a:pt x="1373" y="2644"/>
                </a:cubicBezTo>
                <a:cubicBezTo>
                  <a:pt x="2110" y="2644"/>
                  <a:pt x="2643" y="2009"/>
                  <a:pt x="2643" y="1271"/>
                </a:cubicBezTo>
                <a:cubicBezTo>
                  <a:pt x="2643" y="534"/>
                  <a:pt x="2110" y="1"/>
                  <a:pt x="1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86" name="Google Shape;786;p31"/>
          <p:cNvSpPr/>
          <p:nvPr/>
        </p:nvSpPr>
        <p:spPr>
          <a:xfrm>
            <a:off x="1564639" y="3462283"/>
            <a:ext cx="47675" cy="47675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67" y="0"/>
                </a:moveTo>
                <a:cubicBezTo>
                  <a:pt x="433" y="0"/>
                  <a:pt x="1" y="407"/>
                  <a:pt x="1" y="940"/>
                </a:cubicBezTo>
                <a:cubicBezTo>
                  <a:pt x="1" y="1474"/>
                  <a:pt x="433" y="1906"/>
                  <a:pt x="967" y="1906"/>
                </a:cubicBezTo>
                <a:cubicBezTo>
                  <a:pt x="1500" y="1906"/>
                  <a:pt x="1907" y="1474"/>
                  <a:pt x="1907" y="940"/>
                </a:cubicBezTo>
                <a:cubicBezTo>
                  <a:pt x="1907" y="407"/>
                  <a:pt x="1500" y="0"/>
                  <a:pt x="967" y="0"/>
                </a:cubicBezTo>
                <a:close/>
              </a:path>
            </a:pathLst>
          </a:custGeom>
          <a:solidFill>
            <a:srgbClr val="6A6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87" name="Google Shape;787;p31"/>
          <p:cNvSpPr/>
          <p:nvPr/>
        </p:nvSpPr>
        <p:spPr>
          <a:xfrm>
            <a:off x="3352013" y="3483232"/>
            <a:ext cx="21000" cy="436550"/>
          </a:xfrm>
          <a:custGeom>
            <a:avLst/>
            <a:gdLst/>
            <a:ahLst/>
            <a:cxnLst/>
            <a:rect l="l" t="t" r="r" b="b"/>
            <a:pathLst>
              <a:path w="840" h="17462" extrusionOk="0">
                <a:moveTo>
                  <a:pt x="0" y="1"/>
                </a:moveTo>
                <a:lnTo>
                  <a:pt x="0" y="17461"/>
                </a:lnTo>
                <a:lnTo>
                  <a:pt x="839" y="17461"/>
                </a:lnTo>
                <a:lnTo>
                  <a:pt x="839" y="1"/>
                </a:lnTo>
                <a:close/>
              </a:path>
            </a:pathLst>
          </a:custGeom>
          <a:solidFill>
            <a:srgbClr val="8BA2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88" name="Google Shape;788;p31"/>
          <p:cNvSpPr/>
          <p:nvPr/>
        </p:nvSpPr>
        <p:spPr>
          <a:xfrm>
            <a:off x="3327863" y="3454007"/>
            <a:ext cx="66100" cy="66100"/>
          </a:xfrm>
          <a:custGeom>
            <a:avLst/>
            <a:gdLst/>
            <a:ahLst/>
            <a:cxnLst/>
            <a:rect l="l" t="t" r="r" b="b"/>
            <a:pathLst>
              <a:path w="2644" h="2644" extrusionOk="0">
                <a:moveTo>
                  <a:pt x="1373" y="1"/>
                </a:moveTo>
                <a:cubicBezTo>
                  <a:pt x="636" y="1"/>
                  <a:pt x="1" y="534"/>
                  <a:pt x="1" y="1271"/>
                </a:cubicBezTo>
                <a:cubicBezTo>
                  <a:pt x="1" y="2009"/>
                  <a:pt x="636" y="2644"/>
                  <a:pt x="1373" y="2644"/>
                </a:cubicBezTo>
                <a:cubicBezTo>
                  <a:pt x="2136" y="2644"/>
                  <a:pt x="2644" y="2009"/>
                  <a:pt x="2644" y="1271"/>
                </a:cubicBezTo>
                <a:cubicBezTo>
                  <a:pt x="2644" y="534"/>
                  <a:pt x="2136" y="1"/>
                  <a:pt x="1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89" name="Google Shape;789;p31"/>
          <p:cNvSpPr/>
          <p:nvPr/>
        </p:nvSpPr>
        <p:spPr>
          <a:xfrm>
            <a:off x="3338664" y="3462283"/>
            <a:ext cx="47675" cy="47675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41" y="0"/>
                </a:moveTo>
                <a:cubicBezTo>
                  <a:pt x="433" y="0"/>
                  <a:pt x="1" y="407"/>
                  <a:pt x="1" y="940"/>
                </a:cubicBezTo>
                <a:cubicBezTo>
                  <a:pt x="1" y="1474"/>
                  <a:pt x="433" y="1906"/>
                  <a:pt x="941" y="1906"/>
                </a:cubicBezTo>
                <a:cubicBezTo>
                  <a:pt x="1475" y="1906"/>
                  <a:pt x="1907" y="1474"/>
                  <a:pt x="1907" y="940"/>
                </a:cubicBezTo>
                <a:cubicBezTo>
                  <a:pt x="1907" y="407"/>
                  <a:pt x="1475" y="0"/>
                  <a:pt x="941" y="0"/>
                </a:cubicBezTo>
                <a:close/>
              </a:path>
            </a:pathLst>
          </a:custGeom>
          <a:solidFill>
            <a:srgbClr val="8BA2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90" name="Google Shape;790;p31"/>
          <p:cNvSpPr/>
          <p:nvPr/>
        </p:nvSpPr>
        <p:spPr>
          <a:xfrm>
            <a:off x="5125414" y="3483232"/>
            <a:ext cx="21625" cy="436550"/>
          </a:xfrm>
          <a:custGeom>
            <a:avLst/>
            <a:gdLst/>
            <a:ahLst/>
            <a:cxnLst/>
            <a:rect l="l" t="t" r="r" b="b"/>
            <a:pathLst>
              <a:path w="865" h="17462" extrusionOk="0">
                <a:moveTo>
                  <a:pt x="0" y="1"/>
                </a:moveTo>
                <a:lnTo>
                  <a:pt x="0" y="17461"/>
                </a:lnTo>
                <a:lnTo>
                  <a:pt x="864" y="17461"/>
                </a:lnTo>
                <a:lnTo>
                  <a:pt x="864" y="1"/>
                </a:lnTo>
                <a:close/>
              </a:path>
            </a:pathLst>
          </a:custGeom>
          <a:solidFill>
            <a:srgbClr val="2B8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91" name="Google Shape;791;p31"/>
          <p:cNvSpPr/>
          <p:nvPr/>
        </p:nvSpPr>
        <p:spPr>
          <a:xfrm>
            <a:off x="5101888" y="3454007"/>
            <a:ext cx="66100" cy="66100"/>
          </a:xfrm>
          <a:custGeom>
            <a:avLst/>
            <a:gdLst/>
            <a:ahLst/>
            <a:cxnLst/>
            <a:rect l="l" t="t" r="r" b="b"/>
            <a:pathLst>
              <a:path w="2644" h="2644" extrusionOk="0">
                <a:moveTo>
                  <a:pt x="1373" y="1"/>
                </a:moveTo>
                <a:cubicBezTo>
                  <a:pt x="636" y="1"/>
                  <a:pt x="1" y="534"/>
                  <a:pt x="1" y="1271"/>
                </a:cubicBezTo>
                <a:cubicBezTo>
                  <a:pt x="1" y="2009"/>
                  <a:pt x="636" y="2644"/>
                  <a:pt x="1373" y="2644"/>
                </a:cubicBezTo>
                <a:cubicBezTo>
                  <a:pt x="2110" y="2644"/>
                  <a:pt x="2644" y="2009"/>
                  <a:pt x="2644" y="1271"/>
                </a:cubicBezTo>
                <a:cubicBezTo>
                  <a:pt x="2644" y="534"/>
                  <a:pt x="2110" y="1"/>
                  <a:pt x="1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92" name="Google Shape;792;p31"/>
          <p:cNvSpPr/>
          <p:nvPr/>
        </p:nvSpPr>
        <p:spPr>
          <a:xfrm>
            <a:off x="5112689" y="3462283"/>
            <a:ext cx="47675" cy="47675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41" y="0"/>
                </a:moveTo>
                <a:cubicBezTo>
                  <a:pt x="407" y="0"/>
                  <a:pt x="1" y="407"/>
                  <a:pt x="1" y="940"/>
                </a:cubicBezTo>
                <a:cubicBezTo>
                  <a:pt x="1" y="1474"/>
                  <a:pt x="407" y="1906"/>
                  <a:pt x="941" y="1906"/>
                </a:cubicBezTo>
                <a:cubicBezTo>
                  <a:pt x="1475" y="1906"/>
                  <a:pt x="1907" y="1474"/>
                  <a:pt x="1907" y="940"/>
                </a:cubicBezTo>
                <a:cubicBezTo>
                  <a:pt x="1907" y="407"/>
                  <a:pt x="1475" y="0"/>
                  <a:pt x="941" y="0"/>
                </a:cubicBezTo>
                <a:close/>
              </a:path>
            </a:pathLst>
          </a:custGeom>
          <a:solidFill>
            <a:srgbClr val="2B8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93" name="Google Shape;793;p31"/>
          <p:cNvSpPr/>
          <p:nvPr/>
        </p:nvSpPr>
        <p:spPr>
          <a:xfrm>
            <a:off x="6899413" y="3483232"/>
            <a:ext cx="21000" cy="436550"/>
          </a:xfrm>
          <a:custGeom>
            <a:avLst/>
            <a:gdLst/>
            <a:ahLst/>
            <a:cxnLst/>
            <a:rect l="l" t="t" r="r" b="b"/>
            <a:pathLst>
              <a:path w="840" h="17462" extrusionOk="0">
                <a:moveTo>
                  <a:pt x="1" y="1"/>
                </a:moveTo>
                <a:lnTo>
                  <a:pt x="1" y="17461"/>
                </a:lnTo>
                <a:lnTo>
                  <a:pt x="840" y="17461"/>
                </a:lnTo>
                <a:lnTo>
                  <a:pt x="840" y="1"/>
                </a:lnTo>
                <a:close/>
              </a:path>
            </a:pathLst>
          </a:custGeom>
          <a:solidFill>
            <a:srgbClr val="77E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94" name="Google Shape;794;p31"/>
          <p:cNvSpPr/>
          <p:nvPr/>
        </p:nvSpPr>
        <p:spPr>
          <a:xfrm>
            <a:off x="6875913" y="3454007"/>
            <a:ext cx="66100" cy="66100"/>
          </a:xfrm>
          <a:custGeom>
            <a:avLst/>
            <a:gdLst/>
            <a:ahLst/>
            <a:cxnLst/>
            <a:rect l="l" t="t" r="r" b="b"/>
            <a:pathLst>
              <a:path w="2644" h="2644" extrusionOk="0">
                <a:moveTo>
                  <a:pt x="1373" y="1"/>
                </a:moveTo>
                <a:cubicBezTo>
                  <a:pt x="636" y="1"/>
                  <a:pt x="1" y="534"/>
                  <a:pt x="1" y="1271"/>
                </a:cubicBezTo>
                <a:cubicBezTo>
                  <a:pt x="1" y="2009"/>
                  <a:pt x="636" y="2644"/>
                  <a:pt x="1373" y="2644"/>
                </a:cubicBezTo>
                <a:cubicBezTo>
                  <a:pt x="2110" y="2644"/>
                  <a:pt x="2644" y="2009"/>
                  <a:pt x="2644" y="1271"/>
                </a:cubicBezTo>
                <a:cubicBezTo>
                  <a:pt x="2644" y="534"/>
                  <a:pt x="2110" y="1"/>
                  <a:pt x="1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95" name="Google Shape;795;p31"/>
          <p:cNvSpPr/>
          <p:nvPr/>
        </p:nvSpPr>
        <p:spPr>
          <a:xfrm>
            <a:off x="6886089" y="3462283"/>
            <a:ext cx="47675" cy="47675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66" y="0"/>
                </a:moveTo>
                <a:cubicBezTo>
                  <a:pt x="432" y="0"/>
                  <a:pt x="0" y="407"/>
                  <a:pt x="0" y="940"/>
                </a:cubicBezTo>
                <a:cubicBezTo>
                  <a:pt x="0" y="1474"/>
                  <a:pt x="432" y="1906"/>
                  <a:pt x="966" y="1906"/>
                </a:cubicBezTo>
                <a:cubicBezTo>
                  <a:pt x="1500" y="1906"/>
                  <a:pt x="1906" y="1474"/>
                  <a:pt x="1906" y="940"/>
                </a:cubicBezTo>
                <a:cubicBezTo>
                  <a:pt x="1906" y="407"/>
                  <a:pt x="1500" y="0"/>
                  <a:pt x="966" y="0"/>
                </a:cubicBezTo>
                <a:close/>
              </a:path>
            </a:pathLst>
          </a:custGeom>
          <a:solidFill>
            <a:srgbClr val="77E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796" name="Google Shape;796;p31"/>
          <p:cNvGrpSpPr/>
          <p:nvPr/>
        </p:nvGrpSpPr>
        <p:grpSpPr>
          <a:xfrm>
            <a:off x="675087" y="2133032"/>
            <a:ext cx="7793825" cy="2345900"/>
            <a:chOff x="1024250" y="1194300"/>
            <a:chExt cx="7095500" cy="2345900"/>
          </a:xfrm>
        </p:grpSpPr>
        <p:sp>
          <p:nvSpPr>
            <p:cNvPr id="797" name="Google Shape;797;p31"/>
            <p:cNvSpPr/>
            <p:nvPr/>
          </p:nvSpPr>
          <p:spPr>
            <a:xfrm>
              <a:off x="2319200" y="2155000"/>
              <a:ext cx="15900" cy="24175"/>
            </a:xfrm>
            <a:custGeom>
              <a:avLst/>
              <a:gdLst/>
              <a:ahLst/>
              <a:cxnLst/>
              <a:rect l="l" t="t" r="r" b="b"/>
              <a:pathLst>
                <a:path w="636" h="967" extrusionOk="0">
                  <a:moveTo>
                    <a:pt x="635" y="1"/>
                  </a:moveTo>
                  <a:cubicBezTo>
                    <a:pt x="407" y="331"/>
                    <a:pt x="203" y="636"/>
                    <a:pt x="0" y="967"/>
                  </a:cubicBezTo>
                  <a:cubicBezTo>
                    <a:pt x="203" y="636"/>
                    <a:pt x="407" y="331"/>
                    <a:pt x="635" y="1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353500" y="2094650"/>
              <a:ext cx="7650" cy="18450"/>
            </a:xfrm>
            <a:custGeom>
              <a:avLst/>
              <a:gdLst/>
              <a:ahLst/>
              <a:cxnLst/>
              <a:rect l="l" t="t" r="r" b="b"/>
              <a:pathLst>
                <a:path w="306" h="738" extrusionOk="0">
                  <a:moveTo>
                    <a:pt x="306" y="0"/>
                  </a:moveTo>
                  <a:cubicBezTo>
                    <a:pt x="204" y="204"/>
                    <a:pt x="102" y="509"/>
                    <a:pt x="1" y="738"/>
                  </a:cubicBezTo>
                  <a:cubicBezTo>
                    <a:pt x="102" y="509"/>
                    <a:pt x="204" y="204"/>
                    <a:pt x="306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361125" y="1792850"/>
              <a:ext cx="5750" cy="20975"/>
            </a:xfrm>
            <a:custGeom>
              <a:avLst/>
              <a:gdLst/>
              <a:ahLst/>
              <a:cxnLst/>
              <a:rect l="l" t="t" r="r" b="b"/>
              <a:pathLst>
                <a:path w="230" h="839" extrusionOk="0">
                  <a:moveTo>
                    <a:pt x="1" y="0"/>
                  </a:moveTo>
                  <a:lnTo>
                    <a:pt x="1" y="0"/>
                  </a:lnTo>
                  <a:cubicBezTo>
                    <a:pt x="128" y="305"/>
                    <a:pt x="128" y="508"/>
                    <a:pt x="229" y="839"/>
                  </a:cubicBezTo>
                  <a:cubicBezTo>
                    <a:pt x="229" y="508"/>
                    <a:pt x="128" y="305"/>
                    <a:pt x="1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2366850" y="1813800"/>
              <a:ext cx="5100" cy="18450"/>
            </a:xfrm>
            <a:custGeom>
              <a:avLst/>
              <a:gdLst/>
              <a:ahLst/>
              <a:cxnLst/>
              <a:rect l="l" t="t" r="r" b="b"/>
              <a:pathLst>
                <a:path w="204" h="738" extrusionOk="0">
                  <a:moveTo>
                    <a:pt x="204" y="738"/>
                  </a:moveTo>
                  <a:cubicBezTo>
                    <a:pt x="204" y="534"/>
                    <a:pt x="102" y="204"/>
                    <a:pt x="0" y="1"/>
                  </a:cubicBezTo>
                  <a:cubicBezTo>
                    <a:pt x="102" y="204"/>
                    <a:pt x="204" y="534"/>
                    <a:pt x="204" y="738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1024250" y="1292150"/>
              <a:ext cx="1665400" cy="1402975"/>
            </a:xfrm>
            <a:custGeom>
              <a:avLst/>
              <a:gdLst/>
              <a:ahLst/>
              <a:cxnLst/>
              <a:rect l="l" t="t" r="r" b="b"/>
              <a:pathLst>
                <a:path w="66616" h="56119" extrusionOk="0">
                  <a:moveTo>
                    <a:pt x="45749" y="0"/>
                  </a:moveTo>
                  <a:cubicBezTo>
                    <a:pt x="42572" y="0"/>
                    <a:pt x="39395" y="636"/>
                    <a:pt x="36549" y="1703"/>
                  </a:cubicBezTo>
                  <a:cubicBezTo>
                    <a:pt x="28492" y="4550"/>
                    <a:pt x="22138" y="11336"/>
                    <a:pt x="19800" y="19698"/>
                  </a:cubicBezTo>
                  <a:cubicBezTo>
                    <a:pt x="22341" y="12912"/>
                    <a:pt x="28924" y="8159"/>
                    <a:pt x="36549" y="8159"/>
                  </a:cubicBezTo>
                  <a:cubicBezTo>
                    <a:pt x="38989" y="8159"/>
                    <a:pt x="41301" y="8591"/>
                    <a:pt x="43538" y="9531"/>
                  </a:cubicBezTo>
                  <a:cubicBezTo>
                    <a:pt x="48392" y="11539"/>
                    <a:pt x="52205" y="15784"/>
                    <a:pt x="53704" y="20867"/>
                  </a:cubicBezTo>
                  <a:cubicBezTo>
                    <a:pt x="55280" y="25950"/>
                    <a:pt x="54441" y="31770"/>
                    <a:pt x="51366" y="36116"/>
                  </a:cubicBezTo>
                  <a:cubicBezTo>
                    <a:pt x="49257" y="39395"/>
                    <a:pt x="45851" y="42038"/>
                    <a:pt x="42038" y="43207"/>
                  </a:cubicBezTo>
                  <a:cubicBezTo>
                    <a:pt x="41632" y="43309"/>
                    <a:pt x="41098" y="43410"/>
                    <a:pt x="40564" y="43538"/>
                  </a:cubicBezTo>
                  <a:lnTo>
                    <a:pt x="40564" y="43639"/>
                  </a:lnTo>
                  <a:cubicBezTo>
                    <a:pt x="39497" y="43843"/>
                    <a:pt x="38353" y="43944"/>
                    <a:pt x="37184" y="44046"/>
                  </a:cubicBezTo>
                  <a:lnTo>
                    <a:pt x="1" y="44046"/>
                  </a:lnTo>
                  <a:lnTo>
                    <a:pt x="1" y="56118"/>
                  </a:lnTo>
                  <a:lnTo>
                    <a:pt x="37184" y="56118"/>
                  </a:lnTo>
                  <a:cubicBezTo>
                    <a:pt x="46817" y="55915"/>
                    <a:pt x="55280" y="51264"/>
                    <a:pt x="60592" y="44046"/>
                  </a:cubicBezTo>
                  <a:lnTo>
                    <a:pt x="60694" y="43944"/>
                  </a:lnTo>
                  <a:cubicBezTo>
                    <a:pt x="60795" y="43843"/>
                    <a:pt x="60897" y="43741"/>
                    <a:pt x="60999" y="43639"/>
                  </a:cubicBezTo>
                  <a:lnTo>
                    <a:pt x="60999" y="43538"/>
                  </a:lnTo>
                  <a:cubicBezTo>
                    <a:pt x="61100" y="43410"/>
                    <a:pt x="61100" y="43309"/>
                    <a:pt x="61227" y="43207"/>
                  </a:cubicBezTo>
                  <a:lnTo>
                    <a:pt x="61329" y="43105"/>
                  </a:lnTo>
                  <a:cubicBezTo>
                    <a:pt x="61329" y="43105"/>
                    <a:pt x="61329" y="43004"/>
                    <a:pt x="61431" y="43004"/>
                  </a:cubicBezTo>
                  <a:cubicBezTo>
                    <a:pt x="61431" y="42902"/>
                    <a:pt x="61532" y="42775"/>
                    <a:pt x="61634" y="42673"/>
                  </a:cubicBezTo>
                  <a:cubicBezTo>
                    <a:pt x="64811" y="37819"/>
                    <a:pt x="66616" y="31973"/>
                    <a:pt x="66616" y="26052"/>
                  </a:cubicBezTo>
                  <a:cubicBezTo>
                    <a:pt x="66616" y="24476"/>
                    <a:pt x="66514" y="22875"/>
                    <a:pt x="66183" y="21172"/>
                  </a:cubicBezTo>
                  <a:cubicBezTo>
                    <a:pt x="65040" y="13877"/>
                    <a:pt x="60897" y="7091"/>
                    <a:pt x="55077" y="2440"/>
                  </a:cubicBezTo>
                  <a:cubicBezTo>
                    <a:pt x="55077" y="2440"/>
                    <a:pt x="54975" y="2440"/>
                    <a:pt x="54975" y="2339"/>
                  </a:cubicBezTo>
                  <a:cubicBezTo>
                    <a:pt x="54543" y="2008"/>
                    <a:pt x="54009" y="1703"/>
                    <a:pt x="53476" y="1271"/>
                  </a:cubicBezTo>
                  <a:cubicBezTo>
                    <a:pt x="53374" y="1271"/>
                    <a:pt x="53272" y="1169"/>
                    <a:pt x="53171" y="1068"/>
                  </a:cubicBezTo>
                  <a:cubicBezTo>
                    <a:pt x="50832" y="432"/>
                    <a:pt x="48291" y="0"/>
                    <a:pt x="45749" y="0"/>
                  </a:cubicBezTo>
                  <a:close/>
                </a:path>
              </a:pathLst>
            </a:custGeom>
            <a:solidFill>
              <a:srgbClr val="9E50AB"/>
            </a:solidFill>
            <a:ln w="9525" cap="flat" cmpd="sng">
              <a:solidFill>
                <a:srgbClr val="9E50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188825" y="1194300"/>
              <a:ext cx="1609475" cy="1500825"/>
            </a:xfrm>
            <a:custGeom>
              <a:avLst/>
              <a:gdLst/>
              <a:ahLst/>
              <a:cxnLst/>
              <a:rect l="l" t="t" r="r" b="b"/>
              <a:pathLst>
                <a:path w="64379" h="60033" extrusionOk="0">
                  <a:moveTo>
                    <a:pt x="28796" y="0"/>
                  </a:moveTo>
                  <a:cubicBezTo>
                    <a:pt x="12810" y="636"/>
                    <a:pt x="0" y="13877"/>
                    <a:pt x="0" y="29966"/>
                  </a:cubicBezTo>
                  <a:cubicBezTo>
                    <a:pt x="0" y="36752"/>
                    <a:pt x="2212" y="42877"/>
                    <a:pt x="5922" y="47960"/>
                  </a:cubicBezTo>
                  <a:cubicBezTo>
                    <a:pt x="11209" y="55076"/>
                    <a:pt x="19571" y="59727"/>
                    <a:pt x="29000" y="60032"/>
                  </a:cubicBezTo>
                  <a:lnTo>
                    <a:pt x="64379" y="60032"/>
                  </a:lnTo>
                  <a:lnTo>
                    <a:pt x="64379" y="47960"/>
                  </a:lnTo>
                  <a:lnTo>
                    <a:pt x="29330" y="47960"/>
                  </a:lnTo>
                  <a:cubicBezTo>
                    <a:pt x="20740" y="47655"/>
                    <a:pt x="13649" y="41301"/>
                    <a:pt x="12276" y="33041"/>
                  </a:cubicBezTo>
                  <a:cubicBezTo>
                    <a:pt x="12175" y="31973"/>
                    <a:pt x="12073" y="31033"/>
                    <a:pt x="12073" y="29966"/>
                  </a:cubicBezTo>
                  <a:cubicBezTo>
                    <a:pt x="12073" y="27754"/>
                    <a:pt x="12480" y="25619"/>
                    <a:pt x="13217" y="23612"/>
                  </a:cubicBezTo>
                  <a:cubicBezTo>
                    <a:pt x="16089" y="13547"/>
                    <a:pt x="24552" y="5922"/>
                    <a:pt x="35049" y="4245"/>
                  </a:cubicBezTo>
                  <a:cubicBezTo>
                    <a:pt x="35989" y="4118"/>
                    <a:pt x="37057" y="4016"/>
                    <a:pt x="37997" y="4016"/>
                  </a:cubicBezTo>
                  <a:cubicBezTo>
                    <a:pt x="38429" y="4016"/>
                    <a:pt x="38861" y="3914"/>
                    <a:pt x="39166" y="3914"/>
                  </a:cubicBezTo>
                  <a:cubicBezTo>
                    <a:pt x="39497" y="3914"/>
                    <a:pt x="39802" y="3914"/>
                    <a:pt x="40132" y="4016"/>
                  </a:cubicBezTo>
                  <a:cubicBezTo>
                    <a:pt x="42343" y="4016"/>
                    <a:pt x="44478" y="4448"/>
                    <a:pt x="46588" y="4982"/>
                  </a:cubicBezTo>
                  <a:cubicBezTo>
                    <a:pt x="42140" y="2008"/>
                    <a:pt x="36853" y="204"/>
                    <a:pt x="31135" y="0"/>
                  </a:cubicBezTo>
                  <a:close/>
                </a:path>
              </a:pathLst>
            </a:custGeom>
            <a:solidFill>
              <a:srgbClr val="796295"/>
            </a:solidFill>
            <a:ln w="9525" cap="flat" cmpd="sng">
              <a:solidFill>
                <a:srgbClr val="7962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4092575" y="2155000"/>
              <a:ext cx="15925" cy="24175"/>
            </a:xfrm>
            <a:custGeom>
              <a:avLst/>
              <a:gdLst/>
              <a:ahLst/>
              <a:cxnLst/>
              <a:rect l="l" t="t" r="r" b="b"/>
              <a:pathLst>
                <a:path w="637" h="967" extrusionOk="0">
                  <a:moveTo>
                    <a:pt x="636" y="1"/>
                  </a:moveTo>
                  <a:cubicBezTo>
                    <a:pt x="433" y="331"/>
                    <a:pt x="229" y="636"/>
                    <a:pt x="1" y="967"/>
                  </a:cubicBezTo>
                  <a:cubicBezTo>
                    <a:pt x="229" y="636"/>
                    <a:pt x="433" y="331"/>
                    <a:pt x="636" y="1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4127525" y="2094650"/>
              <a:ext cx="7650" cy="18450"/>
            </a:xfrm>
            <a:custGeom>
              <a:avLst/>
              <a:gdLst/>
              <a:ahLst/>
              <a:cxnLst/>
              <a:rect l="l" t="t" r="r" b="b"/>
              <a:pathLst>
                <a:path w="306" h="738" extrusionOk="0">
                  <a:moveTo>
                    <a:pt x="305" y="0"/>
                  </a:moveTo>
                  <a:cubicBezTo>
                    <a:pt x="204" y="204"/>
                    <a:pt x="102" y="509"/>
                    <a:pt x="1" y="738"/>
                  </a:cubicBezTo>
                  <a:cubicBezTo>
                    <a:pt x="102" y="509"/>
                    <a:pt x="204" y="204"/>
                    <a:pt x="305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4135150" y="1792850"/>
              <a:ext cx="5100" cy="20975"/>
            </a:xfrm>
            <a:custGeom>
              <a:avLst/>
              <a:gdLst/>
              <a:ahLst/>
              <a:cxnLst/>
              <a:rect l="l" t="t" r="r" b="b"/>
              <a:pathLst>
                <a:path w="204" h="839" extrusionOk="0">
                  <a:moveTo>
                    <a:pt x="1" y="0"/>
                  </a:moveTo>
                  <a:lnTo>
                    <a:pt x="1" y="0"/>
                  </a:lnTo>
                  <a:cubicBezTo>
                    <a:pt x="102" y="305"/>
                    <a:pt x="102" y="508"/>
                    <a:pt x="204" y="839"/>
                  </a:cubicBezTo>
                  <a:cubicBezTo>
                    <a:pt x="204" y="508"/>
                    <a:pt x="102" y="305"/>
                    <a:pt x="1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4140225" y="1813800"/>
              <a:ext cx="5750" cy="18450"/>
            </a:xfrm>
            <a:custGeom>
              <a:avLst/>
              <a:gdLst/>
              <a:ahLst/>
              <a:cxnLst/>
              <a:rect l="l" t="t" r="r" b="b"/>
              <a:pathLst>
                <a:path w="230" h="738" extrusionOk="0">
                  <a:moveTo>
                    <a:pt x="230" y="738"/>
                  </a:moveTo>
                  <a:cubicBezTo>
                    <a:pt x="230" y="534"/>
                    <a:pt x="128" y="204"/>
                    <a:pt x="1" y="1"/>
                  </a:cubicBezTo>
                  <a:cubicBezTo>
                    <a:pt x="128" y="204"/>
                    <a:pt x="230" y="534"/>
                    <a:pt x="230" y="738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2798275" y="1292150"/>
              <a:ext cx="1665400" cy="1402975"/>
            </a:xfrm>
            <a:custGeom>
              <a:avLst/>
              <a:gdLst/>
              <a:ahLst/>
              <a:cxnLst/>
              <a:rect l="l" t="t" r="r" b="b"/>
              <a:pathLst>
                <a:path w="66616" h="56119" extrusionOk="0">
                  <a:moveTo>
                    <a:pt x="45749" y="0"/>
                  </a:moveTo>
                  <a:cubicBezTo>
                    <a:pt x="42572" y="0"/>
                    <a:pt x="39395" y="636"/>
                    <a:pt x="36523" y="1703"/>
                  </a:cubicBezTo>
                  <a:cubicBezTo>
                    <a:pt x="28492" y="4550"/>
                    <a:pt x="22138" y="11336"/>
                    <a:pt x="19800" y="19698"/>
                  </a:cubicBezTo>
                  <a:cubicBezTo>
                    <a:pt x="22341" y="12912"/>
                    <a:pt x="28898" y="8159"/>
                    <a:pt x="36523" y="8159"/>
                  </a:cubicBezTo>
                  <a:cubicBezTo>
                    <a:pt x="38963" y="8159"/>
                    <a:pt x="41301" y="8591"/>
                    <a:pt x="43512" y="9531"/>
                  </a:cubicBezTo>
                  <a:cubicBezTo>
                    <a:pt x="48392" y="11539"/>
                    <a:pt x="52205" y="15784"/>
                    <a:pt x="53679" y="20867"/>
                  </a:cubicBezTo>
                  <a:cubicBezTo>
                    <a:pt x="55280" y="25950"/>
                    <a:pt x="54441" y="31770"/>
                    <a:pt x="51366" y="36116"/>
                  </a:cubicBezTo>
                  <a:cubicBezTo>
                    <a:pt x="48926" y="39827"/>
                    <a:pt x="44910" y="42673"/>
                    <a:pt x="40564" y="43538"/>
                  </a:cubicBezTo>
                  <a:lnTo>
                    <a:pt x="40564" y="43639"/>
                  </a:lnTo>
                  <a:cubicBezTo>
                    <a:pt x="39497" y="43843"/>
                    <a:pt x="38328" y="43944"/>
                    <a:pt x="37159" y="44046"/>
                  </a:cubicBezTo>
                  <a:lnTo>
                    <a:pt x="1" y="44046"/>
                  </a:lnTo>
                  <a:lnTo>
                    <a:pt x="1" y="56118"/>
                  </a:lnTo>
                  <a:lnTo>
                    <a:pt x="37159" y="56118"/>
                  </a:lnTo>
                  <a:cubicBezTo>
                    <a:pt x="47020" y="55915"/>
                    <a:pt x="55585" y="51035"/>
                    <a:pt x="60999" y="43639"/>
                  </a:cubicBezTo>
                  <a:lnTo>
                    <a:pt x="60999" y="43538"/>
                  </a:lnTo>
                  <a:cubicBezTo>
                    <a:pt x="61100" y="43410"/>
                    <a:pt x="61202" y="43309"/>
                    <a:pt x="61304" y="43105"/>
                  </a:cubicBezTo>
                  <a:cubicBezTo>
                    <a:pt x="61304" y="43105"/>
                    <a:pt x="61304" y="43004"/>
                    <a:pt x="61431" y="43004"/>
                  </a:cubicBezTo>
                  <a:cubicBezTo>
                    <a:pt x="61431" y="42902"/>
                    <a:pt x="61532" y="42775"/>
                    <a:pt x="61634" y="42673"/>
                  </a:cubicBezTo>
                  <a:cubicBezTo>
                    <a:pt x="64811" y="37819"/>
                    <a:pt x="66615" y="31973"/>
                    <a:pt x="66615" y="26052"/>
                  </a:cubicBezTo>
                  <a:cubicBezTo>
                    <a:pt x="66615" y="24476"/>
                    <a:pt x="66514" y="22875"/>
                    <a:pt x="66183" y="21172"/>
                  </a:cubicBezTo>
                  <a:cubicBezTo>
                    <a:pt x="65014" y="13877"/>
                    <a:pt x="60897" y="7091"/>
                    <a:pt x="55077" y="2440"/>
                  </a:cubicBezTo>
                  <a:cubicBezTo>
                    <a:pt x="55077" y="2440"/>
                    <a:pt x="54950" y="2440"/>
                    <a:pt x="54950" y="2339"/>
                  </a:cubicBezTo>
                  <a:cubicBezTo>
                    <a:pt x="54543" y="2008"/>
                    <a:pt x="54009" y="1703"/>
                    <a:pt x="53475" y="1271"/>
                  </a:cubicBezTo>
                  <a:cubicBezTo>
                    <a:pt x="53374" y="1271"/>
                    <a:pt x="53272" y="1169"/>
                    <a:pt x="53171" y="1068"/>
                  </a:cubicBezTo>
                  <a:cubicBezTo>
                    <a:pt x="50832" y="432"/>
                    <a:pt x="48291" y="0"/>
                    <a:pt x="45749" y="0"/>
                  </a:cubicBezTo>
                  <a:close/>
                </a:path>
              </a:pathLst>
            </a:custGeom>
            <a:solidFill>
              <a:srgbClr val="4F67A2"/>
            </a:solidFill>
            <a:ln w="9525" cap="flat" cmpd="sng">
              <a:solidFill>
                <a:srgbClr val="4F67A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962200" y="1194300"/>
              <a:ext cx="1610125" cy="1500825"/>
            </a:xfrm>
            <a:custGeom>
              <a:avLst/>
              <a:gdLst/>
              <a:ahLst/>
              <a:cxnLst/>
              <a:rect l="l" t="t" r="r" b="b"/>
              <a:pathLst>
                <a:path w="64405" h="60033" extrusionOk="0">
                  <a:moveTo>
                    <a:pt x="28822" y="0"/>
                  </a:moveTo>
                  <a:cubicBezTo>
                    <a:pt x="12810" y="636"/>
                    <a:pt x="1" y="13877"/>
                    <a:pt x="1" y="29966"/>
                  </a:cubicBezTo>
                  <a:cubicBezTo>
                    <a:pt x="1" y="36752"/>
                    <a:pt x="2237" y="42877"/>
                    <a:pt x="5948" y="47960"/>
                  </a:cubicBezTo>
                  <a:cubicBezTo>
                    <a:pt x="11235" y="55076"/>
                    <a:pt x="19596" y="59727"/>
                    <a:pt x="29026" y="60032"/>
                  </a:cubicBezTo>
                  <a:lnTo>
                    <a:pt x="64405" y="60032"/>
                  </a:lnTo>
                  <a:lnTo>
                    <a:pt x="64405" y="47960"/>
                  </a:lnTo>
                  <a:lnTo>
                    <a:pt x="29331" y="47960"/>
                  </a:lnTo>
                  <a:cubicBezTo>
                    <a:pt x="20766" y="47655"/>
                    <a:pt x="13675" y="41301"/>
                    <a:pt x="12302" y="33041"/>
                  </a:cubicBezTo>
                  <a:cubicBezTo>
                    <a:pt x="12175" y="31973"/>
                    <a:pt x="12073" y="31033"/>
                    <a:pt x="12073" y="29966"/>
                  </a:cubicBezTo>
                  <a:cubicBezTo>
                    <a:pt x="12073" y="27754"/>
                    <a:pt x="12505" y="25619"/>
                    <a:pt x="13243" y="23612"/>
                  </a:cubicBezTo>
                  <a:cubicBezTo>
                    <a:pt x="16115" y="13547"/>
                    <a:pt x="24578" y="5922"/>
                    <a:pt x="35049" y="4245"/>
                  </a:cubicBezTo>
                  <a:cubicBezTo>
                    <a:pt x="36015" y="4118"/>
                    <a:pt x="37083" y="4016"/>
                    <a:pt x="38023" y="4016"/>
                  </a:cubicBezTo>
                  <a:cubicBezTo>
                    <a:pt x="38455" y="4016"/>
                    <a:pt x="38862" y="3914"/>
                    <a:pt x="39192" y="3914"/>
                  </a:cubicBezTo>
                  <a:cubicBezTo>
                    <a:pt x="39497" y="3914"/>
                    <a:pt x="39827" y="3914"/>
                    <a:pt x="40132" y="4016"/>
                  </a:cubicBezTo>
                  <a:cubicBezTo>
                    <a:pt x="42369" y="4016"/>
                    <a:pt x="44479" y="4448"/>
                    <a:pt x="46614" y="4982"/>
                  </a:cubicBezTo>
                  <a:cubicBezTo>
                    <a:pt x="42166" y="2008"/>
                    <a:pt x="36854" y="204"/>
                    <a:pt x="31135" y="0"/>
                  </a:cubicBezTo>
                  <a:close/>
                </a:path>
              </a:pathLst>
            </a:custGeom>
            <a:solidFill>
              <a:srgbClr val="8BA2D9"/>
            </a:solidFill>
            <a:ln w="9525" cap="flat" cmpd="sng">
              <a:solidFill>
                <a:srgbClr val="8BA2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5866600" y="2155000"/>
              <a:ext cx="15900" cy="24175"/>
            </a:xfrm>
            <a:custGeom>
              <a:avLst/>
              <a:gdLst/>
              <a:ahLst/>
              <a:cxnLst/>
              <a:rect l="l" t="t" r="r" b="b"/>
              <a:pathLst>
                <a:path w="636" h="967" extrusionOk="0">
                  <a:moveTo>
                    <a:pt x="636" y="1"/>
                  </a:moveTo>
                  <a:cubicBezTo>
                    <a:pt x="433" y="331"/>
                    <a:pt x="204" y="636"/>
                    <a:pt x="1" y="967"/>
                  </a:cubicBezTo>
                  <a:cubicBezTo>
                    <a:pt x="204" y="636"/>
                    <a:pt x="433" y="331"/>
                    <a:pt x="636" y="1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5900925" y="2094650"/>
              <a:ext cx="8275" cy="18450"/>
            </a:xfrm>
            <a:custGeom>
              <a:avLst/>
              <a:gdLst/>
              <a:ahLst/>
              <a:cxnLst/>
              <a:rect l="l" t="t" r="r" b="b"/>
              <a:pathLst>
                <a:path w="331" h="738" extrusionOk="0">
                  <a:moveTo>
                    <a:pt x="330" y="0"/>
                  </a:moveTo>
                  <a:cubicBezTo>
                    <a:pt x="229" y="204"/>
                    <a:pt x="102" y="509"/>
                    <a:pt x="0" y="738"/>
                  </a:cubicBezTo>
                  <a:cubicBezTo>
                    <a:pt x="102" y="509"/>
                    <a:pt x="229" y="204"/>
                    <a:pt x="330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5909175" y="1792825"/>
              <a:ext cx="5100" cy="21000"/>
            </a:xfrm>
            <a:custGeom>
              <a:avLst/>
              <a:gdLst/>
              <a:ahLst/>
              <a:cxnLst/>
              <a:rect l="l" t="t" r="r" b="b"/>
              <a:pathLst>
                <a:path w="204" h="840" extrusionOk="0">
                  <a:moveTo>
                    <a:pt x="204" y="840"/>
                  </a:moveTo>
                  <a:cubicBezTo>
                    <a:pt x="204" y="509"/>
                    <a:pt x="102" y="306"/>
                    <a:pt x="0" y="1"/>
                  </a:cubicBezTo>
                  <a:cubicBezTo>
                    <a:pt x="102" y="306"/>
                    <a:pt x="204" y="509"/>
                    <a:pt x="204" y="84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5914250" y="1813800"/>
              <a:ext cx="5125" cy="18450"/>
            </a:xfrm>
            <a:custGeom>
              <a:avLst/>
              <a:gdLst/>
              <a:ahLst/>
              <a:cxnLst/>
              <a:rect l="l" t="t" r="r" b="b"/>
              <a:pathLst>
                <a:path w="205" h="738" extrusionOk="0">
                  <a:moveTo>
                    <a:pt x="204" y="738"/>
                  </a:moveTo>
                  <a:cubicBezTo>
                    <a:pt x="204" y="534"/>
                    <a:pt x="102" y="204"/>
                    <a:pt x="1" y="1"/>
                  </a:cubicBezTo>
                  <a:cubicBezTo>
                    <a:pt x="102" y="204"/>
                    <a:pt x="204" y="534"/>
                    <a:pt x="204" y="738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4572300" y="1292150"/>
              <a:ext cx="1664750" cy="1402975"/>
            </a:xfrm>
            <a:custGeom>
              <a:avLst/>
              <a:gdLst/>
              <a:ahLst/>
              <a:cxnLst/>
              <a:rect l="l" t="t" r="r" b="b"/>
              <a:pathLst>
                <a:path w="66590" h="56119" extrusionOk="0">
                  <a:moveTo>
                    <a:pt x="45749" y="0"/>
                  </a:moveTo>
                  <a:cubicBezTo>
                    <a:pt x="42572" y="0"/>
                    <a:pt x="39395" y="636"/>
                    <a:pt x="36523" y="1703"/>
                  </a:cubicBezTo>
                  <a:cubicBezTo>
                    <a:pt x="28466" y="4550"/>
                    <a:pt x="22112" y="11336"/>
                    <a:pt x="19799" y="19698"/>
                  </a:cubicBezTo>
                  <a:cubicBezTo>
                    <a:pt x="22341" y="12912"/>
                    <a:pt x="28898" y="8159"/>
                    <a:pt x="36523" y="8159"/>
                  </a:cubicBezTo>
                  <a:cubicBezTo>
                    <a:pt x="38963" y="8159"/>
                    <a:pt x="41301" y="8591"/>
                    <a:pt x="43512" y="9531"/>
                  </a:cubicBezTo>
                  <a:cubicBezTo>
                    <a:pt x="48392" y="11539"/>
                    <a:pt x="52205" y="15784"/>
                    <a:pt x="53679" y="20867"/>
                  </a:cubicBezTo>
                  <a:cubicBezTo>
                    <a:pt x="55280" y="25950"/>
                    <a:pt x="54416" y="31770"/>
                    <a:pt x="51341" y="36116"/>
                  </a:cubicBezTo>
                  <a:cubicBezTo>
                    <a:pt x="48926" y="39827"/>
                    <a:pt x="44885" y="42673"/>
                    <a:pt x="40539" y="43538"/>
                  </a:cubicBezTo>
                  <a:lnTo>
                    <a:pt x="40539" y="43639"/>
                  </a:lnTo>
                  <a:cubicBezTo>
                    <a:pt x="39497" y="43843"/>
                    <a:pt x="38328" y="43944"/>
                    <a:pt x="37158" y="44046"/>
                  </a:cubicBezTo>
                  <a:lnTo>
                    <a:pt x="1" y="44046"/>
                  </a:lnTo>
                  <a:lnTo>
                    <a:pt x="1" y="56118"/>
                  </a:lnTo>
                  <a:lnTo>
                    <a:pt x="37158" y="56118"/>
                  </a:lnTo>
                  <a:cubicBezTo>
                    <a:pt x="47020" y="55915"/>
                    <a:pt x="55585" y="51035"/>
                    <a:pt x="60999" y="43639"/>
                  </a:cubicBezTo>
                  <a:lnTo>
                    <a:pt x="60999" y="43538"/>
                  </a:lnTo>
                  <a:cubicBezTo>
                    <a:pt x="61100" y="43410"/>
                    <a:pt x="61202" y="43309"/>
                    <a:pt x="61304" y="43105"/>
                  </a:cubicBezTo>
                  <a:cubicBezTo>
                    <a:pt x="61304" y="43105"/>
                    <a:pt x="61304" y="43004"/>
                    <a:pt x="61405" y="43004"/>
                  </a:cubicBezTo>
                  <a:cubicBezTo>
                    <a:pt x="61405" y="42902"/>
                    <a:pt x="61507" y="42775"/>
                    <a:pt x="61634" y="42673"/>
                  </a:cubicBezTo>
                  <a:cubicBezTo>
                    <a:pt x="64811" y="37819"/>
                    <a:pt x="66590" y="31973"/>
                    <a:pt x="66590" y="26052"/>
                  </a:cubicBezTo>
                  <a:cubicBezTo>
                    <a:pt x="66590" y="24476"/>
                    <a:pt x="66488" y="22875"/>
                    <a:pt x="66183" y="21172"/>
                  </a:cubicBezTo>
                  <a:cubicBezTo>
                    <a:pt x="65014" y="13877"/>
                    <a:pt x="60871" y="7091"/>
                    <a:pt x="55051" y="2440"/>
                  </a:cubicBezTo>
                  <a:cubicBezTo>
                    <a:pt x="55051" y="2440"/>
                    <a:pt x="54950" y="2440"/>
                    <a:pt x="54950" y="2339"/>
                  </a:cubicBezTo>
                  <a:cubicBezTo>
                    <a:pt x="54517" y="2008"/>
                    <a:pt x="54009" y="1703"/>
                    <a:pt x="53475" y="1271"/>
                  </a:cubicBezTo>
                  <a:cubicBezTo>
                    <a:pt x="53374" y="1271"/>
                    <a:pt x="53247" y="1169"/>
                    <a:pt x="53145" y="1068"/>
                  </a:cubicBezTo>
                  <a:cubicBezTo>
                    <a:pt x="50832" y="432"/>
                    <a:pt x="48291" y="0"/>
                    <a:pt x="45749" y="0"/>
                  </a:cubicBezTo>
                  <a:close/>
                </a:path>
              </a:pathLst>
            </a:custGeom>
            <a:solidFill>
              <a:srgbClr val="53A8B3"/>
            </a:solidFill>
            <a:ln w="9525" cap="flat" cmpd="sng">
              <a:solidFill>
                <a:srgbClr val="53A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736225" y="1194300"/>
              <a:ext cx="1609500" cy="1500825"/>
            </a:xfrm>
            <a:custGeom>
              <a:avLst/>
              <a:gdLst/>
              <a:ahLst/>
              <a:cxnLst/>
              <a:rect l="l" t="t" r="r" b="b"/>
              <a:pathLst>
                <a:path w="64380" h="60033" extrusionOk="0">
                  <a:moveTo>
                    <a:pt x="28797" y="0"/>
                  </a:moveTo>
                  <a:cubicBezTo>
                    <a:pt x="12810" y="636"/>
                    <a:pt x="1" y="13877"/>
                    <a:pt x="1" y="29966"/>
                  </a:cubicBezTo>
                  <a:cubicBezTo>
                    <a:pt x="1" y="36752"/>
                    <a:pt x="2212" y="42877"/>
                    <a:pt x="5923" y="47960"/>
                  </a:cubicBezTo>
                  <a:cubicBezTo>
                    <a:pt x="11235" y="55076"/>
                    <a:pt x="19596" y="59727"/>
                    <a:pt x="29026" y="60032"/>
                  </a:cubicBezTo>
                  <a:lnTo>
                    <a:pt x="64379" y="60032"/>
                  </a:lnTo>
                  <a:lnTo>
                    <a:pt x="64379" y="47960"/>
                  </a:lnTo>
                  <a:lnTo>
                    <a:pt x="29331" y="47960"/>
                  </a:lnTo>
                  <a:cubicBezTo>
                    <a:pt x="20766" y="47655"/>
                    <a:pt x="13649" y="41301"/>
                    <a:pt x="12277" y="33041"/>
                  </a:cubicBezTo>
                  <a:cubicBezTo>
                    <a:pt x="12175" y="31973"/>
                    <a:pt x="12073" y="31033"/>
                    <a:pt x="12073" y="29966"/>
                  </a:cubicBezTo>
                  <a:cubicBezTo>
                    <a:pt x="12073" y="27754"/>
                    <a:pt x="12505" y="25619"/>
                    <a:pt x="13242" y="23612"/>
                  </a:cubicBezTo>
                  <a:cubicBezTo>
                    <a:pt x="16089" y="13547"/>
                    <a:pt x="24578" y="5922"/>
                    <a:pt x="35049" y="4245"/>
                  </a:cubicBezTo>
                  <a:cubicBezTo>
                    <a:pt x="36015" y="4118"/>
                    <a:pt x="37057" y="4016"/>
                    <a:pt x="38023" y="4016"/>
                  </a:cubicBezTo>
                  <a:cubicBezTo>
                    <a:pt x="38430" y="4016"/>
                    <a:pt x="38862" y="3914"/>
                    <a:pt x="39192" y="3914"/>
                  </a:cubicBezTo>
                  <a:cubicBezTo>
                    <a:pt x="39497" y="3914"/>
                    <a:pt x="39827" y="3914"/>
                    <a:pt x="40132" y="4016"/>
                  </a:cubicBezTo>
                  <a:cubicBezTo>
                    <a:pt x="42369" y="4016"/>
                    <a:pt x="44479" y="4448"/>
                    <a:pt x="46588" y="4982"/>
                  </a:cubicBezTo>
                  <a:cubicBezTo>
                    <a:pt x="42140" y="2008"/>
                    <a:pt x="36854" y="204"/>
                    <a:pt x="31135" y="0"/>
                  </a:cubicBezTo>
                  <a:close/>
                </a:path>
              </a:pathLst>
            </a:custGeom>
            <a:solidFill>
              <a:srgbClr val="2B8597"/>
            </a:solidFill>
            <a:ln w="9525" cap="flat" cmpd="sng">
              <a:solidFill>
                <a:srgbClr val="2B85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7640625" y="2155000"/>
              <a:ext cx="15900" cy="24175"/>
            </a:xfrm>
            <a:custGeom>
              <a:avLst/>
              <a:gdLst/>
              <a:ahLst/>
              <a:cxnLst/>
              <a:rect l="l" t="t" r="r" b="b"/>
              <a:pathLst>
                <a:path w="636" h="967" extrusionOk="0">
                  <a:moveTo>
                    <a:pt x="636" y="1"/>
                  </a:moveTo>
                  <a:cubicBezTo>
                    <a:pt x="407" y="331"/>
                    <a:pt x="204" y="636"/>
                    <a:pt x="1" y="967"/>
                  </a:cubicBezTo>
                  <a:cubicBezTo>
                    <a:pt x="204" y="636"/>
                    <a:pt x="407" y="331"/>
                    <a:pt x="636" y="1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7674950" y="2094650"/>
              <a:ext cx="7625" cy="18450"/>
            </a:xfrm>
            <a:custGeom>
              <a:avLst/>
              <a:gdLst/>
              <a:ahLst/>
              <a:cxnLst/>
              <a:rect l="l" t="t" r="r" b="b"/>
              <a:pathLst>
                <a:path w="305" h="738" extrusionOk="0">
                  <a:moveTo>
                    <a:pt x="305" y="0"/>
                  </a:moveTo>
                  <a:cubicBezTo>
                    <a:pt x="203" y="204"/>
                    <a:pt x="102" y="509"/>
                    <a:pt x="0" y="738"/>
                  </a:cubicBezTo>
                  <a:cubicBezTo>
                    <a:pt x="102" y="509"/>
                    <a:pt x="203" y="204"/>
                    <a:pt x="305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682550" y="1792825"/>
              <a:ext cx="5750" cy="21000"/>
            </a:xfrm>
            <a:custGeom>
              <a:avLst/>
              <a:gdLst/>
              <a:ahLst/>
              <a:cxnLst/>
              <a:rect l="l" t="t" r="r" b="b"/>
              <a:pathLst>
                <a:path w="230" h="840" extrusionOk="0">
                  <a:moveTo>
                    <a:pt x="230" y="840"/>
                  </a:moveTo>
                  <a:cubicBezTo>
                    <a:pt x="230" y="509"/>
                    <a:pt x="128" y="306"/>
                    <a:pt x="1" y="1"/>
                  </a:cubicBezTo>
                  <a:cubicBezTo>
                    <a:pt x="128" y="306"/>
                    <a:pt x="230" y="509"/>
                    <a:pt x="230" y="84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7688275" y="1813800"/>
              <a:ext cx="5125" cy="18450"/>
            </a:xfrm>
            <a:custGeom>
              <a:avLst/>
              <a:gdLst/>
              <a:ahLst/>
              <a:cxnLst/>
              <a:rect l="l" t="t" r="r" b="b"/>
              <a:pathLst>
                <a:path w="205" h="738" extrusionOk="0">
                  <a:moveTo>
                    <a:pt x="204" y="738"/>
                  </a:moveTo>
                  <a:cubicBezTo>
                    <a:pt x="204" y="534"/>
                    <a:pt x="102" y="204"/>
                    <a:pt x="1" y="1"/>
                  </a:cubicBezTo>
                  <a:cubicBezTo>
                    <a:pt x="102" y="204"/>
                    <a:pt x="204" y="534"/>
                    <a:pt x="204" y="738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345700" y="1292150"/>
              <a:ext cx="1665375" cy="1402975"/>
            </a:xfrm>
            <a:custGeom>
              <a:avLst/>
              <a:gdLst/>
              <a:ahLst/>
              <a:cxnLst/>
              <a:rect l="l" t="t" r="r" b="b"/>
              <a:pathLst>
                <a:path w="66615" h="56119" extrusionOk="0">
                  <a:moveTo>
                    <a:pt x="45749" y="0"/>
                  </a:moveTo>
                  <a:cubicBezTo>
                    <a:pt x="42572" y="0"/>
                    <a:pt x="39395" y="636"/>
                    <a:pt x="36548" y="1703"/>
                  </a:cubicBezTo>
                  <a:cubicBezTo>
                    <a:pt x="28491" y="4550"/>
                    <a:pt x="22137" y="11336"/>
                    <a:pt x="19799" y="19698"/>
                  </a:cubicBezTo>
                  <a:cubicBezTo>
                    <a:pt x="22341" y="12912"/>
                    <a:pt x="28923" y="8159"/>
                    <a:pt x="36548" y="8159"/>
                  </a:cubicBezTo>
                  <a:cubicBezTo>
                    <a:pt x="38988" y="8159"/>
                    <a:pt x="41301" y="8591"/>
                    <a:pt x="43537" y="9531"/>
                  </a:cubicBezTo>
                  <a:cubicBezTo>
                    <a:pt x="48392" y="11539"/>
                    <a:pt x="52204" y="15784"/>
                    <a:pt x="53704" y="20867"/>
                  </a:cubicBezTo>
                  <a:cubicBezTo>
                    <a:pt x="55280" y="25950"/>
                    <a:pt x="54441" y="31770"/>
                    <a:pt x="51365" y="36116"/>
                  </a:cubicBezTo>
                  <a:cubicBezTo>
                    <a:pt x="48926" y="39827"/>
                    <a:pt x="44910" y="42673"/>
                    <a:pt x="40564" y="43538"/>
                  </a:cubicBezTo>
                  <a:lnTo>
                    <a:pt x="40564" y="43639"/>
                  </a:lnTo>
                  <a:cubicBezTo>
                    <a:pt x="39496" y="43843"/>
                    <a:pt x="38353" y="43944"/>
                    <a:pt x="37183" y="44046"/>
                  </a:cubicBezTo>
                  <a:lnTo>
                    <a:pt x="0" y="44046"/>
                  </a:lnTo>
                  <a:lnTo>
                    <a:pt x="0" y="56118"/>
                  </a:lnTo>
                  <a:lnTo>
                    <a:pt x="37183" y="56118"/>
                  </a:lnTo>
                  <a:cubicBezTo>
                    <a:pt x="47019" y="55915"/>
                    <a:pt x="55610" y="51035"/>
                    <a:pt x="60998" y="43639"/>
                  </a:cubicBezTo>
                  <a:lnTo>
                    <a:pt x="60998" y="43538"/>
                  </a:lnTo>
                  <a:cubicBezTo>
                    <a:pt x="61100" y="43410"/>
                    <a:pt x="61227" y="43309"/>
                    <a:pt x="61328" y="43105"/>
                  </a:cubicBezTo>
                  <a:cubicBezTo>
                    <a:pt x="61328" y="43105"/>
                    <a:pt x="61328" y="43004"/>
                    <a:pt x="61430" y="43004"/>
                  </a:cubicBezTo>
                  <a:cubicBezTo>
                    <a:pt x="61430" y="42902"/>
                    <a:pt x="61532" y="42775"/>
                    <a:pt x="61633" y="42673"/>
                  </a:cubicBezTo>
                  <a:cubicBezTo>
                    <a:pt x="64810" y="37819"/>
                    <a:pt x="66615" y="31973"/>
                    <a:pt x="66615" y="26052"/>
                  </a:cubicBezTo>
                  <a:cubicBezTo>
                    <a:pt x="66615" y="24476"/>
                    <a:pt x="66513" y="22875"/>
                    <a:pt x="66183" y="21172"/>
                  </a:cubicBezTo>
                  <a:cubicBezTo>
                    <a:pt x="65039" y="13877"/>
                    <a:pt x="60896" y="7091"/>
                    <a:pt x="55076" y="2440"/>
                  </a:cubicBezTo>
                  <a:cubicBezTo>
                    <a:pt x="55076" y="2440"/>
                    <a:pt x="54975" y="2440"/>
                    <a:pt x="54975" y="2339"/>
                  </a:cubicBezTo>
                  <a:cubicBezTo>
                    <a:pt x="54542" y="2008"/>
                    <a:pt x="54009" y="1703"/>
                    <a:pt x="53475" y="1271"/>
                  </a:cubicBezTo>
                  <a:cubicBezTo>
                    <a:pt x="53373" y="1271"/>
                    <a:pt x="53272" y="1169"/>
                    <a:pt x="53170" y="1068"/>
                  </a:cubicBezTo>
                  <a:cubicBezTo>
                    <a:pt x="50832" y="432"/>
                    <a:pt x="48290" y="0"/>
                    <a:pt x="45749" y="0"/>
                  </a:cubicBezTo>
                  <a:close/>
                </a:path>
              </a:pathLst>
            </a:custGeom>
            <a:solidFill>
              <a:srgbClr val="03C2A2"/>
            </a:solidFill>
            <a:ln w="9525" cap="flat" cmpd="sng">
              <a:solidFill>
                <a:srgbClr val="03C2A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510250" y="1194300"/>
              <a:ext cx="1609500" cy="1500825"/>
            </a:xfrm>
            <a:custGeom>
              <a:avLst/>
              <a:gdLst/>
              <a:ahLst/>
              <a:cxnLst/>
              <a:rect l="l" t="t" r="r" b="b"/>
              <a:pathLst>
                <a:path w="64380" h="60033" extrusionOk="0">
                  <a:moveTo>
                    <a:pt x="28797" y="0"/>
                  </a:moveTo>
                  <a:cubicBezTo>
                    <a:pt x="12810" y="636"/>
                    <a:pt x="1" y="13877"/>
                    <a:pt x="1" y="29966"/>
                  </a:cubicBezTo>
                  <a:cubicBezTo>
                    <a:pt x="1" y="36752"/>
                    <a:pt x="2212" y="42877"/>
                    <a:pt x="5923" y="47960"/>
                  </a:cubicBezTo>
                  <a:cubicBezTo>
                    <a:pt x="11209" y="55076"/>
                    <a:pt x="19571" y="59727"/>
                    <a:pt x="29000" y="60032"/>
                  </a:cubicBezTo>
                  <a:lnTo>
                    <a:pt x="64379" y="60032"/>
                  </a:lnTo>
                  <a:lnTo>
                    <a:pt x="64379" y="47960"/>
                  </a:lnTo>
                  <a:lnTo>
                    <a:pt x="29331" y="47960"/>
                  </a:lnTo>
                  <a:cubicBezTo>
                    <a:pt x="20740" y="47655"/>
                    <a:pt x="13649" y="41301"/>
                    <a:pt x="12277" y="33041"/>
                  </a:cubicBezTo>
                  <a:cubicBezTo>
                    <a:pt x="12175" y="31973"/>
                    <a:pt x="12073" y="31033"/>
                    <a:pt x="12073" y="29966"/>
                  </a:cubicBezTo>
                  <a:cubicBezTo>
                    <a:pt x="12073" y="27754"/>
                    <a:pt x="12480" y="25619"/>
                    <a:pt x="13217" y="23612"/>
                  </a:cubicBezTo>
                  <a:cubicBezTo>
                    <a:pt x="16089" y="13547"/>
                    <a:pt x="24552" y="5922"/>
                    <a:pt x="35049" y="4245"/>
                  </a:cubicBezTo>
                  <a:cubicBezTo>
                    <a:pt x="35990" y="4118"/>
                    <a:pt x="37057" y="4016"/>
                    <a:pt x="37997" y="4016"/>
                  </a:cubicBezTo>
                  <a:cubicBezTo>
                    <a:pt x="38430" y="4016"/>
                    <a:pt x="38862" y="3914"/>
                    <a:pt x="39167" y="3914"/>
                  </a:cubicBezTo>
                  <a:cubicBezTo>
                    <a:pt x="39497" y="3914"/>
                    <a:pt x="39802" y="3914"/>
                    <a:pt x="40132" y="4016"/>
                  </a:cubicBezTo>
                  <a:cubicBezTo>
                    <a:pt x="42344" y="4016"/>
                    <a:pt x="44478" y="4448"/>
                    <a:pt x="46588" y="4982"/>
                  </a:cubicBezTo>
                  <a:cubicBezTo>
                    <a:pt x="42140" y="2008"/>
                    <a:pt x="36854" y="204"/>
                    <a:pt x="31135" y="0"/>
                  </a:cubicBezTo>
                  <a:close/>
                </a:path>
              </a:pathLst>
            </a:custGeom>
            <a:solidFill>
              <a:srgbClr val="77EAD7"/>
            </a:solidFill>
            <a:ln w="9525" cap="flat" cmpd="sng">
              <a:solidFill>
                <a:srgbClr val="77EAD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1652025" y="2965150"/>
              <a:ext cx="574425" cy="575050"/>
            </a:xfrm>
            <a:custGeom>
              <a:avLst/>
              <a:gdLst/>
              <a:ahLst/>
              <a:cxnLst/>
              <a:rect l="l" t="t" r="r" b="b"/>
              <a:pathLst>
                <a:path w="22977" h="23002" extrusionOk="0">
                  <a:moveTo>
                    <a:pt x="11438" y="0"/>
                  </a:moveTo>
                  <a:cubicBezTo>
                    <a:pt x="5084" y="0"/>
                    <a:pt x="0" y="5210"/>
                    <a:pt x="0" y="11564"/>
                  </a:cubicBezTo>
                  <a:cubicBezTo>
                    <a:pt x="0" y="17918"/>
                    <a:pt x="5084" y="23001"/>
                    <a:pt x="11438" y="23001"/>
                  </a:cubicBezTo>
                  <a:cubicBezTo>
                    <a:pt x="17792" y="23001"/>
                    <a:pt x="22976" y="17918"/>
                    <a:pt x="22976" y="11564"/>
                  </a:cubicBezTo>
                  <a:cubicBezTo>
                    <a:pt x="22976" y="5210"/>
                    <a:pt x="17792" y="0"/>
                    <a:pt x="11438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1693950" y="3007700"/>
              <a:ext cx="489925" cy="489925"/>
            </a:xfrm>
            <a:custGeom>
              <a:avLst/>
              <a:gdLst/>
              <a:ahLst/>
              <a:cxnLst/>
              <a:rect l="l" t="t" r="r" b="b"/>
              <a:pathLst>
                <a:path w="19597" h="19597" extrusionOk="0">
                  <a:moveTo>
                    <a:pt x="9761" y="1"/>
                  </a:moveTo>
                  <a:cubicBezTo>
                    <a:pt x="4347" y="1"/>
                    <a:pt x="1" y="4449"/>
                    <a:pt x="1" y="9862"/>
                  </a:cubicBezTo>
                  <a:cubicBezTo>
                    <a:pt x="1" y="15250"/>
                    <a:pt x="4347" y="19596"/>
                    <a:pt x="9761" y="19596"/>
                  </a:cubicBezTo>
                  <a:cubicBezTo>
                    <a:pt x="15149" y="19596"/>
                    <a:pt x="19597" y="15250"/>
                    <a:pt x="19597" y="9862"/>
                  </a:cubicBezTo>
                  <a:cubicBezTo>
                    <a:pt x="19597" y="4449"/>
                    <a:pt x="15149" y="1"/>
                    <a:pt x="9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grpSp>
          <p:nvGrpSpPr>
            <p:cNvPr id="823" name="Google Shape;823;p31"/>
            <p:cNvGrpSpPr/>
            <p:nvPr/>
          </p:nvGrpSpPr>
          <p:grpSpPr>
            <a:xfrm>
              <a:off x="1836925" y="3123975"/>
              <a:ext cx="203975" cy="270075"/>
              <a:chOff x="1836925" y="3200175"/>
              <a:chExt cx="203975" cy="270075"/>
            </a:xfrm>
          </p:grpSpPr>
          <p:sp>
            <p:nvSpPr>
              <p:cNvPr id="824" name="Google Shape;824;p31"/>
              <p:cNvSpPr/>
              <p:nvPr/>
            </p:nvSpPr>
            <p:spPr>
              <a:xfrm>
                <a:off x="1836925" y="3211000"/>
                <a:ext cx="20397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10370" extrusionOk="0">
                    <a:moveTo>
                      <a:pt x="763" y="0"/>
                    </a:moveTo>
                    <a:cubicBezTo>
                      <a:pt x="331" y="0"/>
                      <a:pt x="0" y="330"/>
                      <a:pt x="0" y="737"/>
                    </a:cubicBezTo>
                    <a:lnTo>
                      <a:pt x="0" y="9633"/>
                    </a:lnTo>
                    <a:cubicBezTo>
                      <a:pt x="0" y="10065"/>
                      <a:pt x="331" y="10370"/>
                      <a:pt x="763" y="10370"/>
                    </a:cubicBezTo>
                    <a:lnTo>
                      <a:pt x="7422" y="10370"/>
                    </a:lnTo>
                    <a:cubicBezTo>
                      <a:pt x="7854" y="10370"/>
                      <a:pt x="8159" y="10065"/>
                      <a:pt x="8159" y="9633"/>
                    </a:cubicBezTo>
                    <a:lnTo>
                      <a:pt x="8159" y="737"/>
                    </a:lnTo>
                    <a:cubicBezTo>
                      <a:pt x="8159" y="330"/>
                      <a:pt x="7854" y="0"/>
                      <a:pt x="7422" y="0"/>
                    </a:cubicBezTo>
                    <a:lnTo>
                      <a:pt x="6253" y="0"/>
                    </a:lnTo>
                    <a:lnTo>
                      <a:pt x="6253" y="102"/>
                    </a:lnTo>
                    <a:lnTo>
                      <a:pt x="6253" y="203"/>
                    </a:lnTo>
                    <a:lnTo>
                      <a:pt x="7422" y="203"/>
                    </a:lnTo>
                    <a:cubicBezTo>
                      <a:pt x="7625" y="203"/>
                      <a:pt x="7956" y="432"/>
                      <a:pt x="7956" y="737"/>
                    </a:cubicBezTo>
                    <a:lnTo>
                      <a:pt x="7956" y="9633"/>
                    </a:lnTo>
                    <a:cubicBezTo>
                      <a:pt x="7956" y="9963"/>
                      <a:pt x="7625" y="10166"/>
                      <a:pt x="7422" y="10166"/>
                    </a:cubicBezTo>
                    <a:lnTo>
                      <a:pt x="763" y="10166"/>
                    </a:lnTo>
                    <a:cubicBezTo>
                      <a:pt x="433" y="10166"/>
                      <a:pt x="229" y="9963"/>
                      <a:pt x="229" y="9633"/>
                    </a:cubicBezTo>
                    <a:lnTo>
                      <a:pt x="229" y="737"/>
                    </a:lnTo>
                    <a:cubicBezTo>
                      <a:pt x="229" y="432"/>
                      <a:pt x="433" y="203"/>
                      <a:pt x="763" y="203"/>
                    </a:cubicBezTo>
                    <a:lnTo>
                      <a:pt x="1907" y="203"/>
                    </a:lnTo>
                    <a:lnTo>
                      <a:pt x="1907" y="102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>
                <a:off x="1884575" y="3200175"/>
                <a:ext cx="1086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1069" extrusionOk="0">
                    <a:moveTo>
                      <a:pt x="534" y="1"/>
                    </a:moveTo>
                    <a:cubicBezTo>
                      <a:pt x="229" y="1"/>
                      <a:pt x="1" y="128"/>
                      <a:pt x="1" y="433"/>
                    </a:cubicBezTo>
                    <a:lnTo>
                      <a:pt x="1" y="535"/>
                    </a:lnTo>
                    <a:lnTo>
                      <a:pt x="1" y="636"/>
                    </a:lnTo>
                    <a:cubicBezTo>
                      <a:pt x="1" y="865"/>
                      <a:pt x="229" y="1068"/>
                      <a:pt x="534" y="1068"/>
                    </a:cubicBezTo>
                    <a:lnTo>
                      <a:pt x="3813" y="1068"/>
                    </a:lnTo>
                    <a:cubicBezTo>
                      <a:pt x="4042" y="1068"/>
                      <a:pt x="4245" y="865"/>
                      <a:pt x="4347" y="636"/>
                    </a:cubicBezTo>
                    <a:lnTo>
                      <a:pt x="4347" y="535"/>
                    </a:lnTo>
                    <a:lnTo>
                      <a:pt x="4347" y="433"/>
                    </a:lnTo>
                    <a:cubicBezTo>
                      <a:pt x="4245" y="128"/>
                      <a:pt x="4042" y="1"/>
                      <a:pt x="3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>
                <a:off x="1895375" y="3271975"/>
                <a:ext cx="1245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4983" h="205" extrusionOk="0">
                    <a:moveTo>
                      <a:pt x="102" y="1"/>
                    </a:moveTo>
                    <a:cubicBezTo>
                      <a:pt x="102" y="1"/>
                      <a:pt x="1" y="1"/>
                      <a:pt x="1" y="103"/>
                    </a:cubicBezTo>
                    <a:cubicBezTo>
                      <a:pt x="1" y="204"/>
                      <a:pt x="102" y="204"/>
                      <a:pt x="102" y="204"/>
                    </a:cubicBezTo>
                    <a:lnTo>
                      <a:pt x="4881" y="204"/>
                    </a:lnTo>
                    <a:cubicBezTo>
                      <a:pt x="4982" y="204"/>
                      <a:pt x="4982" y="204"/>
                      <a:pt x="4982" y="103"/>
                    </a:cubicBezTo>
                    <a:cubicBezTo>
                      <a:pt x="4982" y="1"/>
                      <a:pt x="4982" y="1"/>
                      <a:pt x="4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1861075" y="3261175"/>
                <a:ext cx="235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069" extrusionOk="0">
                    <a:moveTo>
                      <a:pt x="0" y="1"/>
                    </a:moveTo>
                    <a:lnTo>
                      <a:pt x="0" y="1068"/>
                    </a:lnTo>
                    <a:lnTo>
                      <a:pt x="941" y="1068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1895375" y="3314550"/>
                <a:ext cx="1245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4983" h="205" extrusionOk="0">
                    <a:moveTo>
                      <a:pt x="102" y="1"/>
                    </a:moveTo>
                    <a:cubicBezTo>
                      <a:pt x="102" y="1"/>
                      <a:pt x="1" y="1"/>
                      <a:pt x="1" y="102"/>
                    </a:cubicBezTo>
                    <a:cubicBezTo>
                      <a:pt x="1" y="204"/>
                      <a:pt x="102" y="204"/>
                      <a:pt x="102" y="204"/>
                    </a:cubicBezTo>
                    <a:lnTo>
                      <a:pt x="4881" y="204"/>
                    </a:lnTo>
                    <a:cubicBezTo>
                      <a:pt x="4982" y="204"/>
                      <a:pt x="4982" y="204"/>
                      <a:pt x="4982" y="102"/>
                    </a:cubicBezTo>
                    <a:cubicBezTo>
                      <a:pt x="4982" y="1"/>
                      <a:pt x="4982" y="1"/>
                      <a:pt x="4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1861075" y="3303750"/>
                <a:ext cx="235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069" extrusionOk="0">
                    <a:moveTo>
                      <a:pt x="0" y="1"/>
                    </a:moveTo>
                    <a:lnTo>
                      <a:pt x="0" y="1068"/>
                    </a:lnTo>
                    <a:lnTo>
                      <a:pt x="941" y="1068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1895375" y="3356500"/>
                <a:ext cx="1245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4983" h="229" extrusionOk="0">
                    <a:moveTo>
                      <a:pt x="102" y="0"/>
                    </a:moveTo>
                    <a:cubicBezTo>
                      <a:pt x="102" y="0"/>
                      <a:pt x="1" y="0"/>
                      <a:pt x="1" y="102"/>
                    </a:cubicBezTo>
                    <a:cubicBezTo>
                      <a:pt x="1" y="229"/>
                      <a:pt x="102" y="229"/>
                      <a:pt x="102" y="229"/>
                    </a:cubicBezTo>
                    <a:lnTo>
                      <a:pt x="4881" y="229"/>
                    </a:lnTo>
                    <a:cubicBezTo>
                      <a:pt x="4982" y="229"/>
                      <a:pt x="4982" y="229"/>
                      <a:pt x="4982" y="102"/>
                    </a:cubicBezTo>
                    <a:cubicBezTo>
                      <a:pt x="4982" y="0"/>
                      <a:pt x="4982" y="0"/>
                      <a:pt x="48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>
                <a:off x="1861075" y="3346325"/>
                <a:ext cx="23525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043" extrusionOk="0">
                    <a:moveTo>
                      <a:pt x="0" y="1"/>
                    </a:moveTo>
                    <a:lnTo>
                      <a:pt x="0" y="1043"/>
                    </a:lnTo>
                    <a:lnTo>
                      <a:pt x="941" y="1043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1895375" y="3399075"/>
                <a:ext cx="1245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4983" h="204" extrusionOk="0">
                    <a:moveTo>
                      <a:pt x="102" y="0"/>
                    </a:moveTo>
                    <a:cubicBezTo>
                      <a:pt x="102" y="0"/>
                      <a:pt x="1" y="0"/>
                      <a:pt x="1" y="102"/>
                    </a:cubicBezTo>
                    <a:lnTo>
                      <a:pt x="102" y="203"/>
                    </a:lnTo>
                    <a:lnTo>
                      <a:pt x="4881" y="203"/>
                    </a:lnTo>
                    <a:cubicBezTo>
                      <a:pt x="4982" y="203"/>
                      <a:pt x="4982" y="102"/>
                      <a:pt x="4982" y="102"/>
                    </a:cubicBezTo>
                    <a:cubicBezTo>
                      <a:pt x="4982" y="0"/>
                      <a:pt x="4982" y="0"/>
                      <a:pt x="48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1861075" y="3388275"/>
                <a:ext cx="23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068" extrusionOk="0">
                    <a:moveTo>
                      <a:pt x="0" y="0"/>
                    </a:moveTo>
                    <a:lnTo>
                      <a:pt x="0" y="1067"/>
                    </a:lnTo>
                    <a:lnTo>
                      <a:pt x="941" y="1067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</p:grpSp>
        <p:sp>
          <p:nvSpPr>
            <p:cNvPr id="834" name="Google Shape;834;p31"/>
            <p:cNvSpPr/>
            <p:nvPr/>
          </p:nvSpPr>
          <p:spPr>
            <a:xfrm>
              <a:off x="3422875" y="2965150"/>
              <a:ext cx="574425" cy="575050"/>
            </a:xfrm>
            <a:custGeom>
              <a:avLst/>
              <a:gdLst/>
              <a:ahLst/>
              <a:cxnLst/>
              <a:rect l="l" t="t" r="r" b="b"/>
              <a:pathLst>
                <a:path w="22977" h="23002" extrusionOk="0">
                  <a:moveTo>
                    <a:pt x="11539" y="0"/>
                  </a:moveTo>
                  <a:cubicBezTo>
                    <a:pt x="5185" y="0"/>
                    <a:pt x="0" y="5210"/>
                    <a:pt x="0" y="11564"/>
                  </a:cubicBezTo>
                  <a:cubicBezTo>
                    <a:pt x="0" y="17918"/>
                    <a:pt x="5185" y="23001"/>
                    <a:pt x="11539" y="23001"/>
                  </a:cubicBezTo>
                  <a:cubicBezTo>
                    <a:pt x="17893" y="23001"/>
                    <a:pt x="22976" y="17918"/>
                    <a:pt x="22976" y="11564"/>
                  </a:cubicBezTo>
                  <a:cubicBezTo>
                    <a:pt x="22976" y="5210"/>
                    <a:pt x="17893" y="0"/>
                    <a:pt x="11539" y="0"/>
                  </a:cubicBez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3465450" y="3007700"/>
              <a:ext cx="489900" cy="489925"/>
            </a:xfrm>
            <a:custGeom>
              <a:avLst/>
              <a:gdLst/>
              <a:ahLst/>
              <a:cxnLst/>
              <a:rect l="l" t="t" r="r" b="b"/>
              <a:pathLst>
                <a:path w="19596" h="19597" extrusionOk="0">
                  <a:moveTo>
                    <a:pt x="9836" y="1"/>
                  </a:moveTo>
                  <a:cubicBezTo>
                    <a:pt x="4448" y="1"/>
                    <a:pt x="0" y="4449"/>
                    <a:pt x="0" y="9862"/>
                  </a:cubicBezTo>
                  <a:cubicBezTo>
                    <a:pt x="0" y="15250"/>
                    <a:pt x="4448" y="19596"/>
                    <a:pt x="9836" y="19596"/>
                  </a:cubicBezTo>
                  <a:cubicBezTo>
                    <a:pt x="15250" y="19596"/>
                    <a:pt x="19596" y="15250"/>
                    <a:pt x="19596" y="9862"/>
                  </a:cubicBezTo>
                  <a:cubicBezTo>
                    <a:pt x="19596" y="4449"/>
                    <a:pt x="15250" y="1"/>
                    <a:pt x="9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grpSp>
          <p:nvGrpSpPr>
            <p:cNvPr id="836" name="Google Shape;836;p31"/>
            <p:cNvGrpSpPr/>
            <p:nvPr/>
          </p:nvGrpSpPr>
          <p:grpSpPr>
            <a:xfrm>
              <a:off x="3576625" y="3116350"/>
              <a:ext cx="267550" cy="267550"/>
              <a:chOff x="3576625" y="3192550"/>
              <a:chExt cx="267550" cy="267550"/>
            </a:xfrm>
          </p:grpSpPr>
          <p:sp>
            <p:nvSpPr>
              <p:cNvPr id="837" name="Google Shape;837;p31"/>
              <p:cNvSpPr/>
              <p:nvPr/>
            </p:nvSpPr>
            <p:spPr>
              <a:xfrm>
                <a:off x="3576625" y="3192550"/>
                <a:ext cx="267550" cy="267550"/>
              </a:xfrm>
              <a:custGeom>
                <a:avLst/>
                <a:gdLst/>
                <a:ahLst/>
                <a:cxnLst/>
                <a:rect l="l" t="t" r="r" b="b"/>
                <a:pathLst>
                  <a:path w="10702" h="10702" extrusionOk="0">
                    <a:moveTo>
                      <a:pt x="6025" y="306"/>
                    </a:moveTo>
                    <a:cubicBezTo>
                      <a:pt x="6253" y="306"/>
                      <a:pt x="6457" y="433"/>
                      <a:pt x="6457" y="636"/>
                    </a:cubicBezTo>
                    <a:lnTo>
                      <a:pt x="6457" y="1704"/>
                    </a:lnTo>
                    <a:lnTo>
                      <a:pt x="6558" y="1704"/>
                    </a:lnTo>
                    <a:cubicBezTo>
                      <a:pt x="6660" y="1704"/>
                      <a:pt x="6889" y="1806"/>
                      <a:pt x="7092" y="1907"/>
                    </a:cubicBezTo>
                    <a:lnTo>
                      <a:pt x="7194" y="2009"/>
                    </a:lnTo>
                    <a:lnTo>
                      <a:pt x="7829" y="1272"/>
                    </a:lnTo>
                    <a:cubicBezTo>
                      <a:pt x="7943" y="1221"/>
                      <a:pt x="8051" y="1196"/>
                      <a:pt x="8156" y="1196"/>
                    </a:cubicBezTo>
                    <a:cubicBezTo>
                      <a:pt x="8261" y="1196"/>
                      <a:pt x="8363" y="1221"/>
                      <a:pt x="8464" y="1272"/>
                    </a:cubicBezTo>
                    <a:lnTo>
                      <a:pt x="9430" y="2212"/>
                    </a:lnTo>
                    <a:cubicBezTo>
                      <a:pt x="9532" y="2339"/>
                      <a:pt x="9532" y="2441"/>
                      <a:pt x="9532" y="2543"/>
                    </a:cubicBezTo>
                    <a:cubicBezTo>
                      <a:pt x="9532" y="2644"/>
                      <a:pt x="9532" y="2746"/>
                      <a:pt x="9430" y="2746"/>
                    </a:cubicBezTo>
                    <a:lnTo>
                      <a:pt x="8693" y="3483"/>
                    </a:lnTo>
                    <a:lnTo>
                      <a:pt x="8795" y="3610"/>
                    </a:lnTo>
                    <a:cubicBezTo>
                      <a:pt x="8897" y="3813"/>
                      <a:pt x="8998" y="3915"/>
                      <a:pt x="8998" y="4118"/>
                    </a:cubicBezTo>
                    <a:lnTo>
                      <a:pt x="9100" y="4245"/>
                    </a:lnTo>
                    <a:lnTo>
                      <a:pt x="10066" y="4245"/>
                    </a:lnTo>
                    <a:cubicBezTo>
                      <a:pt x="10269" y="4245"/>
                      <a:pt x="10371" y="4449"/>
                      <a:pt x="10371" y="4652"/>
                    </a:cubicBezTo>
                    <a:lnTo>
                      <a:pt x="10371" y="6025"/>
                    </a:lnTo>
                    <a:cubicBezTo>
                      <a:pt x="10371" y="6253"/>
                      <a:pt x="10269" y="6457"/>
                      <a:pt x="10066" y="6457"/>
                    </a:cubicBezTo>
                    <a:lnTo>
                      <a:pt x="8998" y="6457"/>
                    </a:lnTo>
                    <a:cubicBezTo>
                      <a:pt x="8998" y="6660"/>
                      <a:pt x="8897" y="6889"/>
                      <a:pt x="8795" y="7092"/>
                    </a:cubicBezTo>
                    <a:lnTo>
                      <a:pt x="8693" y="7194"/>
                    </a:lnTo>
                    <a:lnTo>
                      <a:pt x="9430" y="7829"/>
                    </a:lnTo>
                    <a:cubicBezTo>
                      <a:pt x="9532" y="7931"/>
                      <a:pt x="9532" y="8058"/>
                      <a:pt x="9532" y="8159"/>
                    </a:cubicBezTo>
                    <a:cubicBezTo>
                      <a:pt x="9532" y="8261"/>
                      <a:pt x="9532" y="8363"/>
                      <a:pt x="9430" y="8363"/>
                    </a:cubicBezTo>
                    <a:lnTo>
                      <a:pt x="8464" y="9430"/>
                    </a:lnTo>
                    <a:cubicBezTo>
                      <a:pt x="8363" y="9481"/>
                      <a:pt x="8261" y="9506"/>
                      <a:pt x="8156" y="9506"/>
                    </a:cubicBezTo>
                    <a:cubicBezTo>
                      <a:pt x="8051" y="9506"/>
                      <a:pt x="7943" y="9481"/>
                      <a:pt x="7829" y="9430"/>
                    </a:cubicBezTo>
                    <a:lnTo>
                      <a:pt x="7194" y="8693"/>
                    </a:lnTo>
                    <a:lnTo>
                      <a:pt x="7092" y="8795"/>
                    </a:lnTo>
                    <a:cubicBezTo>
                      <a:pt x="6889" y="8896"/>
                      <a:pt x="6660" y="8896"/>
                      <a:pt x="6558" y="8998"/>
                    </a:cubicBezTo>
                    <a:lnTo>
                      <a:pt x="6457" y="8998"/>
                    </a:lnTo>
                    <a:lnTo>
                      <a:pt x="6457" y="9964"/>
                    </a:lnTo>
                    <a:cubicBezTo>
                      <a:pt x="6457" y="10167"/>
                      <a:pt x="6253" y="10371"/>
                      <a:pt x="6025" y="10371"/>
                    </a:cubicBezTo>
                    <a:lnTo>
                      <a:pt x="4652" y="10371"/>
                    </a:lnTo>
                    <a:cubicBezTo>
                      <a:pt x="4449" y="10371"/>
                      <a:pt x="4245" y="10167"/>
                      <a:pt x="4245" y="9964"/>
                    </a:cubicBezTo>
                    <a:lnTo>
                      <a:pt x="4245" y="8998"/>
                    </a:lnTo>
                    <a:cubicBezTo>
                      <a:pt x="4017" y="8896"/>
                      <a:pt x="3813" y="8795"/>
                      <a:pt x="3610" y="8693"/>
                    </a:cubicBezTo>
                    <a:lnTo>
                      <a:pt x="3483" y="8693"/>
                    </a:lnTo>
                    <a:lnTo>
                      <a:pt x="2848" y="9430"/>
                    </a:lnTo>
                    <a:cubicBezTo>
                      <a:pt x="2746" y="9481"/>
                      <a:pt x="2644" y="9506"/>
                      <a:pt x="2555" y="9506"/>
                    </a:cubicBezTo>
                    <a:cubicBezTo>
                      <a:pt x="2466" y="9506"/>
                      <a:pt x="2390" y="9481"/>
                      <a:pt x="2339" y="9430"/>
                    </a:cubicBezTo>
                    <a:lnTo>
                      <a:pt x="1272" y="8363"/>
                    </a:lnTo>
                    <a:cubicBezTo>
                      <a:pt x="1272" y="8363"/>
                      <a:pt x="1170" y="8261"/>
                      <a:pt x="1170" y="8159"/>
                    </a:cubicBezTo>
                    <a:cubicBezTo>
                      <a:pt x="1170" y="8058"/>
                      <a:pt x="1272" y="7931"/>
                      <a:pt x="1272" y="7829"/>
                    </a:cubicBezTo>
                    <a:lnTo>
                      <a:pt x="2009" y="7092"/>
                    </a:lnTo>
                    <a:cubicBezTo>
                      <a:pt x="1907" y="6889"/>
                      <a:pt x="1806" y="6660"/>
                      <a:pt x="1704" y="6457"/>
                    </a:cubicBezTo>
                    <a:lnTo>
                      <a:pt x="738" y="6457"/>
                    </a:lnTo>
                    <a:cubicBezTo>
                      <a:pt x="535" y="6457"/>
                      <a:pt x="306" y="6253"/>
                      <a:pt x="306" y="6025"/>
                    </a:cubicBezTo>
                    <a:lnTo>
                      <a:pt x="306" y="4652"/>
                    </a:lnTo>
                    <a:cubicBezTo>
                      <a:pt x="306" y="4449"/>
                      <a:pt x="535" y="4245"/>
                      <a:pt x="738" y="4245"/>
                    </a:cubicBezTo>
                    <a:lnTo>
                      <a:pt x="1704" y="4245"/>
                    </a:lnTo>
                    <a:lnTo>
                      <a:pt x="1704" y="4118"/>
                    </a:lnTo>
                    <a:cubicBezTo>
                      <a:pt x="1806" y="4017"/>
                      <a:pt x="1907" y="3813"/>
                      <a:pt x="2009" y="3610"/>
                    </a:cubicBezTo>
                    <a:lnTo>
                      <a:pt x="2009" y="3483"/>
                    </a:lnTo>
                    <a:lnTo>
                      <a:pt x="1272" y="2746"/>
                    </a:lnTo>
                    <a:cubicBezTo>
                      <a:pt x="1272" y="2746"/>
                      <a:pt x="1170" y="2644"/>
                      <a:pt x="1170" y="2543"/>
                    </a:cubicBezTo>
                    <a:cubicBezTo>
                      <a:pt x="1170" y="2441"/>
                      <a:pt x="1272" y="2339"/>
                      <a:pt x="1272" y="2212"/>
                    </a:cubicBezTo>
                    <a:lnTo>
                      <a:pt x="2339" y="1272"/>
                    </a:lnTo>
                    <a:cubicBezTo>
                      <a:pt x="2390" y="1221"/>
                      <a:pt x="2466" y="1196"/>
                      <a:pt x="2555" y="1196"/>
                    </a:cubicBezTo>
                    <a:cubicBezTo>
                      <a:pt x="2644" y="1196"/>
                      <a:pt x="2746" y="1221"/>
                      <a:pt x="2848" y="1272"/>
                    </a:cubicBezTo>
                    <a:lnTo>
                      <a:pt x="3483" y="2009"/>
                    </a:lnTo>
                    <a:lnTo>
                      <a:pt x="3610" y="1907"/>
                    </a:lnTo>
                    <a:cubicBezTo>
                      <a:pt x="3813" y="1806"/>
                      <a:pt x="4017" y="1806"/>
                      <a:pt x="4245" y="1704"/>
                    </a:cubicBezTo>
                    <a:lnTo>
                      <a:pt x="4245" y="636"/>
                    </a:lnTo>
                    <a:cubicBezTo>
                      <a:pt x="4245" y="433"/>
                      <a:pt x="4449" y="306"/>
                      <a:pt x="4652" y="306"/>
                    </a:cubicBezTo>
                    <a:close/>
                    <a:moveTo>
                      <a:pt x="4652" y="1"/>
                    </a:moveTo>
                    <a:cubicBezTo>
                      <a:pt x="4347" y="1"/>
                      <a:pt x="4017" y="306"/>
                      <a:pt x="4017" y="636"/>
                    </a:cubicBezTo>
                    <a:lnTo>
                      <a:pt x="4017" y="1475"/>
                    </a:lnTo>
                    <a:cubicBezTo>
                      <a:pt x="3915" y="1475"/>
                      <a:pt x="3712" y="1577"/>
                      <a:pt x="3610" y="1704"/>
                    </a:cubicBezTo>
                    <a:lnTo>
                      <a:pt x="3076" y="1068"/>
                    </a:lnTo>
                    <a:cubicBezTo>
                      <a:pt x="2911" y="954"/>
                      <a:pt x="2727" y="897"/>
                      <a:pt x="2555" y="897"/>
                    </a:cubicBezTo>
                    <a:cubicBezTo>
                      <a:pt x="2384" y="897"/>
                      <a:pt x="2225" y="954"/>
                      <a:pt x="2111" y="1068"/>
                    </a:cubicBezTo>
                    <a:lnTo>
                      <a:pt x="1170" y="2009"/>
                    </a:lnTo>
                    <a:cubicBezTo>
                      <a:pt x="941" y="2212"/>
                      <a:pt x="941" y="2339"/>
                      <a:pt x="941" y="2543"/>
                    </a:cubicBezTo>
                    <a:cubicBezTo>
                      <a:pt x="941" y="2746"/>
                      <a:pt x="941" y="2848"/>
                      <a:pt x="1170" y="2975"/>
                    </a:cubicBezTo>
                    <a:lnTo>
                      <a:pt x="1704" y="3610"/>
                    </a:lnTo>
                    <a:cubicBezTo>
                      <a:pt x="1577" y="3712"/>
                      <a:pt x="1577" y="3813"/>
                      <a:pt x="1475" y="4017"/>
                    </a:cubicBezTo>
                    <a:lnTo>
                      <a:pt x="738" y="4017"/>
                    </a:lnTo>
                    <a:cubicBezTo>
                      <a:pt x="306" y="4017"/>
                      <a:pt x="1" y="4245"/>
                      <a:pt x="1" y="4652"/>
                    </a:cubicBezTo>
                    <a:lnTo>
                      <a:pt x="1" y="6025"/>
                    </a:lnTo>
                    <a:cubicBezTo>
                      <a:pt x="1" y="6355"/>
                      <a:pt x="306" y="6660"/>
                      <a:pt x="738" y="6660"/>
                    </a:cubicBezTo>
                    <a:lnTo>
                      <a:pt x="1475" y="6660"/>
                    </a:lnTo>
                    <a:cubicBezTo>
                      <a:pt x="1577" y="6787"/>
                      <a:pt x="1577" y="6990"/>
                      <a:pt x="1704" y="7092"/>
                    </a:cubicBezTo>
                    <a:lnTo>
                      <a:pt x="1170" y="7626"/>
                    </a:lnTo>
                    <a:cubicBezTo>
                      <a:pt x="941" y="7829"/>
                      <a:pt x="941" y="7931"/>
                      <a:pt x="941" y="8159"/>
                    </a:cubicBezTo>
                    <a:cubicBezTo>
                      <a:pt x="941" y="8261"/>
                      <a:pt x="941" y="8464"/>
                      <a:pt x="1170" y="8566"/>
                    </a:cubicBezTo>
                    <a:lnTo>
                      <a:pt x="2111" y="9532"/>
                    </a:lnTo>
                    <a:cubicBezTo>
                      <a:pt x="2225" y="9684"/>
                      <a:pt x="2384" y="9761"/>
                      <a:pt x="2555" y="9761"/>
                    </a:cubicBezTo>
                    <a:cubicBezTo>
                      <a:pt x="2727" y="9761"/>
                      <a:pt x="2911" y="9684"/>
                      <a:pt x="3076" y="9532"/>
                    </a:cubicBezTo>
                    <a:lnTo>
                      <a:pt x="3610" y="8998"/>
                    </a:lnTo>
                    <a:cubicBezTo>
                      <a:pt x="3712" y="9100"/>
                      <a:pt x="3915" y="9100"/>
                      <a:pt x="4017" y="9201"/>
                    </a:cubicBezTo>
                    <a:lnTo>
                      <a:pt x="4017" y="9964"/>
                    </a:lnTo>
                    <a:cubicBezTo>
                      <a:pt x="4017" y="10371"/>
                      <a:pt x="4347" y="10701"/>
                      <a:pt x="4652" y="10701"/>
                    </a:cubicBezTo>
                    <a:lnTo>
                      <a:pt x="6025" y="10701"/>
                    </a:lnTo>
                    <a:cubicBezTo>
                      <a:pt x="6457" y="10701"/>
                      <a:pt x="6660" y="10371"/>
                      <a:pt x="6660" y="9964"/>
                    </a:cubicBezTo>
                    <a:lnTo>
                      <a:pt x="6660" y="9201"/>
                    </a:lnTo>
                    <a:cubicBezTo>
                      <a:pt x="6889" y="9100"/>
                      <a:pt x="6990" y="9100"/>
                      <a:pt x="7092" y="8998"/>
                    </a:cubicBezTo>
                    <a:lnTo>
                      <a:pt x="7727" y="9532"/>
                    </a:lnTo>
                    <a:cubicBezTo>
                      <a:pt x="7829" y="9684"/>
                      <a:pt x="7988" y="9761"/>
                      <a:pt x="8147" y="9761"/>
                    </a:cubicBezTo>
                    <a:cubicBezTo>
                      <a:pt x="8306" y="9761"/>
                      <a:pt x="8464" y="9684"/>
                      <a:pt x="8566" y="9532"/>
                    </a:cubicBezTo>
                    <a:lnTo>
                      <a:pt x="9634" y="8566"/>
                    </a:lnTo>
                    <a:cubicBezTo>
                      <a:pt x="9735" y="8464"/>
                      <a:pt x="9837" y="8261"/>
                      <a:pt x="9837" y="8159"/>
                    </a:cubicBezTo>
                    <a:cubicBezTo>
                      <a:pt x="9837" y="7931"/>
                      <a:pt x="9735" y="7829"/>
                      <a:pt x="9634" y="7626"/>
                    </a:cubicBezTo>
                    <a:lnTo>
                      <a:pt x="9100" y="7092"/>
                    </a:lnTo>
                    <a:cubicBezTo>
                      <a:pt x="9100" y="6990"/>
                      <a:pt x="9202" y="6889"/>
                      <a:pt x="9202" y="6660"/>
                    </a:cubicBezTo>
                    <a:lnTo>
                      <a:pt x="10066" y="6660"/>
                    </a:lnTo>
                    <a:cubicBezTo>
                      <a:pt x="10371" y="6660"/>
                      <a:pt x="10701" y="6355"/>
                      <a:pt x="10701" y="6025"/>
                    </a:cubicBezTo>
                    <a:lnTo>
                      <a:pt x="10701" y="4652"/>
                    </a:lnTo>
                    <a:cubicBezTo>
                      <a:pt x="10701" y="4245"/>
                      <a:pt x="10371" y="4017"/>
                      <a:pt x="10066" y="4017"/>
                    </a:cubicBezTo>
                    <a:lnTo>
                      <a:pt x="9202" y="4017"/>
                    </a:lnTo>
                    <a:cubicBezTo>
                      <a:pt x="9202" y="3813"/>
                      <a:pt x="9100" y="3712"/>
                      <a:pt x="9100" y="3483"/>
                    </a:cubicBezTo>
                    <a:lnTo>
                      <a:pt x="9634" y="2975"/>
                    </a:lnTo>
                    <a:cubicBezTo>
                      <a:pt x="9735" y="2848"/>
                      <a:pt x="9837" y="2746"/>
                      <a:pt x="9837" y="2543"/>
                    </a:cubicBezTo>
                    <a:cubicBezTo>
                      <a:pt x="9837" y="2339"/>
                      <a:pt x="9735" y="2212"/>
                      <a:pt x="9634" y="2009"/>
                    </a:cubicBezTo>
                    <a:lnTo>
                      <a:pt x="8566" y="1068"/>
                    </a:lnTo>
                    <a:cubicBezTo>
                      <a:pt x="8464" y="941"/>
                      <a:pt x="8363" y="840"/>
                      <a:pt x="8159" y="840"/>
                    </a:cubicBezTo>
                    <a:cubicBezTo>
                      <a:pt x="7931" y="840"/>
                      <a:pt x="7829" y="941"/>
                      <a:pt x="7727" y="1068"/>
                    </a:cubicBezTo>
                    <a:lnTo>
                      <a:pt x="7092" y="1577"/>
                    </a:lnTo>
                    <a:cubicBezTo>
                      <a:pt x="6990" y="1577"/>
                      <a:pt x="6889" y="1475"/>
                      <a:pt x="6660" y="1475"/>
                    </a:cubicBezTo>
                    <a:lnTo>
                      <a:pt x="6660" y="636"/>
                    </a:lnTo>
                    <a:cubicBezTo>
                      <a:pt x="6660" y="306"/>
                      <a:pt x="6457" y="1"/>
                      <a:pt x="6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3661150" y="3277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2008" y="331"/>
                    </a:moveTo>
                    <a:cubicBezTo>
                      <a:pt x="2872" y="331"/>
                      <a:pt x="3609" y="1068"/>
                      <a:pt x="3609" y="1906"/>
                    </a:cubicBezTo>
                    <a:cubicBezTo>
                      <a:pt x="3609" y="2872"/>
                      <a:pt x="2872" y="3609"/>
                      <a:pt x="2008" y="3609"/>
                    </a:cubicBezTo>
                    <a:cubicBezTo>
                      <a:pt x="1068" y="3609"/>
                      <a:pt x="331" y="2872"/>
                      <a:pt x="331" y="1906"/>
                    </a:cubicBezTo>
                    <a:cubicBezTo>
                      <a:pt x="331" y="1068"/>
                      <a:pt x="1068" y="331"/>
                      <a:pt x="2008" y="331"/>
                    </a:cubicBezTo>
                    <a:close/>
                    <a:moveTo>
                      <a:pt x="2008" y="0"/>
                    </a:moveTo>
                    <a:cubicBezTo>
                      <a:pt x="864" y="0"/>
                      <a:pt x="0" y="864"/>
                      <a:pt x="0" y="1906"/>
                    </a:cubicBezTo>
                    <a:cubicBezTo>
                      <a:pt x="0" y="3076"/>
                      <a:pt x="864" y="3914"/>
                      <a:pt x="2008" y="3914"/>
                    </a:cubicBezTo>
                    <a:cubicBezTo>
                      <a:pt x="3076" y="3914"/>
                      <a:pt x="3914" y="3076"/>
                      <a:pt x="3914" y="1906"/>
                    </a:cubicBezTo>
                    <a:cubicBezTo>
                      <a:pt x="3914" y="864"/>
                      <a:pt x="3076" y="0"/>
                      <a:pt x="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</p:grpSp>
        <p:sp>
          <p:nvSpPr>
            <p:cNvPr id="839" name="Google Shape;839;p31"/>
            <p:cNvSpPr/>
            <p:nvPr/>
          </p:nvSpPr>
          <p:spPr>
            <a:xfrm>
              <a:off x="5196900" y="2965150"/>
              <a:ext cx="574425" cy="575050"/>
            </a:xfrm>
            <a:custGeom>
              <a:avLst/>
              <a:gdLst/>
              <a:ahLst/>
              <a:cxnLst/>
              <a:rect l="l" t="t" r="r" b="b"/>
              <a:pathLst>
                <a:path w="22977" h="23002" extrusionOk="0">
                  <a:moveTo>
                    <a:pt x="11539" y="0"/>
                  </a:moveTo>
                  <a:cubicBezTo>
                    <a:pt x="5185" y="0"/>
                    <a:pt x="0" y="5210"/>
                    <a:pt x="0" y="11564"/>
                  </a:cubicBezTo>
                  <a:cubicBezTo>
                    <a:pt x="0" y="17918"/>
                    <a:pt x="5185" y="23001"/>
                    <a:pt x="11539" y="23001"/>
                  </a:cubicBezTo>
                  <a:cubicBezTo>
                    <a:pt x="17893" y="23001"/>
                    <a:pt x="22976" y="17918"/>
                    <a:pt x="22976" y="11564"/>
                  </a:cubicBezTo>
                  <a:cubicBezTo>
                    <a:pt x="22976" y="5210"/>
                    <a:pt x="17893" y="0"/>
                    <a:pt x="1153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5239475" y="3007700"/>
              <a:ext cx="489275" cy="489925"/>
            </a:xfrm>
            <a:custGeom>
              <a:avLst/>
              <a:gdLst/>
              <a:ahLst/>
              <a:cxnLst/>
              <a:rect l="l" t="t" r="r" b="b"/>
              <a:pathLst>
                <a:path w="19571" h="19597" extrusionOk="0">
                  <a:moveTo>
                    <a:pt x="9836" y="1"/>
                  </a:moveTo>
                  <a:cubicBezTo>
                    <a:pt x="4448" y="1"/>
                    <a:pt x="0" y="4449"/>
                    <a:pt x="0" y="9862"/>
                  </a:cubicBezTo>
                  <a:cubicBezTo>
                    <a:pt x="0" y="15250"/>
                    <a:pt x="4448" y="19596"/>
                    <a:pt x="9836" y="19596"/>
                  </a:cubicBezTo>
                  <a:cubicBezTo>
                    <a:pt x="15250" y="19596"/>
                    <a:pt x="19570" y="15250"/>
                    <a:pt x="19570" y="9862"/>
                  </a:cubicBezTo>
                  <a:cubicBezTo>
                    <a:pt x="19570" y="4449"/>
                    <a:pt x="15250" y="1"/>
                    <a:pt x="9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grpSp>
          <p:nvGrpSpPr>
            <p:cNvPr id="841" name="Google Shape;841;p31"/>
            <p:cNvGrpSpPr/>
            <p:nvPr/>
          </p:nvGrpSpPr>
          <p:grpSpPr>
            <a:xfrm>
              <a:off x="5382425" y="3111275"/>
              <a:ext cx="238300" cy="291050"/>
              <a:chOff x="5382425" y="3187475"/>
              <a:chExt cx="238300" cy="291050"/>
            </a:xfrm>
          </p:grpSpPr>
          <p:sp>
            <p:nvSpPr>
              <p:cNvPr id="842" name="Google Shape;842;p31"/>
              <p:cNvSpPr/>
              <p:nvPr/>
            </p:nvSpPr>
            <p:spPr>
              <a:xfrm>
                <a:off x="5541275" y="3200175"/>
                <a:ext cx="445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4144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1" y="230"/>
                    </a:lnTo>
                    <a:lnTo>
                      <a:pt x="941" y="230"/>
                    </a:lnTo>
                    <a:cubicBezTo>
                      <a:pt x="1271" y="230"/>
                      <a:pt x="1576" y="535"/>
                      <a:pt x="1576" y="865"/>
                    </a:cubicBezTo>
                    <a:lnTo>
                      <a:pt x="1576" y="4042"/>
                    </a:lnTo>
                    <a:lnTo>
                      <a:pt x="1576" y="4144"/>
                    </a:lnTo>
                    <a:lnTo>
                      <a:pt x="1780" y="4042"/>
                    </a:lnTo>
                    <a:lnTo>
                      <a:pt x="1780" y="865"/>
                    </a:lnTo>
                    <a:cubicBezTo>
                      <a:pt x="1780" y="433"/>
                      <a:pt x="1373" y="1"/>
                      <a:pt x="9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>
                <a:off x="5382425" y="3200175"/>
                <a:ext cx="190650" cy="262450"/>
              </a:xfrm>
              <a:custGeom>
                <a:avLst/>
                <a:gdLst/>
                <a:ahLst/>
                <a:cxnLst/>
                <a:rect l="l" t="t" r="r" b="b"/>
                <a:pathLst>
                  <a:path w="7626" h="10498" extrusionOk="0">
                    <a:moveTo>
                      <a:pt x="738" y="1"/>
                    </a:moveTo>
                    <a:cubicBezTo>
                      <a:pt x="306" y="1"/>
                      <a:pt x="1" y="433"/>
                      <a:pt x="1" y="865"/>
                    </a:cubicBezTo>
                    <a:lnTo>
                      <a:pt x="1" y="9659"/>
                    </a:lnTo>
                    <a:cubicBezTo>
                      <a:pt x="1" y="10066"/>
                      <a:pt x="306" y="10498"/>
                      <a:pt x="738" y="10498"/>
                    </a:cubicBezTo>
                    <a:lnTo>
                      <a:pt x="7295" y="10498"/>
                    </a:lnTo>
                    <a:cubicBezTo>
                      <a:pt x="7397" y="10498"/>
                      <a:pt x="7498" y="10396"/>
                      <a:pt x="7625" y="10396"/>
                    </a:cubicBezTo>
                    <a:lnTo>
                      <a:pt x="7498" y="10167"/>
                    </a:lnTo>
                    <a:cubicBezTo>
                      <a:pt x="7397" y="10167"/>
                      <a:pt x="7397" y="10294"/>
                      <a:pt x="7295" y="10294"/>
                    </a:cubicBezTo>
                    <a:lnTo>
                      <a:pt x="738" y="10294"/>
                    </a:lnTo>
                    <a:cubicBezTo>
                      <a:pt x="407" y="10294"/>
                      <a:pt x="204" y="9964"/>
                      <a:pt x="204" y="9659"/>
                    </a:cubicBezTo>
                    <a:lnTo>
                      <a:pt x="204" y="865"/>
                    </a:lnTo>
                    <a:cubicBezTo>
                      <a:pt x="204" y="535"/>
                      <a:pt x="407" y="230"/>
                      <a:pt x="738" y="230"/>
                    </a:cubicBezTo>
                    <a:lnTo>
                      <a:pt x="1780" y="230"/>
                    </a:lnTo>
                    <a:lnTo>
                      <a:pt x="17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>
                <a:off x="5580675" y="3372375"/>
                <a:ext cx="510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907" extrusionOk="0">
                    <a:moveTo>
                      <a:pt x="204" y="1"/>
                    </a:moveTo>
                    <a:cubicBezTo>
                      <a:pt x="102" y="229"/>
                      <a:pt x="0" y="331"/>
                      <a:pt x="0" y="433"/>
                    </a:cubicBezTo>
                    <a:lnTo>
                      <a:pt x="0" y="1500"/>
                    </a:lnTo>
                    <a:lnTo>
                      <a:pt x="204" y="1907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5426900" y="3187475"/>
                <a:ext cx="11440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1374" extrusionOk="0">
                    <a:moveTo>
                      <a:pt x="3940" y="204"/>
                    </a:moveTo>
                    <a:cubicBezTo>
                      <a:pt x="4144" y="204"/>
                      <a:pt x="4347" y="407"/>
                      <a:pt x="4347" y="738"/>
                    </a:cubicBezTo>
                    <a:cubicBezTo>
                      <a:pt x="4347" y="941"/>
                      <a:pt x="4144" y="1043"/>
                      <a:pt x="3940" y="1043"/>
                    </a:cubicBezTo>
                    <a:lnTo>
                      <a:pt x="636" y="1043"/>
                    </a:lnTo>
                    <a:cubicBezTo>
                      <a:pt x="331" y="1043"/>
                      <a:pt x="230" y="941"/>
                      <a:pt x="230" y="636"/>
                    </a:cubicBezTo>
                    <a:cubicBezTo>
                      <a:pt x="230" y="407"/>
                      <a:pt x="331" y="204"/>
                      <a:pt x="636" y="204"/>
                    </a:cubicBezTo>
                    <a:close/>
                    <a:moveTo>
                      <a:pt x="636" y="1"/>
                    </a:moveTo>
                    <a:cubicBezTo>
                      <a:pt x="331" y="1"/>
                      <a:pt x="1" y="204"/>
                      <a:pt x="1" y="509"/>
                    </a:cubicBezTo>
                    <a:lnTo>
                      <a:pt x="1" y="738"/>
                    </a:lnTo>
                    <a:cubicBezTo>
                      <a:pt x="1" y="1043"/>
                      <a:pt x="331" y="1373"/>
                      <a:pt x="636" y="1373"/>
                    </a:cubicBezTo>
                    <a:lnTo>
                      <a:pt x="3940" y="1373"/>
                    </a:lnTo>
                    <a:cubicBezTo>
                      <a:pt x="4245" y="1373"/>
                      <a:pt x="4449" y="1043"/>
                      <a:pt x="4576" y="738"/>
                    </a:cubicBezTo>
                    <a:lnTo>
                      <a:pt x="4576" y="636"/>
                    </a:lnTo>
                    <a:lnTo>
                      <a:pt x="4576" y="509"/>
                    </a:lnTo>
                    <a:cubicBezTo>
                      <a:pt x="4449" y="306"/>
                      <a:pt x="4245" y="1"/>
                      <a:pt x="3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5440250" y="3263725"/>
                <a:ext cx="1245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4983" h="230" extrusionOk="0">
                    <a:moveTo>
                      <a:pt x="102" y="1"/>
                    </a:moveTo>
                    <a:cubicBezTo>
                      <a:pt x="1" y="1"/>
                      <a:pt x="1" y="1"/>
                      <a:pt x="1" y="128"/>
                    </a:cubicBezTo>
                    <a:cubicBezTo>
                      <a:pt x="1" y="128"/>
                      <a:pt x="1" y="229"/>
                      <a:pt x="102" y="229"/>
                    </a:cubicBezTo>
                    <a:lnTo>
                      <a:pt x="4880" y="229"/>
                    </a:lnTo>
                    <a:lnTo>
                      <a:pt x="4982" y="128"/>
                    </a:lnTo>
                    <a:cubicBezTo>
                      <a:pt x="4982" y="1"/>
                      <a:pt x="4880" y="1"/>
                      <a:pt x="48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5400850" y="3251025"/>
                <a:ext cx="318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144" extrusionOk="0">
                    <a:moveTo>
                      <a:pt x="1043" y="204"/>
                    </a:moveTo>
                    <a:lnTo>
                      <a:pt x="1043" y="941"/>
                    </a:lnTo>
                    <a:lnTo>
                      <a:pt x="204" y="941"/>
                    </a:lnTo>
                    <a:lnTo>
                      <a:pt x="204" y="204"/>
                    </a:lnTo>
                    <a:close/>
                    <a:moveTo>
                      <a:pt x="1" y="0"/>
                    </a:moveTo>
                    <a:lnTo>
                      <a:pt x="1" y="1144"/>
                    </a:lnTo>
                    <a:lnTo>
                      <a:pt x="1272" y="1144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>
                <a:off x="5440250" y="3306300"/>
                <a:ext cx="241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04" extrusionOk="0">
                    <a:moveTo>
                      <a:pt x="102" y="0"/>
                    </a:moveTo>
                    <a:cubicBezTo>
                      <a:pt x="1" y="0"/>
                      <a:pt x="1" y="0"/>
                      <a:pt x="1" y="102"/>
                    </a:cubicBezTo>
                    <a:cubicBezTo>
                      <a:pt x="1" y="102"/>
                      <a:pt x="1" y="204"/>
                      <a:pt x="102" y="204"/>
                    </a:cubicBezTo>
                    <a:lnTo>
                      <a:pt x="865" y="204"/>
                    </a:lnTo>
                    <a:cubicBezTo>
                      <a:pt x="966" y="102"/>
                      <a:pt x="966" y="0"/>
                      <a:pt x="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>
                <a:off x="5400850" y="3292950"/>
                <a:ext cx="318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170" extrusionOk="0">
                    <a:moveTo>
                      <a:pt x="1043" y="229"/>
                    </a:moveTo>
                    <a:lnTo>
                      <a:pt x="1043" y="966"/>
                    </a:lnTo>
                    <a:lnTo>
                      <a:pt x="204" y="966"/>
                    </a:lnTo>
                    <a:lnTo>
                      <a:pt x="204" y="229"/>
                    </a:lnTo>
                    <a:close/>
                    <a:moveTo>
                      <a:pt x="1" y="1"/>
                    </a:moveTo>
                    <a:lnTo>
                      <a:pt x="1" y="1170"/>
                    </a:lnTo>
                    <a:lnTo>
                      <a:pt x="1272" y="1170"/>
                    </a:lnTo>
                    <a:lnTo>
                      <a:pt x="1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>
                <a:off x="5440250" y="3348875"/>
                <a:ext cx="159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04" extrusionOk="0">
                    <a:moveTo>
                      <a:pt x="102" y="0"/>
                    </a:moveTo>
                    <a:cubicBezTo>
                      <a:pt x="1" y="0"/>
                      <a:pt x="1" y="0"/>
                      <a:pt x="1" y="102"/>
                    </a:cubicBezTo>
                    <a:cubicBezTo>
                      <a:pt x="1" y="102"/>
                      <a:pt x="1" y="204"/>
                      <a:pt x="102" y="204"/>
                    </a:cubicBezTo>
                    <a:lnTo>
                      <a:pt x="636" y="204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>
                <a:off x="5400850" y="3335525"/>
                <a:ext cx="318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170" extrusionOk="0">
                    <a:moveTo>
                      <a:pt x="1043" y="204"/>
                    </a:moveTo>
                    <a:lnTo>
                      <a:pt x="1043" y="941"/>
                    </a:lnTo>
                    <a:lnTo>
                      <a:pt x="204" y="941"/>
                    </a:lnTo>
                    <a:lnTo>
                      <a:pt x="204" y="204"/>
                    </a:lnTo>
                    <a:close/>
                    <a:moveTo>
                      <a:pt x="1" y="1"/>
                    </a:moveTo>
                    <a:lnTo>
                      <a:pt x="1" y="1170"/>
                    </a:lnTo>
                    <a:lnTo>
                      <a:pt x="1272" y="1170"/>
                    </a:lnTo>
                    <a:lnTo>
                      <a:pt x="1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>
                <a:off x="5440250" y="3390800"/>
                <a:ext cx="426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30" extrusionOk="0">
                    <a:moveTo>
                      <a:pt x="102" y="1"/>
                    </a:moveTo>
                    <a:cubicBezTo>
                      <a:pt x="1" y="1"/>
                      <a:pt x="1" y="1"/>
                      <a:pt x="1" y="128"/>
                    </a:cubicBezTo>
                    <a:cubicBezTo>
                      <a:pt x="1" y="128"/>
                      <a:pt x="1" y="229"/>
                      <a:pt x="102" y="229"/>
                    </a:cubicBezTo>
                    <a:lnTo>
                      <a:pt x="1703" y="229"/>
                    </a:lnTo>
                    <a:cubicBezTo>
                      <a:pt x="1602" y="128"/>
                      <a:pt x="1500" y="1"/>
                      <a:pt x="1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>
                <a:off x="5400850" y="3378100"/>
                <a:ext cx="3180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145" extrusionOk="0">
                    <a:moveTo>
                      <a:pt x="1043" y="204"/>
                    </a:moveTo>
                    <a:lnTo>
                      <a:pt x="1043" y="941"/>
                    </a:lnTo>
                    <a:lnTo>
                      <a:pt x="204" y="941"/>
                    </a:lnTo>
                    <a:lnTo>
                      <a:pt x="204" y="204"/>
                    </a:lnTo>
                    <a:close/>
                    <a:moveTo>
                      <a:pt x="1" y="0"/>
                    </a:moveTo>
                    <a:lnTo>
                      <a:pt x="1" y="1144"/>
                    </a:lnTo>
                    <a:lnTo>
                      <a:pt x="1272" y="1144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5543825" y="3393975"/>
                <a:ext cx="63550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3382" extrusionOk="0">
                    <a:moveTo>
                      <a:pt x="1042" y="1"/>
                    </a:moveTo>
                    <a:cubicBezTo>
                      <a:pt x="941" y="1"/>
                      <a:pt x="941" y="1"/>
                      <a:pt x="839" y="102"/>
                    </a:cubicBezTo>
                    <a:lnTo>
                      <a:pt x="2212" y="2644"/>
                    </a:lnTo>
                    <a:cubicBezTo>
                      <a:pt x="2313" y="2847"/>
                      <a:pt x="2313" y="3051"/>
                      <a:pt x="2110" y="3178"/>
                    </a:cubicBezTo>
                    <a:cubicBezTo>
                      <a:pt x="2056" y="3204"/>
                      <a:pt x="2001" y="3217"/>
                      <a:pt x="1947" y="3217"/>
                    </a:cubicBezTo>
                    <a:cubicBezTo>
                      <a:pt x="1795" y="3217"/>
                      <a:pt x="1651" y="3118"/>
                      <a:pt x="1576" y="2949"/>
                    </a:cubicBezTo>
                    <a:lnTo>
                      <a:pt x="204" y="407"/>
                    </a:lnTo>
                    <a:cubicBezTo>
                      <a:pt x="102" y="509"/>
                      <a:pt x="0" y="509"/>
                      <a:pt x="0" y="509"/>
                    </a:cubicBezTo>
                    <a:lnTo>
                      <a:pt x="1042" y="2415"/>
                    </a:lnTo>
                    <a:lnTo>
                      <a:pt x="1169" y="2644"/>
                    </a:lnTo>
                    <a:lnTo>
                      <a:pt x="1373" y="3051"/>
                    </a:lnTo>
                    <a:cubicBezTo>
                      <a:pt x="1474" y="3279"/>
                      <a:pt x="1678" y="3381"/>
                      <a:pt x="1907" y="3381"/>
                    </a:cubicBezTo>
                    <a:lnTo>
                      <a:pt x="2212" y="3381"/>
                    </a:lnTo>
                    <a:cubicBezTo>
                      <a:pt x="2313" y="3279"/>
                      <a:pt x="2440" y="3178"/>
                      <a:pt x="2542" y="2949"/>
                    </a:cubicBezTo>
                    <a:cubicBezTo>
                      <a:pt x="2542" y="2847"/>
                      <a:pt x="2542" y="2644"/>
                      <a:pt x="2440" y="2542"/>
                    </a:cubicBezTo>
                    <a:lnTo>
                      <a:pt x="1678" y="1043"/>
                    </a:lnTo>
                    <a:lnTo>
                      <a:pt x="1474" y="636"/>
                    </a:lnTo>
                    <a:lnTo>
                      <a:pt x="10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5451050" y="3271975"/>
                <a:ext cx="143000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5517" extrusionOk="0">
                    <a:moveTo>
                      <a:pt x="2974" y="1"/>
                    </a:moveTo>
                    <a:cubicBezTo>
                      <a:pt x="2441" y="1"/>
                      <a:pt x="2008" y="103"/>
                      <a:pt x="1576" y="306"/>
                    </a:cubicBezTo>
                    <a:cubicBezTo>
                      <a:pt x="1170" y="535"/>
                      <a:pt x="839" y="941"/>
                      <a:pt x="534" y="1373"/>
                    </a:cubicBezTo>
                    <a:cubicBezTo>
                      <a:pt x="534" y="1373"/>
                      <a:pt x="534" y="1475"/>
                      <a:pt x="433" y="1577"/>
                    </a:cubicBezTo>
                    <a:cubicBezTo>
                      <a:pt x="204" y="2009"/>
                      <a:pt x="102" y="2543"/>
                      <a:pt x="204" y="3076"/>
                    </a:cubicBezTo>
                    <a:lnTo>
                      <a:pt x="204" y="3280"/>
                    </a:lnTo>
                    <a:cubicBezTo>
                      <a:pt x="204" y="3483"/>
                      <a:pt x="306" y="3813"/>
                      <a:pt x="534" y="4118"/>
                    </a:cubicBezTo>
                    <a:cubicBezTo>
                      <a:pt x="636" y="4347"/>
                      <a:pt x="738" y="4550"/>
                      <a:pt x="941" y="4754"/>
                    </a:cubicBezTo>
                    <a:cubicBezTo>
                      <a:pt x="1068" y="4754"/>
                      <a:pt x="1170" y="4881"/>
                      <a:pt x="1271" y="4982"/>
                    </a:cubicBezTo>
                    <a:cubicBezTo>
                      <a:pt x="1704" y="5287"/>
                      <a:pt x="2339" y="5516"/>
                      <a:pt x="2974" y="5516"/>
                    </a:cubicBezTo>
                    <a:cubicBezTo>
                      <a:pt x="3178" y="5516"/>
                      <a:pt x="3381" y="5516"/>
                      <a:pt x="3711" y="5389"/>
                    </a:cubicBezTo>
                    <a:cubicBezTo>
                      <a:pt x="3711" y="5389"/>
                      <a:pt x="3813" y="5389"/>
                      <a:pt x="3915" y="5287"/>
                    </a:cubicBezTo>
                    <a:cubicBezTo>
                      <a:pt x="4016" y="5287"/>
                      <a:pt x="4118" y="5287"/>
                      <a:pt x="4245" y="5186"/>
                    </a:cubicBezTo>
                    <a:cubicBezTo>
                      <a:pt x="4347" y="5084"/>
                      <a:pt x="4448" y="5084"/>
                      <a:pt x="4550" y="4982"/>
                    </a:cubicBezTo>
                    <a:cubicBezTo>
                      <a:pt x="4652" y="4881"/>
                      <a:pt x="4652" y="4881"/>
                      <a:pt x="4753" y="4881"/>
                    </a:cubicBezTo>
                    <a:cubicBezTo>
                      <a:pt x="4880" y="4652"/>
                      <a:pt x="4982" y="4550"/>
                      <a:pt x="5185" y="4449"/>
                    </a:cubicBezTo>
                    <a:cubicBezTo>
                      <a:pt x="5185" y="4347"/>
                      <a:pt x="5287" y="4245"/>
                      <a:pt x="5389" y="4017"/>
                    </a:cubicBezTo>
                    <a:cubicBezTo>
                      <a:pt x="5389" y="3915"/>
                      <a:pt x="5516" y="3712"/>
                      <a:pt x="5618" y="3483"/>
                    </a:cubicBezTo>
                    <a:cubicBezTo>
                      <a:pt x="5719" y="2975"/>
                      <a:pt x="5719" y="2441"/>
                      <a:pt x="5516" y="1907"/>
                    </a:cubicBezTo>
                    <a:lnTo>
                      <a:pt x="5389" y="2009"/>
                    </a:lnTo>
                    <a:cubicBezTo>
                      <a:pt x="5516" y="2543"/>
                      <a:pt x="5516" y="2975"/>
                      <a:pt x="5389" y="3483"/>
                    </a:cubicBezTo>
                    <a:cubicBezTo>
                      <a:pt x="5185" y="4118"/>
                      <a:pt x="4753" y="4652"/>
                      <a:pt x="4118" y="4982"/>
                    </a:cubicBezTo>
                    <a:cubicBezTo>
                      <a:pt x="3813" y="5186"/>
                      <a:pt x="3381" y="5287"/>
                      <a:pt x="2974" y="5287"/>
                    </a:cubicBezTo>
                    <a:cubicBezTo>
                      <a:pt x="2008" y="5287"/>
                      <a:pt x="1170" y="4754"/>
                      <a:pt x="738" y="4017"/>
                    </a:cubicBezTo>
                    <a:cubicBezTo>
                      <a:pt x="1" y="2746"/>
                      <a:pt x="433" y="1170"/>
                      <a:pt x="1704" y="535"/>
                    </a:cubicBezTo>
                    <a:cubicBezTo>
                      <a:pt x="2110" y="306"/>
                      <a:pt x="2542" y="204"/>
                      <a:pt x="2974" y="204"/>
                    </a:cubicBezTo>
                    <a:cubicBezTo>
                      <a:pt x="3813" y="204"/>
                      <a:pt x="4652" y="636"/>
                      <a:pt x="5084" y="1373"/>
                    </a:cubicBezTo>
                    <a:lnTo>
                      <a:pt x="5185" y="1272"/>
                    </a:lnTo>
                    <a:lnTo>
                      <a:pt x="5185" y="1170"/>
                    </a:lnTo>
                    <a:cubicBezTo>
                      <a:pt x="4652" y="433"/>
                      <a:pt x="3813" y="1"/>
                      <a:pt x="29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5496175" y="3277700"/>
                <a:ext cx="124550" cy="97250"/>
              </a:xfrm>
              <a:custGeom>
                <a:avLst/>
                <a:gdLst/>
                <a:ahLst/>
                <a:cxnLst/>
                <a:rect l="l" t="t" r="r" b="b"/>
                <a:pathLst>
                  <a:path w="4982" h="3890" extrusionOk="0">
                    <a:moveTo>
                      <a:pt x="4550" y="1"/>
                    </a:moveTo>
                    <a:cubicBezTo>
                      <a:pt x="4473" y="1"/>
                      <a:pt x="4397" y="26"/>
                      <a:pt x="4346" y="77"/>
                    </a:cubicBezTo>
                    <a:lnTo>
                      <a:pt x="3584" y="941"/>
                    </a:lnTo>
                    <a:lnTo>
                      <a:pt x="3380" y="1043"/>
                    </a:lnTo>
                    <a:lnTo>
                      <a:pt x="3279" y="1144"/>
                    </a:lnTo>
                    <a:lnTo>
                      <a:pt x="1474" y="2949"/>
                    </a:lnTo>
                    <a:lnTo>
                      <a:pt x="636" y="1983"/>
                    </a:lnTo>
                    <a:cubicBezTo>
                      <a:pt x="585" y="1932"/>
                      <a:pt x="502" y="1907"/>
                      <a:pt x="407" y="1907"/>
                    </a:cubicBezTo>
                    <a:cubicBezTo>
                      <a:pt x="312" y="1907"/>
                      <a:pt x="203" y="1932"/>
                      <a:pt x="102" y="1983"/>
                    </a:cubicBezTo>
                    <a:cubicBezTo>
                      <a:pt x="0" y="2110"/>
                      <a:pt x="0" y="2314"/>
                      <a:pt x="102" y="2415"/>
                    </a:cubicBezTo>
                    <a:lnTo>
                      <a:pt x="1474" y="3889"/>
                    </a:lnTo>
                    <a:lnTo>
                      <a:pt x="3584" y="1780"/>
                    </a:lnTo>
                    <a:lnTo>
                      <a:pt x="3711" y="1678"/>
                    </a:lnTo>
                    <a:lnTo>
                      <a:pt x="4753" y="611"/>
                    </a:lnTo>
                    <a:cubicBezTo>
                      <a:pt x="4982" y="407"/>
                      <a:pt x="4982" y="204"/>
                      <a:pt x="4753" y="77"/>
                    </a:cubicBezTo>
                    <a:cubicBezTo>
                      <a:pt x="4702" y="26"/>
                      <a:pt x="4626" y="1"/>
                      <a:pt x="4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</p:grpSp>
        <p:sp>
          <p:nvSpPr>
            <p:cNvPr id="857" name="Google Shape;857;p31"/>
            <p:cNvSpPr/>
            <p:nvPr/>
          </p:nvSpPr>
          <p:spPr>
            <a:xfrm>
              <a:off x="6970925" y="2965150"/>
              <a:ext cx="574425" cy="575050"/>
            </a:xfrm>
            <a:custGeom>
              <a:avLst/>
              <a:gdLst/>
              <a:ahLst/>
              <a:cxnLst/>
              <a:rect l="l" t="t" r="r" b="b"/>
              <a:pathLst>
                <a:path w="22977" h="23002" extrusionOk="0">
                  <a:moveTo>
                    <a:pt x="11539" y="0"/>
                  </a:moveTo>
                  <a:cubicBezTo>
                    <a:pt x="5185" y="0"/>
                    <a:pt x="0" y="5210"/>
                    <a:pt x="0" y="11564"/>
                  </a:cubicBezTo>
                  <a:cubicBezTo>
                    <a:pt x="0" y="17918"/>
                    <a:pt x="5185" y="23001"/>
                    <a:pt x="11539" y="23001"/>
                  </a:cubicBezTo>
                  <a:cubicBezTo>
                    <a:pt x="17893" y="23001"/>
                    <a:pt x="22976" y="17918"/>
                    <a:pt x="22976" y="11564"/>
                  </a:cubicBezTo>
                  <a:cubicBezTo>
                    <a:pt x="22976" y="5210"/>
                    <a:pt x="17893" y="0"/>
                    <a:pt x="11539" y="0"/>
                  </a:cubicBez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012850" y="3007700"/>
              <a:ext cx="489925" cy="489925"/>
            </a:xfrm>
            <a:custGeom>
              <a:avLst/>
              <a:gdLst/>
              <a:ahLst/>
              <a:cxnLst/>
              <a:rect l="l" t="t" r="r" b="b"/>
              <a:pathLst>
                <a:path w="19597" h="19597" extrusionOk="0">
                  <a:moveTo>
                    <a:pt x="9862" y="1"/>
                  </a:moveTo>
                  <a:cubicBezTo>
                    <a:pt x="4448" y="1"/>
                    <a:pt x="1" y="4449"/>
                    <a:pt x="1" y="9862"/>
                  </a:cubicBezTo>
                  <a:cubicBezTo>
                    <a:pt x="1" y="15250"/>
                    <a:pt x="4448" y="19596"/>
                    <a:pt x="9862" y="19596"/>
                  </a:cubicBezTo>
                  <a:cubicBezTo>
                    <a:pt x="15250" y="19596"/>
                    <a:pt x="19596" y="15250"/>
                    <a:pt x="19596" y="9862"/>
                  </a:cubicBezTo>
                  <a:cubicBezTo>
                    <a:pt x="19596" y="4449"/>
                    <a:pt x="15250" y="1"/>
                    <a:pt x="9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grpSp>
          <p:nvGrpSpPr>
            <p:cNvPr id="859" name="Google Shape;859;p31"/>
            <p:cNvGrpSpPr/>
            <p:nvPr/>
          </p:nvGrpSpPr>
          <p:grpSpPr>
            <a:xfrm>
              <a:off x="7126600" y="3113825"/>
              <a:ext cx="262425" cy="288500"/>
              <a:chOff x="7126600" y="3190025"/>
              <a:chExt cx="262425" cy="288500"/>
            </a:xfrm>
          </p:grpSpPr>
          <p:sp>
            <p:nvSpPr>
              <p:cNvPr id="860" name="Google Shape;860;p31"/>
              <p:cNvSpPr/>
              <p:nvPr/>
            </p:nvSpPr>
            <p:spPr>
              <a:xfrm>
                <a:off x="7256850" y="3205900"/>
                <a:ext cx="1137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3585" extrusionOk="0">
                    <a:moveTo>
                      <a:pt x="102" y="1"/>
                    </a:moveTo>
                    <a:lnTo>
                      <a:pt x="0" y="102"/>
                    </a:lnTo>
                    <a:lnTo>
                      <a:pt x="102" y="204"/>
                    </a:lnTo>
                    <a:cubicBezTo>
                      <a:pt x="2110" y="204"/>
                      <a:pt x="3813" y="1576"/>
                      <a:pt x="4321" y="3483"/>
                    </a:cubicBezTo>
                    <a:cubicBezTo>
                      <a:pt x="4321" y="3584"/>
                      <a:pt x="4448" y="3584"/>
                      <a:pt x="4448" y="3584"/>
                    </a:cubicBezTo>
                    <a:cubicBezTo>
                      <a:pt x="4550" y="3584"/>
                      <a:pt x="4550" y="3483"/>
                      <a:pt x="4550" y="3483"/>
                    </a:cubicBezTo>
                    <a:cubicBezTo>
                      <a:pt x="4016" y="1475"/>
                      <a:pt x="2212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7142475" y="3205900"/>
                <a:ext cx="103600" cy="127100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5084" extrusionOk="0">
                    <a:moveTo>
                      <a:pt x="4042" y="1"/>
                    </a:moveTo>
                    <a:cubicBezTo>
                      <a:pt x="1703" y="306"/>
                      <a:pt x="1" y="2314"/>
                      <a:pt x="1" y="4652"/>
                    </a:cubicBezTo>
                    <a:lnTo>
                      <a:pt x="1" y="4855"/>
                    </a:lnTo>
                    <a:lnTo>
                      <a:pt x="128" y="5084"/>
                    </a:lnTo>
                    <a:lnTo>
                      <a:pt x="229" y="4982"/>
                    </a:lnTo>
                    <a:lnTo>
                      <a:pt x="229" y="4652"/>
                    </a:lnTo>
                    <a:cubicBezTo>
                      <a:pt x="229" y="2441"/>
                      <a:pt x="1805" y="534"/>
                      <a:pt x="4042" y="204"/>
                    </a:cubicBezTo>
                    <a:cubicBezTo>
                      <a:pt x="4042" y="204"/>
                      <a:pt x="4143" y="204"/>
                      <a:pt x="4143" y="102"/>
                    </a:cubicBezTo>
                    <a:cubicBezTo>
                      <a:pt x="4143" y="1"/>
                      <a:pt x="4042" y="1"/>
                      <a:pt x="4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7145650" y="3338075"/>
                <a:ext cx="2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" extrusionOk="0">
                    <a:moveTo>
                      <a:pt x="1" y="0"/>
                    </a:moveTo>
                    <a:lnTo>
                      <a:pt x="102" y="0"/>
                    </a:lnTo>
                    <a:lnTo>
                      <a:pt x="10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7298775" y="3319650"/>
                <a:ext cx="7437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347" extrusionOk="0">
                    <a:moveTo>
                      <a:pt x="2873" y="0"/>
                    </a:moveTo>
                    <a:lnTo>
                      <a:pt x="2771" y="102"/>
                    </a:lnTo>
                    <a:cubicBezTo>
                      <a:pt x="2771" y="1906"/>
                      <a:pt x="1602" y="3482"/>
                      <a:pt x="1" y="4117"/>
                    </a:cubicBezTo>
                    <a:cubicBezTo>
                      <a:pt x="103" y="4245"/>
                      <a:pt x="103" y="4245"/>
                      <a:pt x="230" y="4346"/>
                    </a:cubicBezTo>
                    <a:cubicBezTo>
                      <a:pt x="1805" y="3609"/>
                      <a:pt x="2974" y="2008"/>
                      <a:pt x="2974" y="102"/>
                    </a:cubicBezTo>
                    <a:lnTo>
                      <a:pt x="28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7370575" y="3314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7145650" y="3347750"/>
                <a:ext cx="7120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3223" extrusionOk="0">
                    <a:moveTo>
                      <a:pt x="129" y="0"/>
                    </a:moveTo>
                    <a:cubicBezTo>
                      <a:pt x="114" y="0"/>
                      <a:pt x="102" y="11"/>
                      <a:pt x="102" y="45"/>
                    </a:cubicBezTo>
                    <a:cubicBezTo>
                      <a:pt x="1" y="45"/>
                      <a:pt x="1" y="45"/>
                      <a:pt x="1" y="147"/>
                    </a:cubicBezTo>
                    <a:cubicBezTo>
                      <a:pt x="407" y="1519"/>
                      <a:pt x="1373" y="2688"/>
                      <a:pt x="2644" y="3222"/>
                    </a:cubicBezTo>
                    <a:cubicBezTo>
                      <a:pt x="2746" y="3121"/>
                      <a:pt x="2746" y="3121"/>
                      <a:pt x="2847" y="2993"/>
                    </a:cubicBezTo>
                    <a:cubicBezTo>
                      <a:pt x="1576" y="2485"/>
                      <a:pt x="636" y="1418"/>
                      <a:pt x="204" y="45"/>
                    </a:cubicBezTo>
                    <a:cubicBezTo>
                      <a:pt x="204" y="45"/>
                      <a:pt x="159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7368050" y="3314550"/>
                <a:ext cx="2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" extrusionOk="0">
                    <a:moveTo>
                      <a:pt x="102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7206025" y="3346325"/>
                <a:ext cx="103575" cy="132200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5288" extrusionOk="0">
                    <a:moveTo>
                      <a:pt x="2033" y="204"/>
                    </a:moveTo>
                    <a:cubicBezTo>
                      <a:pt x="2770" y="204"/>
                      <a:pt x="3304" y="738"/>
                      <a:pt x="3304" y="1373"/>
                    </a:cubicBezTo>
                    <a:cubicBezTo>
                      <a:pt x="3304" y="1780"/>
                      <a:pt x="3075" y="2110"/>
                      <a:pt x="2770" y="2313"/>
                    </a:cubicBezTo>
                    <a:lnTo>
                      <a:pt x="2542" y="2415"/>
                    </a:lnTo>
                    <a:lnTo>
                      <a:pt x="2770" y="2542"/>
                    </a:lnTo>
                    <a:cubicBezTo>
                      <a:pt x="3508" y="2847"/>
                      <a:pt x="3940" y="3483"/>
                      <a:pt x="3940" y="4321"/>
                    </a:cubicBezTo>
                    <a:cubicBezTo>
                      <a:pt x="3940" y="4855"/>
                      <a:pt x="2974" y="5084"/>
                      <a:pt x="2033" y="5084"/>
                    </a:cubicBezTo>
                    <a:cubicBezTo>
                      <a:pt x="1169" y="5084"/>
                      <a:pt x="229" y="4855"/>
                      <a:pt x="229" y="4321"/>
                    </a:cubicBezTo>
                    <a:cubicBezTo>
                      <a:pt x="229" y="3483"/>
                      <a:pt x="636" y="2847"/>
                      <a:pt x="1398" y="2542"/>
                    </a:cubicBezTo>
                    <a:lnTo>
                      <a:pt x="1601" y="2415"/>
                    </a:lnTo>
                    <a:lnTo>
                      <a:pt x="1398" y="2313"/>
                    </a:lnTo>
                    <a:cubicBezTo>
                      <a:pt x="1068" y="2110"/>
                      <a:pt x="864" y="1780"/>
                      <a:pt x="864" y="1373"/>
                    </a:cubicBezTo>
                    <a:cubicBezTo>
                      <a:pt x="864" y="738"/>
                      <a:pt x="1398" y="204"/>
                      <a:pt x="2033" y="204"/>
                    </a:cubicBezTo>
                    <a:close/>
                    <a:moveTo>
                      <a:pt x="2033" y="1"/>
                    </a:moveTo>
                    <a:cubicBezTo>
                      <a:pt x="1271" y="1"/>
                      <a:pt x="636" y="636"/>
                      <a:pt x="636" y="1373"/>
                    </a:cubicBezTo>
                    <a:cubicBezTo>
                      <a:pt x="636" y="1780"/>
                      <a:pt x="864" y="2110"/>
                      <a:pt x="1169" y="2415"/>
                    </a:cubicBezTo>
                    <a:cubicBezTo>
                      <a:pt x="864" y="2542"/>
                      <a:pt x="534" y="2847"/>
                      <a:pt x="432" y="3050"/>
                    </a:cubicBezTo>
                    <a:cubicBezTo>
                      <a:pt x="331" y="3178"/>
                      <a:pt x="331" y="3178"/>
                      <a:pt x="229" y="3279"/>
                    </a:cubicBezTo>
                    <a:cubicBezTo>
                      <a:pt x="127" y="3584"/>
                      <a:pt x="0" y="3915"/>
                      <a:pt x="0" y="4321"/>
                    </a:cubicBezTo>
                    <a:cubicBezTo>
                      <a:pt x="0" y="4957"/>
                      <a:pt x="1068" y="5287"/>
                      <a:pt x="2033" y="5287"/>
                    </a:cubicBezTo>
                    <a:cubicBezTo>
                      <a:pt x="3075" y="5287"/>
                      <a:pt x="4143" y="4957"/>
                      <a:pt x="4143" y="4321"/>
                    </a:cubicBezTo>
                    <a:cubicBezTo>
                      <a:pt x="4143" y="3915"/>
                      <a:pt x="4041" y="3584"/>
                      <a:pt x="3940" y="3279"/>
                    </a:cubicBezTo>
                    <a:cubicBezTo>
                      <a:pt x="3813" y="3178"/>
                      <a:pt x="3813" y="3178"/>
                      <a:pt x="3711" y="3050"/>
                    </a:cubicBezTo>
                    <a:cubicBezTo>
                      <a:pt x="3609" y="2847"/>
                      <a:pt x="3304" y="2542"/>
                      <a:pt x="2974" y="2415"/>
                    </a:cubicBezTo>
                    <a:cubicBezTo>
                      <a:pt x="3304" y="2110"/>
                      <a:pt x="3508" y="1780"/>
                      <a:pt x="3508" y="1373"/>
                    </a:cubicBezTo>
                    <a:cubicBezTo>
                      <a:pt x="3508" y="636"/>
                      <a:pt x="2872" y="1"/>
                      <a:pt x="2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7195850" y="3229425"/>
                <a:ext cx="1245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82" h="4245" extrusionOk="0">
                    <a:moveTo>
                      <a:pt x="1373" y="1703"/>
                    </a:moveTo>
                    <a:cubicBezTo>
                      <a:pt x="1475" y="1703"/>
                      <a:pt x="1475" y="1805"/>
                      <a:pt x="1475" y="1805"/>
                    </a:cubicBezTo>
                    <a:cubicBezTo>
                      <a:pt x="1475" y="1906"/>
                      <a:pt x="1475" y="2008"/>
                      <a:pt x="1373" y="2008"/>
                    </a:cubicBezTo>
                    <a:cubicBezTo>
                      <a:pt x="1271" y="2008"/>
                      <a:pt x="1271" y="1906"/>
                      <a:pt x="1271" y="1805"/>
                    </a:cubicBezTo>
                    <a:cubicBezTo>
                      <a:pt x="1271" y="1805"/>
                      <a:pt x="1271" y="1703"/>
                      <a:pt x="1373" y="1703"/>
                    </a:cubicBezTo>
                    <a:close/>
                    <a:moveTo>
                      <a:pt x="2440" y="1703"/>
                    </a:moveTo>
                    <a:cubicBezTo>
                      <a:pt x="2542" y="1703"/>
                      <a:pt x="2644" y="1805"/>
                      <a:pt x="2644" y="1805"/>
                    </a:cubicBezTo>
                    <a:cubicBezTo>
                      <a:pt x="2644" y="1906"/>
                      <a:pt x="2542" y="2008"/>
                      <a:pt x="2440" y="2008"/>
                    </a:cubicBezTo>
                    <a:cubicBezTo>
                      <a:pt x="2440" y="2008"/>
                      <a:pt x="2313" y="1906"/>
                      <a:pt x="2313" y="1805"/>
                    </a:cubicBezTo>
                    <a:lnTo>
                      <a:pt x="2440" y="1703"/>
                    </a:lnTo>
                    <a:close/>
                    <a:moveTo>
                      <a:pt x="3584" y="1703"/>
                    </a:moveTo>
                    <a:cubicBezTo>
                      <a:pt x="3711" y="1703"/>
                      <a:pt x="3711" y="1805"/>
                      <a:pt x="3711" y="1805"/>
                    </a:cubicBezTo>
                    <a:cubicBezTo>
                      <a:pt x="3711" y="1906"/>
                      <a:pt x="3711" y="2008"/>
                      <a:pt x="3584" y="2008"/>
                    </a:cubicBezTo>
                    <a:cubicBezTo>
                      <a:pt x="3482" y="2008"/>
                      <a:pt x="3482" y="1906"/>
                      <a:pt x="3482" y="1805"/>
                    </a:cubicBezTo>
                    <a:cubicBezTo>
                      <a:pt x="3482" y="1805"/>
                      <a:pt x="3482" y="1703"/>
                      <a:pt x="3584" y="1703"/>
                    </a:cubicBezTo>
                    <a:close/>
                    <a:moveTo>
                      <a:pt x="1373" y="1500"/>
                    </a:moveTo>
                    <a:cubicBezTo>
                      <a:pt x="1170" y="1500"/>
                      <a:pt x="1043" y="1601"/>
                      <a:pt x="1043" y="1805"/>
                    </a:cubicBezTo>
                    <a:cubicBezTo>
                      <a:pt x="1043" y="2008"/>
                      <a:pt x="1170" y="2237"/>
                      <a:pt x="1373" y="2237"/>
                    </a:cubicBezTo>
                    <a:cubicBezTo>
                      <a:pt x="1576" y="2237"/>
                      <a:pt x="1678" y="2008"/>
                      <a:pt x="1678" y="1805"/>
                    </a:cubicBezTo>
                    <a:cubicBezTo>
                      <a:pt x="1678" y="1601"/>
                      <a:pt x="1576" y="1500"/>
                      <a:pt x="1373" y="1500"/>
                    </a:cubicBezTo>
                    <a:close/>
                    <a:moveTo>
                      <a:pt x="2440" y="1500"/>
                    </a:moveTo>
                    <a:cubicBezTo>
                      <a:pt x="2313" y="1500"/>
                      <a:pt x="2110" y="1601"/>
                      <a:pt x="2110" y="1805"/>
                    </a:cubicBezTo>
                    <a:cubicBezTo>
                      <a:pt x="2110" y="2008"/>
                      <a:pt x="2313" y="2237"/>
                      <a:pt x="2440" y="2237"/>
                    </a:cubicBezTo>
                    <a:cubicBezTo>
                      <a:pt x="2644" y="2237"/>
                      <a:pt x="2847" y="2008"/>
                      <a:pt x="2847" y="1805"/>
                    </a:cubicBezTo>
                    <a:cubicBezTo>
                      <a:pt x="2847" y="1601"/>
                      <a:pt x="2644" y="1500"/>
                      <a:pt x="2440" y="1500"/>
                    </a:cubicBezTo>
                    <a:close/>
                    <a:moveTo>
                      <a:pt x="3584" y="1500"/>
                    </a:moveTo>
                    <a:cubicBezTo>
                      <a:pt x="3381" y="1500"/>
                      <a:pt x="3279" y="1601"/>
                      <a:pt x="3279" y="1805"/>
                    </a:cubicBezTo>
                    <a:cubicBezTo>
                      <a:pt x="3279" y="2008"/>
                      <a:pt x="3381" y="2237"/>
                      <a:pt x="3584" y="2237"/>
                    </a:cubicBezTo>
                    <a:cubicBezTo>
                      <a:pt x="3813" y="2237"/>
                      <a:pt x="3915" y="2008"/>
                      <a:pt x="3915" y="1805"/>
                    </a:cubicBezTo>
                    <a:cubicBezTo>
                      <a:pt x="3915" y="1601"/>
                      <a:pt x="3813" y="1500"/>
                      <a:pt x="3584" y="1500"/>
                    </a:cubicBezTo>
                    <a:close/>
                    <a:moveTo>
                      <a:pt x="2440" y="229"/>
                    </a:moveTo>
                    <a:cubicBezTo>
                      <a:pt x="2542" y="229"/>
                      <a:pt x="2644" y="331"/>
                      <a:pt x="2745" y="331"/>
                    </a:cubicBezTo>
                    <a:cubicBezTo>
                      <a:pt x="3482" y="331"/>
                      <a:pt x="4347" y="635"/>
                      <a:pt x="4652" y="1373"/>
                    </a:cubicBezTo>
                    <a:cubicBezTo>
                      <a:pt x="4753" y="1500"/>
                      <a:pt x="4753" y="1703"/>
                      <a:pt x="4753" y="1805"/>
                    </a:cubicBezTo>
                    <a:cubicBezTo>
                      <a:pt x="4753" y="2643"/>
                      <a:pt x="4016" y="3406"/>
                      <a:pt x="3381" y="3812"/>
                    </a:cubicBezTo>
                    <a:cubicBezTo>
                      <a:pt x="3279" y="3812"/>
                      <a:pt x="3177" y="3914"/>
                      <a:pt x="3076" y="3914"/>
                    </a:cubicBezTo>
                    <a:cubicBezTo>
                      <a:pt x="3177" y="3711"/>
                      <a:pt x="3279" y="3609"/>
                      <a:pt x="3381" y="3406"/>
                    </a:cubicBezTo>
                    <a:lnTo>
                      <a:pt x="3482" y="3177"/>
                    </a:lnTo>
                    <a:lnTo>
                      <a:pt x="3279" y="3177"/>
                    </a:lnTo>
                    <a:cubicBezTo>
                      <a:pt x="3076" y="3279"/>
                      <a:pt x="2745" y="3279"/>
                      <a:pt x="2440" y="3279"/>
                    </a:cubicBezTo>
                    <a:cubicBezTo>
                      <a:pt x="1271" y="3279"/>
                      <a:pt x="204" y="2643"/>
                      <a:pt x="204" y="1805"/>
                    </a:cubicBezTo>
                    <a:cubicBezTo>
                      <a:pt x="204" y="966"/>
                      <a:pt x="1271" y="229"/>
                      <a:pt x="2440" y="229"/>
                    </a:cubicBezTo>
                    <a:close/>
                    <a:moveTo>
                      <a:pt x="2440" y="0"/>
                    </a:moveTo>
                    <a:cubicBezTo>
                      <a:pt x="1170" y="0"/>
                      <a:pt x="0" y="864"/>
                      <a:pt x="0" y="1805"/>
                    </a:cubicBezTo>
                    <a:cubicBezTo>
                      <a:pt x="0" y="2770"/>
                      <a:pt x="1170" y="3507"/>
                      <a:pt x="2440" y="3507"/>
                    </a:cubicBezTo>
                    <a:lnTo>
                      <a:pt x="3076" y="3507"/>
                    </a:lnTo>
                    <a:cubicBezTo>
                      <a:pt x="3076" y="3609"/>
                      <a:pt x="2949" y="3711"/>
                      <a:pt x="2949" y="3711"/>
                    </a:cubicBezTo>
                    <a:lnTo>
                      <a:pt x="2847" y="3812"/>
                    </a:lnTo>
                    <a:cubicBezTo>
                      <a:pt x="2745" y="3914"/>
                      <a:pt x="2644" y="4041"/>
                      <a:pt x="2644" y="4143"/>
                    </a:cubicBezTo>
                    <a:cubicBezTo>
                      <a:pt x="2644" y="4143"/>
                      <a:pt x="2644" y="4245"/>
                      <a:pt x="2745" y="4245"/>
                    </a:cubicBezTo>
                    <a:lnTo>
                      <a:pt x="2847" y="4245"/>
                    </a:lnTo>
                    <a:cubicBezTo>
                      <a:pt x="2847" y="4245"/>
                      <a:pt x="2949" y="4245"/>
                      <a:pt x="3076" y="4143"/>
                    </a:cubicBezTo>
                    <a:cubicBezTo>
                      <a:pt x="3279" y="4143"/>
                      <a:pt x="3381" y="4041"/>
                      <a:pt x="3482" y="4041"/>
                    </a:cubicBezTo>
                    <a:cubicBezTo>
                      <a:pt x="4220" y="3609"/>
                      <a:pt x="4982" y="2770"/>
                      <a:pt x="4982" y="1805"/>
                    </a:cubicBezTo>
                    <a:cubicBezTo>
                      <a:pt x="4982" y="1601"/>
                      <a:pt x="4855" y="1500"/>
                      <a:pt x="4855" y="1271"/>
                    </a:cubicBezTo>
                    <a:cubicBezTo>
                      <a:pt x="4550" y="534"/>
                      <a:pt x="3584" y="102"/>
                      <a:pt x="2745" y="102"/>
                    </a:cubicBezTo>
                    <a:cubicBezTo>
                      <a:pt x="2644" y="102"/>
                      <a:pt x="2542" y="0"/>
                      <a:pt x="2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7251125" y="3190025"/>
                <a:ext cx="2162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475" extrusionOk="0">
                    <a:moveTo>
                      <a:pt x="636" y="0"/>
                    </a:moveTo>
                    <a:lnTo>
                      <a:pt x="1" y="636"/>
                    </a:lnTo>
                    <a:lnTo>
                      <a:pt x="1" y="737"/>
                    </a:lnTo>
                    <a:lnTo>
                      <a:pt x="636" y="1373"/>
                    </a:lnTo>
                    <a:lnTo>
                      <a:pt x="738" y="1474"/>
                    </a:lnTo>
                    <a:lnTo>
                      <a:pt x="738" y="1373"/>
                    </a:lnTo>
                    <a:cubicBezTo>
                      <a:pt x="865" y="1373"/>
                      <a:pt x="865" y="1271"/>
                      <a:pt x="738" y="1271"/>
                    </a:cubicBezTo>
                    <a:lnTo>
                      <a:pt x="331" y="839"/>
                    </a:lnTo>
                    <a:lnTo>
                      <a:pt x="229" y="737"/>
                    </a:lnTo>
                    <a:lnTo>
                      <a:pt x="331" y="636"/>
                    </a:lnTo>
                    <a:lnTo>
                      <a:pt x="738" y="102"/>
                    </a:lnTo>
                    <a:cubicBezTo>
                      <a:pt x="865" y="102"/>
                      <a:pt x="865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7352150" y="3314550"/>
                <a:ext cx="3687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40" extrusionOk="0">
                    <a:moveTo>
                      <a:pt x="636" y="1"/>
                    </a:moveTo>
                    <a:lnTo>
                      <a:pt x="102" y="636"/>
                    </a:lnTo>
                    <a:cubicBezTo>
                      <a:pt x="1" y="636"/>
                      <a:pt x="1" y="738"/>
                      <a:pt x="102" y="840"/>
                    </a:cubicBezTo>
                    <a:lnTo>
                      <a:pt x="204" y="840"/>
                    </a:lnTo>
                    <a:lnTo>
                      <a:pt x="636" y="306"/>
                    </a:lnTo>
                    <a:lnTo>
                      <a:pt x="738" y="204"/>
                    </a:lnTo>
                    <a:lnTo>
                      <a:pt x="839" y="306"/>
                    </a:lnTo>
                    <a:lnTo>
                      <a:pt x="1373" y="840"/>
                    </a:lnTo>
                    <a:lnTo>
                      <a:pt x="1475" y="840"/>
                    </a:lnTo>
                    <a:lnTo>
                      <a:pt x="1475" y="636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7126600" y="3317100"/>
                <a:ext cx="375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40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636" y="839"/>
                    </a:lnTo>
                    <a:lnTo>
                      <a:pt x="864" y="839"/>
                    </a:lnTo>
                    <a:lnTo>
                      <a:pt x="1500" y="204"/>
                    </a:lnTo>
                    <a:lnTo>
                      <a:pt x="1500" y="0"/>
                    </a:lnTo>
                    <a:lnTo>
                      <a:pt x="1271" y="0"/>
                    </a:lnTo>
                    <a:lnTo>
                      <a:pt x="864" y="534"/>
                    </a:lnTo>
                    <a:lnTo>
                      <a:pt x="763" y="636"/>
                    </a:lnTo>
                    <a:lnTo>
                      <a:pt x="636" y="407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</p:grpSp>
      </p:grpSp>
      <p:grpSp>
        <p:nvGrpSpPr>
          <p:cNvPr id="872" name="Google Shape;872;p31"/>
          <p:cNvGrpSpPr/>
          <p:nvPr/>
        </p:nvGrpSpPr>
        <p:grpSpPr>
          <a:xfrm>
            <a:off x="673340" y="4595207"/>
            <a:ext cx="1960667" cy="1077025"/>
            <a:chOff x="778598" y="3617388"/>
            <a:chExt cx="1960667" cy="1077025"/>
          </a:xfrm>
        </p:grpSpPr>
        <p:sp>
          <p:nvSpPr>
            <p:cNvPr id="873" name="Google Shape;873;p31"/>
            <p:cNvSpPr txBox="1"/>
            <p:nvPr/>
          </p:nvSpPr>
          <p:spPr>
            <a:xfrm>
              <a:off x="778598" y="3617388"/>
              <a:ext cx="1960667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Planeación Sprint</a:t>
              </a:r>
              <a:endParaRPr sz="17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4" name="Google Shape;874;p31"/>
            <p:cNvSpPr txBox="1"/>
            <p:nvPr/>
          </p:nvSpPr>
          <p:spPr>
            <a:xfrm>
              <a:off x="1069465" y="3960913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Backlog Inicial</a:t>
              </a:r>
            </a:p>
            <a:p>
              <a:pPr algn="ctr"/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Lista de Tareas</a:t>
              </a:r>
            </a:p>
            <a:p>
              <a:pPr algn="ctr"/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5" name="Google Shape;875;p31"/>
          <p:cNvGrpSpPr/>
          <p:nvPr/>
        </p:nvGrpSpPr>
        <p:grpSpPr>
          <a:xfrm>
            <a:off x="4785698" y="4556120"/>
            <a:ext cx="1919482" cy="939224"/>
            <a:chOff x="4650084" y="3617388"/>
            <a:chExt cx="1919482" cy="939224"/>
          </a:xfrm>
        </p:grpSpPr>
        <p:sp>
          <p:nvSpPr>
            <p:cNvPr id="876" name="Google Shape;876;p31"/>
            <p:cNvSpPr txBox="1"/>
            <p:nvPr/>
          </p:nvSpPr>
          <p:spPr>
            <a:xfrm>
              <a:off x="4650084" y="3617388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Retrospectiva</a:t>
              </a:r>
              <a:endParaRPr sz="1700" dirty="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7" name="Google Shape;877;p31"/>
            <p:cNvSpPr txBox="1"/>
            <p:nvPr/>
          </p:nvSpPr>
          <p:spPr>
            <a:xfrm>
              <a:off x="4652009" y="4104800"/>
              <a:ext cx="1917557" cy="451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Verificaciones Entregable</a:t>
              </a:r>
            </a:p>
            <a:p>
              <a:pPr algn="ctr"/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Validaciones Entregable</a:t>
              </a:r>
            </a:p>
            <a:p>
              <a:pPr algn="ctr"/>
              <a:endParaRPr lang="en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algn="ctr"/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8" name="Google Shape;878;p31"/>
          <p:cNvGrpSpPr/>
          <p:nvPr/>
        </p:nvGrpSpPr>
        <p:grpSpPr>
          <a:xfrm>
            <a:off x="6707491" y="4595207"/>
            <a:ext cx="1917557" cy="822887"/>
            <a:chOff x="6420705" y="3617388"/>
            <a:chExt cx="1917557" cy="822887"/>
          </a:xfrm>
        </p:grpSpPr>
        <p:sp>
          <p:nvSpPr>
            <p:cNvPr id="879" name="Google Shape;879;p31"/>
            <p:cNvSpPr txBox="1"/>
            <p:nvPr/>
          </p:nvSpPr>
          <p:spPr>
            <a:xfrm>
              <a:off x="6428552" y="3617388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77EAD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MPV</a:t>
              </a:r>
              <a:endParaRPr sz="1700" dirty="0">
                <a:solidFill>
                  <a:srgbClr val="77EAD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0" name="Google Shape;880;p31"/>
            <p:cNvSpPr txBox="1"/>
            <p:nvPr/>
          </p:nvSpPr>
          <p:spPr>
            <a:xfrm>
              <a:off x="6420705" y="3988463"/>
              <a:ext cx="1917557" cy="451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Minimo Producto Entregable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1" name="Google Shape;881;p31"/>
          <p:cNvGrpSpPr/>
          <p:nvPr/>
        </p:nvGrpSpPr>
        <p:grpSpPr>
          <a:xfrm>
            <a:off x="2844562" y="4556121"/>
            <a:ext cx="1749124" cy="1077036"/>
            <a:chOff x="2878824" y="3617388"/>
            <a:chExt cx="1749124" cy="1077036"/>
          </a:xfrm>
        </p:grpSpPr>
        <p:sp>
          <p:nvSpPr>
            <p:cNvPr id="882" name="Google Shape;882;p31"/>
            <p:cNvSpPr txBox="1"/>
            <p:nvPr/>
          </p:nvSpPr>
          <p:spPr>
            <a:xfrm>
              <a:off x="2878824" y="3617388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8BA2D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Scrums</a:t>
              </a:r>
              <a:endParaRPr sz="1700" dirty="0">
                <a:solidFill>
                  <a:srgbClr val="8BA2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3" name="Google Shape;883;p31"/>
            <p:cNvSpPr txBox="1"/>
            <p:nvPr/>
          </p:nvSpPr>
          <p:spPr>
            <a:xfrm>
              <a:off x="3101897" y="3960924"/>
              <a:ext cx="1526051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Reuniones Breves</a:t>
              </a:r>
            </a:p>
            <a:p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Tareas Diarias</a:t>
              </a:r>
            </a:p>
            <a:p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Hitos Semanales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0B29406-B550-7A60-AB9B-377A03A8D44D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BE84DFA7-2CF1-567F-A0AC-2E196C77A0FF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0C4A4BC-4040-713D-EA6F-6BE2D05FB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ítulo 44">
            <a:extLst>
              <a:ext uri="{FF2B5EF4-FFF2-40B4-BE49-F238E27FC236}">
                <a16:creationId xmlns:a16="http://schemas.microsoft.com/office/drawing/2014/main" id="{49A18A0A-0BEC-8029-E4CD-C913AFDB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747" y="328487"/>
            <a:ext cx="6427308" cy="6801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Metodología Scrum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115865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rgbClr val="004299"/>
          </a:solidFill>
          <a:ln>
            <a:solidFill>
              <a:srgbClr val="004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119675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Tabla de Contenido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224359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79778" y="313483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27717" y="402607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475656" y="491731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995936" y="2264291"/>
            <a:ext cx="4608512" cy="586359"/>
            <a:chOff x="803640" y="3362835"/>
            <a:chExt cx="2059657" cy="586359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Presentación acotada al area de trabajo del Proyecto de Título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Introducción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0" y="3155530"/>
            <a:ext cx="4832189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Breve exposición del problema a abordar en conjunto con la solución propuesta para este.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Definición del Problema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4" y="4046769"/>
            <a:ext cx="5714123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Definición de Objetivos Generales y Especificos del Proyecto de Desarrollo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Objetivos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938008"/>
            <a:ext cx="4608512" cy="586359"/>
            <a:chOff x="803640" y="3362835"/>
            <a:chExt cx="2059657" cy="586359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Descripción de la Metodología propuesta para </a:t>
              </a: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trabajo de Título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Metodología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2372806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3264044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4155282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504652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Oval 7">
            <a:extLst>
              <a:ext uri="{FF2B5EF4-FFF2-40B4-BE49-F238E27FC236}">
                <a16:creationId xmlns:a16="http://schemas.microsoft.com/office/drawing/2014/main" id="{FD00F02D-3E84-B362-65E0-66326226D6BE}"/>
              </a:ext>
            </a:extLst>
          </p:cNvPr>
          <p:cNvSpPr/>
          <p:nvPr/>
        </p:nvSpPr>
        <p:spPr>
          <a:xfrm>
            <a:off x="1067985" y="5815443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18">
            <a:extLst>
              <a:ext uri="{FF2B5EF4-FFF2-40B4-BE49-F238E27FC236}">
                <a16:creationId xmlns:a16="http://schemas.microsoft.com/office/drawing/2014/main" id="{2D659D1C-4EB2-1ECD-8F6D-713A1C4B351D}"/>
              </a:ext>
            </a:extLst>
          </p:cNvPr>
          <p:cNvGrpSpPr/>
          <p:nvPr/>
        </p:nvGrpSpPr>
        <p:grpSpPr>
          <a:xfrm>
            <a:off x="1929853" y="5958456"/>
            <a:ext cx="5509172" cy="678692"/>
            <a:chOff x="803640" y="3362835"/>
            <a:chExt cx="2059657" cy="678692"/>
          </a:xfrm>
        </p:grpSpPr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E284DF3D-A445-365A-C149-DBDF5CB1027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Presentación de recursos y materiales necesarios para completar el desarrollo del trabajo de Título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0">
              <a:extLst>
                <a:ext uri="{FF2B5EF4-FFF2-40B4-BE49-F238E27FC236}">
                  <a16:creationId xmlns:a16="http://schemas.microsoft.com/office/drawing/2014/main" id="{6589DAA8-F10A-4A29-36C0-3F764D1BDC1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Recursos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4">
            <a:extLst>
              <a:ext uri="{FF2B5EF4-FFF2-40B4-BE49-F238E27FC236}">
                <a16:creationId xmlns:a16="http://schemas.microsoft.com/office/drawing/2014/main" id="{0CA12B9B-872E-54D3-84EE-0C04576C3BE3}"/>
              </a:ext>
            </a:extLst>
          </p:cNvPr>
          <p:cNvSpPr txBox="1"/>
          <p:nvPr/>
        </p:nvSpPr>
        <p:spPr>
          <a:xfrm>
            <a:off x="1067983" y="5929598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2"/>
          <p:cNvGrpSpPr/>
          <p:nvPr/>
        </p:nvGrpSpPr>
        <p:grpSpPr>
          <a:xfrm>
            <a:off x="2775151" y="1834726"/>
            <a:ext cx="6124403" cy="943925"/>
            <a:chOff x="2775150" y="977475"/>
            <a:chExt cx="6124403" cy="943925"/>
          </a:xfrm>
        </p:grpSpPr>
        <p:sp>
          <p:nvSpPr>
            <p:cNvPr id="890" name="Google Shape;890;p32"/>
            <p:cNvSpPr/>
            <p:nvPr/>
          </p:nvSpPr>
          <p:spPr>
            <a:xfrm>
              <a:off x="3345775" y="1123625"/>
              <a:ext cx="3682856" cy="648825"/>
            </a:xfrm>
            <a:custGeom>
              <a:avLst/>
              <a:gdLst/>
              <a:ahLst/>
              <a:cxnLst/>
              <a:rect l="l" t="t" r="r" b="b"/>
              <a:pathLst>
                <a:path w="135424" h="25953" extrusionOk="0">
                  <a:moveTo>
                    <a:pt x="1" y="0"/>
                  </a:moveTo>
                  <a:lnTo>
                    <a:pt x="1" y="13034"/>
                  </a:lnTo>
                  <a:lnTo>
                    <a:pt x="1" y="25953"/>
                  </a:lnTo>
                  <a:lnTo>
                    <a:pt x="122504" y="25953"/>
                  </a:lnTo>
                  <a:cubicBezTo>
                    <a:pt x="129626" y="25953"/>
                    <a:pt x="135423" y="20155"/>
                    <a:pt x="135423" y="13034"/>
                  </a:cubicBezTo>
                  <a:cubicBezTo>
                    <a:pt x="135423" y="5798"/>
                    <a:pt x="129626" y="0"/>
                    <a:pt x="122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2775150" y="977475"/>
              <a:ext cx="986650" cy="943925"/>
            </a:xfrm>
            <a:custGeom>
              <a:avLst/>
              <a:gdLst/>
              <a:ahLst/>
              <a:cxnLst/>
              <a:rect l="l" t="t" r="r" b="b"/>
              <a:pathLst>
                <a:path w="39466" h="37757" extrusionOk="0">
                  <a:moveTo>
                    <a:pt x="19219" y="3655"/>
                  </a:moveTo>
                  <a:cubicBezTo>
                    <a:pt x="20452" y="3655"/>
                    <a:pt x="21205" y="4500"/>
                    <a:pt x="22072" y="5367"/>
                  </a:cubicBezTo>
                  <a:cubicBezTo>
                    <a:pt x="23100" y="6417"/>
                    <a:pt x="24058" y="7467"/>
                    <a:pt x="25108" y="8494"/>
                  </a:cubicBezTo>
                  <a:cubicBezTo>
                    <a:pt x="27573" y="10891"/>
                    <a:pt x="30061" y="13356"/>
                    <a:pt x="32526" y="15821"/>
                  </a:cubicBezTo>
                  <a:cubicBezTo>
                    <a:pt x="33097" y="16392"/>
                    <a:pt x="33850" y="17054"/>
                    <a:pt x="34238" y="17830"/>
                  </a:cubicBezTo>
                  <a:cubicBezTo>
                    <a:pt x="34809" y="19336"/>
                    <a:pt x="33942" y="20386"/>
                    <a:pt x="33006" y="21345"/>
                  </a:cubicBezTo>
                  <a:lnTo>
                    <a:pt x="25108" y="29242"/>
                  </a:lnTo>
                  <a:cubicBezTo>
                    <a:pt x="23737" y="30614"/>
                    <a:pt x="21385" y="33932"/>
                    <a:pt x="19036" y="33932"/>
                  </a:cubicBezTo>
                  <a:cubicBezTo>
                    <a:pt x="18453" y="33932"/>
                    <a:pt x="17870" y="33727"/>
                    <a:pt x="17302" y="33237"/>
                  </a:cubicBezTo>
                  <a:lnTo>
                    <a:pt x="17302" y="33237"/>
                  </a:lnTo>
                  <a:cubicBezTo>
                    <a:pt x="17302" y="33237"/>
                    <a:pt x="17302" y="33237"/>
                    <a:pt x="17302" y="33237"/>
                  </a:cubicBezTo>
                  <a:cubicBezTo>
                    <a:pt x="13399" y="29242"/>
                    <a:pt x="9404" y="25248"/>
                    <a:pt x="5410" y="21253"/>
                  </a:cubicBezTo>
                  <a:cubicBezTo>
                    <a:pt x="4474" y="20386"/>
                    <a:pt x="3698" y="19245"/>
                    <a:pt x="4269" y="17830"/>
                  </a:cubicBezTo>
                  <a:cubicBezTo>
                    <a:pt x="4565" y="17054"/>
                    <a:pt x="5410" y="16392"/>
                    <a:pt x="6095" y="15730"/>
                  </a:cubicBezTo>
                  <a:lnTo>
                    <a:pt x="13513" y="8312"/>
                  </a:lnTo>
                  <a:cubicBezTo>
                    <a:pt x="14837" y="6988"/>
                    <a:pt x="17119" y="3655"/>
                    <a:pt x="19219" y="3655"/>
                  </a:cubicBezTo>
                  <a:close/>
                  <a:moveTo>
                    <a:pt x="19394" y="1"/>
                  </a:moveTo>
                  <a:cubicBezTo>
                    <a:pt x="17419" y="1"/>
                    <a:pt x="15471" y="962"/>
                    <a:pt x="13878" y="2605"/>
                  </a:cubicBezTo>
                  <a:cubicBezTo>
                    <a:pt x="11116" y="5367"/>
                    <a:pt x="8377" y="8129"/>
                    <a:pt x="5615" y="10891"/>
                  </a:cubicBezTo>
                  <a:cubicBezTo>
                    <a:pt x="3242" y="13265"/>
                    <a:pt x="0" y="15547"/>
                    <a:pt x="274" y="19336"/>
                  </a:cubicBezTo>
                  <a:cubicBezTo>
                    <a:pt x="571" y="23057"/>
                    <a:pt x="4657" y="25910"/>
                    <a:pt x="7122" y="28284"/>
                  </a:cubicBezTo>
                  <a:cubicBezTo>
                    <a:pt x="9545" y="30796"/>
                    <a:pt x="12033" y="33286"/>
                    <a:pt x="14459" y="35691"/>
                  </a:cubicBezTo>
                  <a:lnTo>
                    <a:pt x="14459" y="35691"/>
                  </a:lnTo>
                  <a:cubicBezTo>
                    <a:pt x="14517" y="35757"/>
                    <a:pt x="14582" y="35822"/>
                    <a:pt x="14654" y="35884"/>
                  </a:cubicBezTo>
                  <a:cubicBezTo>
                    <a:pt x="14654" y="35884"/>
                    <a:pt x="14654" y="35884"/>
                    <a:pt x="14654" y="35884"/>
                  </a:cubicBezTo>
                  <a:lnTo>
                    <a:pt x="14654" y="35884"/>
                  </a:lnTo>
                  <a:cubicBezTo>
                    <a:pt x="14744" y="35974"/>
                    <a:pt x="14836" y="36052"/>
                    <a:pt x="14930" y="36118"/>
                  </a:cubicBezTo>
                  <a:lnTo>
                    <a:pt x="14930" y="36118"/>
                  </a:lnTo>
                  <a:cubicBezTo>
                    <a:pt x="16235" y="37172"/>
                    <a:pt x="17795" y="37756"/>
                    <a:pt x="19360" y="37756"/>
                  </a:cubicBezTo>
                  <a:cubicBezTo>
                    <a:pt x="20616" y="37756"/>
                    <a:pt x="21875" y="37380"/>
                    <a:pt x="23008" y="36569"/>
                  </a:cubicBezTo>
                  <a:cubicBezTo>
                    <a:pt x="23876" y="35999"/>
                    <a:pt x="24538" y="35131"/>
                    <a:pt x="25291" y="34469"/>
                  </a:cubicBezTo>
                  <a:cubicBezTo>
                    <a:pt x="28144" y="31525"/>
                    <a:pt x="30997" y="28672"/>
                    <a:pt x="33942" y="25819"/>
                  </a:cubicBezTo>
                  <a:cubicBezTo>
                    <a:pt x="36612" y="23148"/>
                    <a:pt x="39465" y="20295"/>
                    <a:pt x="37571" y="16118"/>
                  </a:cubicBezTo>
                  <a:cubicBezTo>
                    <a:pt x="36338" y="13447"/>
                    <a:pt x="33280" y="11256"/>
                    <a:pt x="31294" y="9179"/>
                  </a:cubicBezTo>
                  <a:cubicBezTo>
                    <a:pt x="28806" y="6782"/>
                    <a:pt x="26432" y="4317"/>
                    <a:pt x="23967" y="1943"/>
                  </a:cubicBezTo>
                  <a:cubicBezTo>
                    <a:pt x="22535" y="602"/>
                    <a:pt x="20956" y="1"/>
                    <a:pt x="19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2817950" y="1022475"/>
              <a:ext cx="874800" cy="852850"/>
            </a:xfrm>
            <a:custGeom>
              <a:avLst/>
              <a:gdLst/>
              <a:ahLst/>
              <a:cxnLst/>
              <a:rect l="l" t="t" r="r" b="b"/>
              <a:pathLst>
                <a:path w="34992" h="34114" extrusionOk="0">
                  <a:moveTo>
                    <a:pt x="17530" y="1"/>
                  </a:moveTo>
                  <a:cubicBezTo>
                    <a:pt x="16355" y="1"/>
                    <a:pt x="15168" y="429"/>
                    <a:pt x="14266" y="1285"/>
                  </a:cubicBezTo>
                  <a:lnTo>
                    <a:pt x="1803" y="13838"/>
                  </a:lnTo>
                  <a:cubicBezTo>
                    <a:pt x="0" y="15550"/>
                    <a:pt x="0" y="18495"/>
                    <a:pt x="1803" y="20298"/>
                  </a:cubicBezTo>
                  <a:lnTo>
                    <a:pt x="14266" y="32761"/>
                  </a:lnTo>
                  <a:cubicBezTo>
                    <a:pt x="15168" y="33662"/>
                    <a:pt x="16355" y="34113"/>
                    <a:pt x="17530" y="34113"/>
                  </a:cubicBezTo>
                  <a:cubicBezTo>
                    <a:pt x="18706" y="34113"/>
                    <a:pt x="19870" y="33662"/>
                    <a:pt x="20726" y="32761"/>
                  </a:cubicBezTo>
                  <a:lnTo>
                    <a:pt x="33280" y="20298"/>
                  </a:lnTo>
                  <a:cubicBezTo>
                    <a:pt x="34991" y="18495"/>
                    <a:pt x="34991" y="15550"/>
                    <a:pt x="33280" y="13838"/>
                  </a:cubicBezTo>
                  <a:lnTo>
                    <a:pt x="20726" y="1285"/>
                  </a:lnTo>
                  <a:cubicBezTo>
                    <a:pt x="19870" y="429"/>
                    <a:pt x="18706" y="1"/>
                    <a:pt x="17530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3462252" y="1182837"/>
              <a:ext cx="3782679" cy="530400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pPr>
                <a:buSzPts val="1100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Definición del Problema - Analisis del Problema – Identificar/Evaluar Solución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7139425" y="1125350"/>
              <a:ext cx="1760128" cy="647100"/>
            </a:xfrm>
            <a:prstGeom prst="roundRect">
              <a:avLst>
                <a:gd name="adj" fmla="val 50000"/>
              </a:avLst>
            </a:pr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Fase Inicial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5" name="Google Shape;895;p32"/>
          <p:cNvGrpSpPr/>
          <p:nvPr/>
        </p:nvGrpSpPr>
        <p:grpSpPr>
          <a:xfrm>
            <a:off x="2782001" y="2534875"/>
            <a:ext cx="6117553" cy="945000"/>
            <a:chOff x="2782000" y="1670750"/>
            <a:chExt cx="6117553" cy="945000"/>
          </a:xfrm>
        </p:grpSpPr>
        <p:sp>
          <p:nvSpPr>
            <p:cNvPr id="896" name="Google Shape;896;p32"/>
            <p:cNvSpPr/>
            <p:nvPr/>
          </p:nvSpPr>
          <p:spPr>
            <a:xfrm>
              <a:off x="3215100" y="1817500"/>
              <a:ext cx="3813400" cy="649425"/>
            </a:xfrm>
            <a:custGeom>
              <a:avLst/>
              <a:gdLst/>
              <a:ahLst/>
              <a:cxnLst/>
              <a:rect l="l" t="t" r="r" b="b"/>
              <a:pathLst>
                <a:path w="140651" h="25977" extrusionOk="0">
                  <a:moveTo>
                    <a:pt x="1" y="1"/>
                  </a:moveTo>
                  <a:lnTo>
                    <a:pt x="1" y="25976"/>
                  </a:lnTo>
                  <a:lnTo>
                    <a:pt x="128964" y="25976"/>
                  </a:lnTo>
                  <a:cubicBezTo>
                    <a:pt x="135423" y="25976"/>
                    <a:pt x="140650" y="20749"/>
                    <a:pt x="140650" y="14267"/>
                  </a:cubicBezTo>
                  <a:lnTo>
                    <a:pt x="140650" y="11710"/>
                  </a:lnTo>
                  <a:cubicBezTo>
                    <a:pt x="140650" y="5251"/>
                    <a:pt x="135423" y="1"/>
                    <a:pt x="1289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2782000" y="1670750"/>
              <a:ext cx="987200" cy="945000"/>
            </a:xfrm>
            <a:custGeom>
              <a:avLst/>
              <a:gdLst/>
              <a:ahLst/>
              <a:cxnLst/>
              <a:rect l="l" t="t" r="r" b="b"/>
              <a:pathLst>
                <a:path w="39488" h="37800" extrusionOk="0">
                  <a:moveTo>
                    <a:pt x="19219" y="3703"/>
                  </a:moveTo>
                  <a:cubicBezTo>
                    <a:pt x="20452" y="3703"/>
                    <a:pt x="21228" y="4547"/>
                    <a:pt x="21981" y="5414"/>
                  </a:cubicBezTo>
                  <a:cubicBezTo>
                    <a:pt x="23031" y="6442"/>
                    <a:pt x="24081" y="7400"/>
                    <a:pt x="25108" y="8450"/>
                  </a:cubicBezTo>
                  <a:cubicBezTo>
                    <a:pt x="27505" y="10915"/>
                    <a:pt x="29970" y="13403"/>
                    <a:pt x="32435" y="15868"/>
                  </a:cubicBezTo>
                  <a:cubicBezTo>
                    <a:pt x="33006" y="16439"/>
                    <a:pt x="33873" y="17101"/>
                    <a:pt x="34147" y="17854"/>
                  </a:cubicBezTo>
                  <a:cubicBezTo>
                    <a:pt x="34718" y="19292"/>
                    <a:pt x="33873" y="20433"/>
                    <a:pt x="32914" y="21392"/>
                  </a:cubicBezTo>
                  <a:lnTo>
                    <a:pt x="25108" y="29176"/>
                  </a:lnTo>
                  <a:cubicBezTo>
                    <a:pt x="23664" y="30619"/>
                    <a:pt x="21314" y="33965"/>
                    <a:pt x="19016" y="33965"/>
                  </a:cubicBezTo>
                  <a:cubicBezTo>
                    <a:pt x="18444" y="33965"/>
                    <a:pt x="17875" y="33757"/>
                    <a:pt x="17325" y="33261"/>
                  </a:cubicBezTo>
                  <a:lnTo>
                    <a:pt x="17325" y="33261"/>
                  </a:lnTo>
                  <a:cubicBezTo>
                    <a:pt x="17325" y="33261"/>
                    <a:pt x="17325" y="33261"/>
                    <a:pt x="17325" y="33261"/>
                  </a:cubicBezTo>
                  <a:lnTo>
                    <a:pt x="5341" y="21278"/>
                  </a:lnTo>
                  <a:cubicBezTo>
                    <a:pt x="4474" y="20342"/>
                    <a:pt x="3629" y="19292"/>
                    <a:pt x="4200" y="17854"/>
                  </a:cubicBezTo>
                  <a:cubicBezTo>
                    <a:pt x="4565" y="17010"/>
                    <a:pt x="5433" y="16348"/>
                    <a:pt x="6003" y="15777"/>
                  </a:cubicBezTo>
                  <a:lnTo>
                    <a:pt x="13421" y="8359"/>
                  </a:lnTo>
                  <a:cubicBezTo>
                    <a:pt x="14745" y="7012"/>
                    <a:pt x="17028" y="3703"/>
                    <a:pt x="19219" y="3703"/>
                  </a:cubicBezTo>
                  <a:close/>
                  <a:moveTo>
                    <a:pt x="19386" y="1"/>
                  </a:moveTo>
                  <a:cubicBezTo>
                    <a:pt x="17419" y="1"/>
                    <a:pt x="15463" y="999"/>
                    <a:pt x="13810" y="2653"/>
                  </a:cubicBezTo>
                  <a:cubicBezTo>
                    <a:pt x="11048" y="5414"/>
                    <a:pt x="8286" y="8153"/>
                    <a:pt x="5524" y="10915"/>
                  </a:cubicBezTo>
                  <a:cubicBezTo>
                    <a:pt x="3150" y="13289"/>
                    <a:pt x="0" y="15572"/>
                    <a:pt x="297" y="19384"/>
                  </a:cubicBezTo>
                  <a:cubicBezTo>
                    <a:pt x="571" y="22990"/>
                    <a:pt x="4679" y="25957"/>
                    <a:pt x="7053" y="28331"/>
                  </a:cubicBezTo>
                  <a:cubicBezTo>
                    <a:pt x="9439" y="30805"/>
                    <a:pt x="11931" y="33215"/>
                    <a:pt x="14407" y="35685"/>
                  </a:cubicBezTo>
                  <a:lnTo>
                    <a:pt x="14407" y="35685"/>
                  </a:lnTo>
                  <a:cubicBezTo>
                    <a:pt x="14478" y="35769"/>
                    <a:pt x="14560" y="35852"/>
                    <a:pt x="14654" y="35932"/>
                  </a:cubicBezTo>
                  <a:cubicBezTo>
                    <a:pt x="14654" y="35932"/>
                    <a:pt x="14654" y="35932"/>
                    <a:pt x="14654" y="35932"/>
                  </a:cubicBezTo>
                  <a:lnTo>
                    <a:pt x="14654" y="35932"/>
                  </a:lnTo>
                  <a:cubicBezTo>
                    <a:pt x="14719" y="35997"/>
                    <a:pt x="14785" y="36055"/>
                    <a:pt x="14852" y="36108"/>
                  </a:cubicBezTo>
                  <a:lnTo>
                    <a:pt x="14852" y="36108"/>
                  </a:lnTo>
                  <a:cubicBezTo>
                    <a:pt x="16123" y="37194"/>
                    <a:pt x="17711" y="37799"/>
                    <a:pt x="19302" y="37799"/>
                  </a:cubicBezTo>
                  <a:cubicBezTo>
                    <a:pt x="20566" y="37799"/>
                    <a:pt x="21831" y="37418"/>
                    <a:pt x="22940" y="36594"/>
                  </a:cubicBezTo>
                  <a:cubicBezTo>
                    <a:pt x="23784" y="35932"/>
                    <a:pt x="24537" y="35179"/>
                    <a:pt x="25222" y="34403"/>
                  </a:cubicBezTo>
                  <a:cubicBezTo>
                    <a:pt x="28167" y="31549"/>
                    <a:pt x="31020" y="28696"/>
                    <a:pt x="33873" y="25752"/>
                  </a:cubicBezTo>
                  <a:cubicBezTo>
                    <a:pt x="36521" y="23195"/>
                    <a:pt x="39488" y="20342"/>
                    <a:pt x="37571" y="16142"/>
                  </a:cubicBezTo>
                  <a:cubicBezTo>
                    <a:pt x="36338" y="13495"/>
                    <a:pt x="33211" y="11303"/>
                    <a:pt x="31202" y="9203"/>
                  </a:cubicBezTo>
                  <a:cubicBezTo>
                    <a:pt x="28737" y="6830"/>
                    <a:pt x="26363" y="4273"/>
                    <a:pt x="23875" y="1991"/>
                  </a:cubicBezTo>
                  <a:cubicBezTo>
                    <a:pt x="22464" y="610"/>
                    <a:pt x="20922" y="1"/>
                    <a:pt x="19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2824800" y="1714800"/>
              <a:ext cx="875375" cy="853250"/>
            </a:xfrm>
            <a:custGeom>
              <a:avLst/>
              <a:gdLst/>
              <a:ahLst/>
              <a:cxnLst/>
              <a:rect l="l" t="t" r="r" b="b"/>
              <a:pathLst>
                <a:path w="35015" h="34130" extrusionOk="0">
                  <a:moveTo>
                    <a:pt x="17473" y="0"/>
                  </a:moveTo>
                  <a:cubicBezTo>
                    <a:pt x="16292" y="0"/>
                    <a:pt x="15122" y="457"/>
                    <a:pt x="14266" y="1370"/>
                  </a:cubicBezTo>
                  <a:lnTo>
                    <a:pt x="1712" y="13810"/>
                  </a:lnTo>
                  <a:cubicBezTo>
                    <a:pt x="0" y="15636"/>
                    <a:pt x="0" y="18580"/>
                    <a:pt x="1712" y="20292"/>
                  </a:cubicBezTo>
                  <a:lnTo>
                    <a:pt x="14266" y="32846"/>
                  </a:lnTo>
                  <a:cubicBezTo>
                    <a:pt x="15122" y="33702"/>
                    <a:pt x="16292" y="34130"/>
                    <a:pt x="17473" y="34130"/>
                  </a:cubicBezTo>
                  <a:cubicBezTo>
                    <a:pt x="18654" y="34130"/>
                    <a:pt x="19847" y="33702"/>
                    <a:pt x="20748" y="32846"/>
                  </a:cubicBezTo>
                  <a:lnTo>
                    <a:pt x="33211" y="20292"/>
                  </a:lnTo>
                  <a:cubicBezTo>
                    <a:pt x="35014" y="18580"/>
                    <a:pt x="35014" y="15636"/>
                    <a:pt x="33211" y="13810"/>
                  </a:cubicBezTo>
                  <a:lnTo>
                    <a:pt x="20748" y="1370"/>
                  </a:lnTo>
                  <a:cubicBezTo>
                    <a:pt x="19847" y="457"/>
                    <a:pt x="18654" y="0"/>
                    <a:pt x="17473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3345775" y="1877288"/>
              <a:ext cx="4468583" cy="530400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Definir Actividades– Diagrama Actividades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Crear Planes para la Ejecución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7139425" y="1819825"/>
              <a:ext cx="1760128" cy="647100"/>
            </a:xfrm>
            <a:prstGeom prst="roundRect">
              <a:avLst>
                <a:gd name="adj" fmla="val 50000"/>
              </a:avLst>
            </a:pr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Definición 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1" name="Google Shape;901;p32"/>
          <p:cNvGrpSpPr/>
          <p:nvPr/>
        </p:nvGrpSpPr>
        <p:grpSpPr>
          <a:xfrm>
            <a:off x="2765451" y="3236100"/>
            <a:ext cx="6216623" cy="945000"/>
            <a:chOff x="2765450" y="2372050"/>
            <a:chExt cx="6216623" cy="945000"/>
          </a:xfrm>
        </p:grpSpPr>
        <p:sp>
          <p:nvSpPr>
            <p:cNvPr id="902" name="Google Shape;902;p32"/>
            <p:cNvSpPr/>
            <p:nvPr/>
          </p:nvSpPr>
          <p:spPr>
            <a:xfrm>
              <a:off x="3245925" y="2519400"/>
              <a:ext cx="3782681" cy="648825"/>
            </a:xfrm>
            <a:custGeom>
              <a:avLst/>
              <a:gdLst/>
              <a:ahLst/>
              <a:cxnLst/>
              <a:rect l="l" t="t" r="r" b="b"/>
              <a:pathLst>
                <a:path w="140764" h="25953" extrusionOk="0">
                  <a:moveTo>
                    <a:pt x="0" y="0"/>
                  </a:moveTo>
                  <a:lnTo>
                    <a:pt x="0" y="25952"/>
                  </a:lnTo>
                  <a:lnTo>
                    <a:pt x="129054" y="25952"/>
                  </a:lnTo>
                  <a:cubicBezTo>
                    <a:pt x="135514" y="25952"/>
                    <a:pt x="140764" y="20725"/>
                    <a:pt x="140764" y="14266"/>
                  </a:cubicBezTo>
                  <a:lnTo>
                    <a:pt x="140764" y="11687"/>
                  </a:lnTo>
                  <a:cubicBezTo>
                    <a:pt x="140764" y="5227"/>
                    <a:pt x="135514" y="0"/>
                    <a:pt x="129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765450" y="2372050"/>
              <a:ext cx="986650" cy="945000"/>
            </a:xfrm>
            <a:custGeom>
              <a:avLst/>
              <a:gdLst/>
              <a:ahLst/>
              <a:cxnLst/>
              <a:rect l="l" t="t" r="r" b="b"/>
              <a:pathLst>
                <a:path w="39466" h="37800" extrusionOk="0">
                  <a:moveTo>
                    <a:pt x="19219" y="3703"/>
                  </a:moveTo>
                  <a:cubicBezTo>
                    <a:pt x="20452" y="3703"/>
                    <a:pt x="21205" y="4547"/>
                    <a:pt x="21981" y="5415"/>
                  </a:cubicBezTo>
                  <a:lnTo>
                    <a:pt x="25108" y="8542"/>
                  </a:lnTo>
                  <a:cubicBezTo>
                    <a:pt x="27596" y="10916"/>
                    <a:pt x="30061" y="13404"/>
                    <a:pt x="32435" y="15869"/>
                  </a:cubicBezTo>
                  <a:cubicBezTo>
                    <a:pt x="33097" y="16439"/>
                    <a:pt x="33873" y="17101"/>
                    <a:pt x="34238" y="17877"/>
                  </a:cubicBezTo>
                  <a:cubicBezTo>
                    <a:pt x="34809" y="19292"/>
                    <a:pt x="33964" y="20434"/>
                    <a:pt x="33006" y="21392"/>
                  </a:cubicBezTo>
                  <a:cubicBezTo>
                    <a:pt x="30335" y="23949"/>
                    <a:pt x="27779" y="26619"/>
                    <a:pt x="25108" y="29176"/>
                  </a:cubicBezTo>
                  <a:cubicBezTo>
                    <a:pt x="23736" y="30639"/>
                    <a:pt x="21397" y="33979"/>
                    <a:pt x="19053" y="33979"/>
                  </a:cubicBezTo>
                  <a:cubicBezTo>
                    <a:pt x="18472" y="33979"/>
                    <a:pt x="17891" y="33774"/>
                    <a:pt x="17325" y="33284"/>
                  </a:cubicBezTo>
                  <a:lnTo>
                    <a:pt x="17325" y="33284"/>
                  </a:lnTo>
                  <a:cubicBezTo>
                    <a:pt x="17325" y="33284"/>
                    <a:pt x="17325" y="33284"/>
                    <a:pt x="17325" y="33284"/>
                  </a:cubicBezTo>
                  <a:cubicBezTo>
                    <a:pt x="13330" y="29290"/>
                    <a:pt x="9427" y="25296"/>
                    <a:pt x="5433" y="21301"/>
                  </a:cubicBezTo>
                  <a:cubicBezTo>
                    <a:pt x="4474" y="20434"/>
                    <a:pt x="3721" y="19292"/>
                    <a:pt x="4291" y="17877"/>
                  </a:cubicBezTo>
                  <a:cubicBezTo>
                    <a:pt x="4565" y="17010"/>
                    <a:pt x="5433" y="16348"/>
                    <a:pt x="6095" y="15777"/>
                  </a:cubicBezTo>
                  <a:cubicBezTo>
                    <a:pt x="8560" y="13312"/>
                    <a:pt x="10934" y="10824"/>
                    <a:pt x="13422" y="8359"/>
                  </a:cubicBezTo>
                  <a:cubicBezTo>
                    <a:pt x="14745" y="7035"/>
                    <a:pt x="17119" y="3703"/>
                    <a:pt x="19219" y="3703"/>
                  </a:cubicBezTo>
                  <a:close/>
                  <a:moveTo>
                    <a:pt x="19438" y="1"/>
                  </a:moveTo>
                  <a:cubicBezTo>
                    <a:pt x="17443" y="1"/>
                    <a:pt x="15453" y="999"/>
                    <a:pt x="13787" y="2653"/>
                  </a:cubicBezTo>
                  <a:cubicBezTo>
                    <a:pt x="11048" y="5415"/>
                    <a:pt x="8286" y="8177"/>
                    <a:pt x="5524" y="10916"/>
                  </a:cubicBezTo>
                  <a:cubicBezTo>
                    <a:pt x="3150" y="13312"/>
                    <a:pt x="0" y="15595"/>
                    <a:pt x="297" y="19384"/>
                  </a:cubicBezTo>
                  <a:cubicBezTo>
                    <a:pt x="571" y="23013"/>
                    <a:pt x="4657" y="25957"/>
                    <a:pt x="7053" y="28331"/>
                  </a:cubicBezTo>
                  <a:cubicBezTo>
                    <a:pt x="9558" y="30836"/>
                    <a:pt x="11975" y="33275"/>
                    <a:pt x="14497" y="35777"/>
                  </a:cubicBezTo>
                  <a:lnTo>
                    <a:pt x="14497" y="35777"/>
                  </a:lnTo>
                  <a:cubicBezTo>
                    <a:pt x="14545" y="35829"/>
                    <a:pt x="14598" y="35881"/>
                    <a:pt x="14654" y="35932"/>
                  </a:cubicBezTo>
                  <a:cubicBezTo>
                    <a:pt x="14654" y="35932"/>
                    <a:pt x="14654" y="35932"/>
                    <a:pt x="14654" y="35932"/>
                  </a:cubicBezTo>
                  <a:lnTo>
                    <a:pt x="14654" y="35932"/>
                  </a:lnTo>
                  <a:cubicBezTo>
                    <a:pt x="14745" y="36023"/>
                    <a:pt x="14839" y="36102"/>
                    <a:pt x="14934" y="36169"/>
                  </a:cubicBezTo>
                  <a:lnTo>
                    <a:pt x="14934" y="36169"/>
                  </a:lnTo>
                  <a:cubicBezTo>
                    <a:pt x="16234" y="37217"/>
                    <a:pt x="17786" y="37800"/>
                    <a:pt x="19348" y="37800"/>
                  </a:cubicBezTo>
                  <a:cubicBezTo>
                    <a:pt x="20612" y="37800"/>
                    <a:pt x="21883" y="37418"/>
                    <a:pt x="23031" y="36594"/>
                  </a:cubicBezTo>
                  <a:cubicBezTo>
                    <a:pt x="23876" y="35932"/>
                    <a:pt x="24537" y="35179"/>
                    <a:pt x="25314" y="34426"/>
                  </a:cubicBezTo>
                  <a:lnTo>
                    <a:pt x="33964" y="25752"/>
                  </a:lnTo>
                  <a:cubicBezTo>
                    <a:pt x="36521" y="23196"/>
                    <a:pt x="39465" y="20342"/>
                    <a:pt x="37571" y="16165"/>
                  </a:cubicBezTo>
                  <a:cubicBezTo>
                    <a:pt x="36338" y="13495"/>
                    <a:pt x="33302" y="11304"/>
                    <a:pt x="31202" y="9204"/>
                  </a:cubicBezTo>
                  <a:cubicBezTo>
                    <a:pt x="28829" y="6830"/>
                    <a:pt x="26455" y="4273"/>
                    <a:pt x="23967" y="1991"/>
                  </a:cubicBezTo>
                  <a:cubicBezTo>
                    <a:pt x="22556" y="610"/>
                    <a:pt x="20995" y="1"/>
                    <a:pt x="1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808250" y="2418250"/>
              <a:ext cx="875375" cy="851125"/>
            </a:xfrm>
            <a:custGeom>
              <a:avLst/>
              <a:gdLst/>
              <a:ahLst/>
              <a:cxnLst/>
              <a:rect l="l" t="t" r="r" b="b"/>
              <a:pathLst>
                <a:path w="35015" h="34045" extrusionOk="0">
                  <a:moveTo>
                    <a:pt x="17499" y="0"/>
                  </a:moveTo>
                  <a:cubicBezTo>
                    <a:pt x="16332" y="0"/>
                    <a:pt x="15168" y="428"/>
                    <a:pt x="14266" y="1284"/>
                  </a:cubicBezTo>
                  <a:lnTo>
                    <a:pt x="1803" y="13838"/>
                  </a:lnTo>
                  <a:cubicBezTo>
                    <a:pt x="0" y="15550"/>
                    <a:pt x="0" y="18494"/>
                    <a:pt x="1803" y="20206"/>
                  </a:cubicBezTo>
                  <a:lnTo>
                    <a:pt x="14266" y="32760"/>
                  </a:lnTo>
                  <a:cubicBezTo>
                    <a:pt x="15168" y="33616"/>
                    <a:pt x="16332" y="34044"/>
                    <a:pt x="17499" y="34044"/>
                  </a:cubicBezTo>
                  <a:cubicBezTo>
                    <a:pt x="18666" y="34044"/>
                    <a:pt x="19835" y="33616"/>
                    <a:pt x="20748" y="32760"/>
                  </a:cubicBezTo>
                  <a:lnTo>
                    <a:pt x="33188" y="20206"/>
                  </a:lnTo>
                  <a:cubicBezTo>
                    <a:pt x="35014" y="18494"/>
                    <a:pt x="35014" y="15550"/>
                    <a:pt x="33188" y="13838"/>
                  </a:cubicBezTo>
                  <a:lnTo>
                    <a:pt x="20748" y="1284"/>
                  </a:lnTo>
                  <a:cubicBezTo>
                    <a:pt x="19835" y="428"/>
                    <a:pt x="18666" y="0"/>
                    <a:pt x="1749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3462252" y="2578612"/>
              <a:ext cx="3449901" cy="530400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Desarrollo de Software – Integración del Producto – Pruebas del Producto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139424" y="2521125"/>
              <a:ext cx="1842649" cy="647100"/>
            </a:xfrm>
            <a:prstGeom prst="roundRect">
              <a:avLst>
                <a:gd name="adj" fmla="val 50000"/>
              </a:avLst>
            </a:pr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Ejecución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7" name="Google Shape;907;p32"/>
          <p:cNvGrpSpPr/>
          <p:nvPr/>
        </p:nvGrpSpPr>
        <p:grpSpPr>
          <a:xfrm>
            <a:off x="2801401" y="3937326"/>
            <a:ext cx="6180674" cy="943225"/>
            <a:chOff x="2801400" y="3079850"/>
            <a:chExt cx="6180674" cy="943225"/>
          </a:xfrm>
        </p:grpSpPr>
        <p:sp>
          <p:nvSpPr>
            <p:cNvPr id="908" name="Google Shape;908;p32"/>
            <p:cNvSpPr/>
            <p:nvPr/>
          </p:nvSpPr>
          <p:spPr>
            <a:xfrm>
              <a:off x="3281300" y="3230325"/>
              <a:ext cx="3747138" cy="647125"/>
            </a:xfrm>
            <a:custGeom>
              <a:avLst/>
              <a:gdLst/>
              <a:ahLst/>
              <a:cxnLst/>
              <a:rect l="l" t="t" r="r" b="b"/>
              <a:pathLst>
                <a:path w="140764" h="25885" extrusionOk="0">
                  <a:moveTo>
                    <a:pt x="0" y="0"/>
                  </a:moveTo>
                  <a:lnTo>
                    <a:pt x="0" y="25884"/>
                  </a:lnTo>
                  <a:lnTo>
                    <a:pt x="129077" y="25884"/>
                  </a:lnTo>
                  <a:cubicBezTo>
                    <a:pt x="135446" y="25884"/>
                    <a:pt x="140764" y="20634"/>
                    <a:pt x="140764" y="14175"/>
                  </a:cubicBezTo>
                  <a:lnTo>
                    <a:pt x="140764" y="11710"/>
                  </a:lnTo>
                  <a:cubicBezTo>
                    <a:pt x="140764" y="5227"/>
                    <a:pt x="135446" y="0"/>
                    <a:pt x="129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2801400" y="3079850"/>
              <a:ext cx="986650" cy="943225"/>
            </a:xfrm>
            <a:custGeom>
              <a:avLst/>
              <a:gdLst/>
              <a:ahLst/>
              <a:cxnLst/>
              <a:rect l="l" t="t" r="r" b="b"/>
              <a:pathLst>
                <a:path w="39466" h="37729" extrusionOk="0">
                  <a:moveTo>
                    <a:pt x="19196" y="3717"/>
                  </a:moveTo>
                  <a:cubicBezTo>
                    <a:pt x="20452" y="3717"/>
                    <a:pt x="21205" y="4584"/>
                    <a:pt x="21958" y="5338"/>
                  </a:cubicBezTo>
                  <a:lnTo>
                    <a:pt x="25108" y="8487"/>
                  </a:lnTo>
                  <a:cubicBezTo>
                    <a:pt x="27573" y="10953"/>
                    <a:pt x="29947" y="13418"/>
                    <a:pt x="32435" y="15814"/>
                  </a:cubicBezTo>
                  <a:cubicBezTo>
                    <a:pt x="33097" y="16476"/>
                    <a:pt x="33850" y="17047"/>
                    <a:pt x="34147" y="17891"/>
                  </a:cubicBezTo>
                  <a:cubicBezTo>
                    <a:pt x="34809" y="19329"/>
                    <a:pt x="33850" y="20471"/>
                    <a:pt x="33006" y="21315"/>
                  </a:cubicBezTo>
                  <a:cubicBezTo>
                    <a:pt x="30335" y="23986"/>
                    <a:pt x="27756" y="26542"/>
                    <a:pt x="25108" y="29213"/>
                  </a:cubicBezTo>
                  <a:cubicBezTo>
                    <a:pt x="23737" y="30584"/>
                    <a:pt x="21326" y="33903"/>
                    <a:pt x="19001" y="33903"/>
                  </a:cubicBezTo>
                  <a:cubicBezTo>
                    <a:pt x="18424" y="33903"/>
                    <a:pt x="17852" y="33698"/>
                    <a:pt x="17302" y="33207"/>
                  </a:cubicBezTo>
                  <a:lnTo>
                    <a:pt x="17302" y="33207"/>
                  </a:lnTo>
                  <a:cubicBezTo>
                    <a:pt x="17302" y="33207"/>
                    <a:pt x="17302" y="33207"/>
                    <a:pt x="17302" y="33207"/>
                  </a:cubicBezTo>
                  <a:cubicBezTo>
                    <a:pt x="13307" y="29213"/>
                    <a:pt x="9313" y="25310"/>
                    <a:pt x="5410" y="21315"/>
                  </a:cubicBezTo>
                  <a:cubicBezTo>
                    <a:pt x="4474" y="20379"/>
                    <a:pt x="3607" y="19238"/>
                    <a:pt x="4177" y="17891"/>
                  </a:cubicBezTo>
                  <a:cubicBezTo>
                    <a:pt x="4565" y="17047"/>
                    <a:pt x="5410" y="16385"/>
                    <a:pt x="5981" y="15700"/>
                  </a:cubicBezTo>
                  <a:cubicBezTo>
                    <a:pt x="8468" y="13235"/>
                    <a:pt x="10934" y="10861"/>
                    <a:pt x="13399" y="8396"/>
                  </a:cubicBezTo>
                  <a:cubicBezTo>
                    <a:pt x="14745" y="7049"/>
                    <a:pt x="17028" y="3717"/>
                    <a:pt x="19196" y="3717"/>
                  </a:cubicBezTo>
                  <a:close/>
                  <a:moveTo>
                    <a:pt x="19396" y="1"/>
                  </a:moveTo>
                  <a:cubicBezTo>
                    <a:pt x="17404" y="1"/>
                    <a:pt x="15444" y="970"/>
                    <a:pt x="13787" y="2576"/>
                  </a:cubicBezTo>
                  <a:cubicBezTo>
                    <a:pt x="11025" y="5338"/>
                    <a:pt x="8263" y="8099"/>
                    <a:pt x="5501" y="10861"/>
                  </a:cubicBezTo>
                  <a:cubicBezTo>
                    <a:pt x="3127" y="13235"/>
                    <a:pt x="0" y="15609"/>
                    <a:pt x="274" y="19329"/>
                  </a:cubicBezTo>
                  <a:cubicBezTo>
                    <a:pt x="571" y="23027"/>
                    <a:pt x="4657" y="25880"/>
                    <a:pt x="7030" y="28368"/>
                  </a:cubicBezTo>
                  <a:cubicBezTo>
                    <a:pt x="9566" y="30792"/>
                    <a:pt x="11991" y="33303"/>
                    <a:pt x="14502" y="35751"/>
                  </a:cubicBezTo>
                  <a:lnTo>
                    <a:pt x="14502" y="35751"/>
                  </a:lnTo>
                  <a:cubicBezTo>
                    <a:pt x="14542" y="35794"/>
                    <a:pt x="14585" y="35836"/>
                    <a:pt x="14631" y="35878"/>
                  </a:cubicBezTo>
                  <a:cubicBezTo>
                    <a:pt x="14631" y="35878"/>
                    <a:pt x="14631" y="35878"/>
                    <a:pt x="14631" y="35878"/>
                  </a:cubicBezTo>
                  <a:lnTo>
                    <a:pt x="14631" y="35878"/>
                  </a:lnTo>
                  <a:cubicBezTo>
                    <a:pt x="14773" y="36027"/>
                    <a:pt x="14921" y="36145"/>
                    <a:pt x="15073" y="36235"/>
                  </a:cubicBezTo>
                  <a:lnTo>
                    <a:pt x="15073" y="36235"/>
                  </a:lnTo>
                  <a:cubicBezTo>
                    <a:pt x="16350" y="37196"/>
                    <a:pt x="17842" y="37729"/>
                    <a:pt x="19340" y="37729"/>
                  </a:cubicBezTo>
                  <a:cubicBezTo>
                    <a:pt x="20598" y="37729"/>
                    <a:pt x="21862" y="37353"/>
                    <a:pt x="23008" y="36540"/>
                  </a:cubicBezTo>
                  <a:cubicBezTo>
                    <a:pt x="23876" y="35969"/>
                    <a:pt x="24537" y="35216"/>
                    <a:pt x="25199" y="34440"/>
                  </a:cubicBezTo>
                  <a:cubicBezTo>
                    <a:pt x="28144" y="31587"/>
                    <a:pt x="30997" y="28642"/>
                    <a:pt x="33850" y="25789"/>
                  </a:cubicBezTo>
                  <a:cubicBezTo>
                    <a:pt x="36521" y="23118"/>
                    <a:pt x="39465" y="20265"/>
                    <a:pt x="37571" y="16180"/>
                  </a:cubicBezTo>
                  <a:cubicBezTo>
                    <a:pt x="36315" y="13532"/>
                    <a:pt x="33280" y="11249"/>
                    <a:pt x="31180" y="9241"/>
                  </a:cubicBezTo>
                  <a:cubicBezTo>
                    <a:pt x="28806" y="6776"/>
                    <a:pt x="26432" y="4288"/>
                    <a:pt x="23967" y="1914"/>
                  </a:cubicBezTo>
                  <a:cubicBezTo>
                    <a:pt x="22510" y="586"/>
                    <a:pt x="20943" y="1"/>
                    <a:pt x="19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2844200" y="3124675"/>
              <a:ext cx="874800" cy="852700"/>
            </a:xfrm>
            <a:custGeom>
              <a:avLst/>
              <a:gdLst/>
              <a:ahLst/>
              <a:cxnLst/>
              <a:rect l="l" t="t" r="r" b="b"/>
              <a:pathLst>
                <a:path w="34992" h="34108" extrusionOk="0">
                  <a:moveTo>
                    <a:pt x="17496" y="1"/>
                  </a:moveTo>
                  <a:cubicBezTo>
                    <a:pt x="16332" y="1"/>
                    <a:pt x="15168" y="452"/>
                    <a:pt x="14266" y="1353"/>
                  </a:cubicBezTo>
                  <a:lnTo>
                    <a:pt x="1803" y="13816"/>
                  </a:lnTo>
                  <a:cubicBezTo>
                    <a:pt x="0" y="15619"/>
                    <a:pt x="0" y="18472"/>
                    <a:pt x="1803" y="20298"/>
                  </a:cubicBezTo>
                  <a:lnTo>
                    <a:pt x="14266" y="32738"/>
                  </a:lnTo>
                  <a:cubicBezTo>
                    <a:pt x="15168" y="33651"/>
                    <a:pt x="16332" y="34108"/>
                    <a:pt x="17496" y="34108"/>
                  </a:cubicBezTo>
                  <a:cubicBezTo>
                    <a:pt x="18660" y="34108"/>
                    <a:pt x="19824" y="33651"/>
                    <a:pt x="20726" y="32738"/>
                  </a:cubicBezTo>
                  <a:lnTo>
                    <a:pt x="33188" y="20298"/>
                  </a:lnTo>
                  <a:cubicBezTo>
                    <a:pt x="34991" y="18472"/>
                    <a:pt x="34991" y="15619"/>
                    <a:pt x="33188" y="13816"/>
                  </a:cubicBezTo>
                  <a:lnTo>
                    <a:pt x="20726" y="1353"/>
                  </a:lnTo>
                  <a:cubicBezTo>
                    <a:pt x="19824" y="452"/>
                    <a:pt x="18660" y="1"/>
                    <a:pt x="17496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62252" y="3288687"/>
              <a:ext cx="3449901" cy="530400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Entrega de un Producto Funcional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7139424" y="3230350"/>
              <a:ext cx="1842650" cy="647100"/>
            </a:xfrm>
            <a:prstGeom prst="roundRect">
              <a:avLst>
                <a:gd name="adj" fmla="val 50000"/>
              </a:avLst>
            </a:pr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Entrega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3" name="Google Shape;913;p32"/>
          <p:cNvGrpSpPr/>
          <p:nvPr/>
        </p:nvGrpSpPr>
        <p:grpSpPr>
          <a:xfrm>
            <a:off x="2803675" y="4636776"/>
            <a:ext cx="6178400" cy="945025"/>
            <a:chOff x="2803675" y="3779525"/>
            <a:chExt cx="6178400" cy="945025"/>
          </a:xfrm>
        </p:grpSpPr>
        <p:sp>
          <p:nvSpPr>
            <p:cNvPr id="914" name="Google Shape;914;p32"/>
            <p:cNvSpPr/>
            <p:nvPr/>
          </p:nvSpPr>
          <p:spPr>
            <a:xfrm>
              <a:off x="3281300" y="3926125"/>
              <a:ext cx="3747138" cy="649400"/>
            </a:xfrm>
            <a:custGeom>
              <a:avLst/>
              <a:gdLst/>
              <a:ahLst/>
              <a:cxnLst/>
              <a:rect l="l" t="t" r="r" b="b"/>
              <a:pathLst>
                <a:path w="140764" h="25976" extrusionOk="0">
                  <a:moveTo>
                    <a:pt x="0" y="0"/>
                  </a:moveTo>
                  <a:lnTo>
                    <a:pt x="0" y="25975"/>
                  </a:lnTo>
                  <a:lnTo>
                    <a:pt x="129077" y="25975"/>
                  </a:lnTo>
                  <a:cubicBezTo>
                    <a:pt x="135537" y="25975"/>
                    <a:pt x="140764" y="20748"/>
                    <a:pt x="140764" y="14266"/>
                  </a:cubicBezTo>
                  <a:lnTo>
                    <a:pt x="140764" y="11709"/>
                  </a:lnTo>
                  <a:cubicBezTo>
                    <a:pt x="140764" y="5227"/>
                    <a:pt x="135537" y="0"/>
                    <a:pt x="129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2803675" y="3779525"/>
              <a:ext cx="984375" cy="945025"/>
            </a:xfrm>
            <a:custGeom>
              <a:avLst/>
              <a:gdLst/>
              <a:ahLst/>
              <a:cxnLst/>
              <a:rect l="l" t="t" r="r" b="b"/>
              <a:pathLst>
                <a:path w="39375" h="37801" extrusionOk="0">
                  <a:moveTo>
                    <a:pt x="19105" y="3691"/>
                  </a:moveTo>
                  <a:cubicBezTo>
                    <a:pt x="20452" y="3691"/>
                    <a:pt x="21114" y="4558"/>
                    <a:pt x="21959" y="5403"/>
                  </a:cubicBezTo>
                  <a:cubicBezTo>
                    <a:pt x="23008" y="6453"/>
                    <a:pt x="24058" y="7411"/>
                    <a:pt x="25108" y="8461"/>
                  </a:cubicBezTo>
                  <a:cubicBezTo>
                    <a:pt x="27482" y="10927"/>
                    <a:pt x="29947" y="13392"/>
                    <a:pt x="32435" y="15880"/>
                  </a:cubicBezTo>
                  <a:cubicBezTo>
                    <a:pt x="33006" y="16450"/>
                    <a:pt x="33851" y="17112"/>
                    <a:pt x="34147" y="17865"/>
                  </a:cubicBezTo>
                  <a:cubicBezTo>
                    <a:pt x="34718" y="19303"/>
                    <a:pt x="33851" y="20445"/>
                    <a:pt x="32915" y="21380"/>
                  </a:cubicBezTo>
                  <a:lnTo>
                    <a:pt x="25108" y="29187"/>
                  </a:lnTo>
                  <a:cubicBezTo>
                    <a:pt x="23665" y="30630"/>
                    <a:pt x="21299" y="33976"/>
                    <a:pt x="18996" y="33976"/>
                  </a:cubicBezTo>
                  <a:cubicBezTo>
                    <a:pt x="18423" y="33976"/>
                    <a:pt x="17853" y="33769"/>
                    <a:pt x="17302" y="33272"/>
                  </a:cubicBezTo>
                  <a:lnTo>
                    <a:pt x="17302" y="33272"/>
                  </a:lnTo>
                  <a:cubicBezTo>
                    <a:pt x="17302" y="33272"/>
                    <a:pt x="17302" y="33272"/>
                    <a:pt x="17302" y="33272"/>
                  </a:cubicBezTo>
                  <a:lnTo>
                    <a:pt x="5319" y="21289"/>
                  </a:lnTo>
                  <a:cubicBezTo>
                    <a:pt x="4383" y="20353"/>
                    <a:pt x="3607" y="19303"/>
                    <a:pt x="4178" y="17865"/>
                  </a:cubicBezTo>
                  <a:cubicBezTo>
                    <a:pt x="4474" y="17021"/>
                    <a:pt x="5410" y="16359"/>
                    <a:pt x="5981" y="15788"/>
                  </a:cubicBezTo>
                  <a:cubicBezTo>
                    <a:pt x="8469" y="13300"/>
                    <a:pt x="10934" y="10835"/>
                    <a:pt x="13399" y="8370"/>
                  </a:cubicBezTo>
                  <a:cubicBezTo>
                    <a:pt x="14746" y="7023"/>
                    <a:pt x="17028" y="3691"/>
                    <a:pt x="19105" y="3691"/>
                  </a:cubicBezTo>
                  <a:close/>
                  <a:moveTo>
                    <a:pt x="19338" y="0"/>
                  </a:moveTo>
                  <a:cubicBezTo>
                    <a:pt x="17352" y="0"/>
                    <a:pt x="15389" y="997"/>
                    <a:pt x="13787" y="2664"/>
                  </a:cubicBezTo>
                  <a:lnTo>
                    <a:pt x="5524" y="10927"/>
                  </a:lnTo>
                  <a:cubicBezTo>
                    <a:pt x="3128" y="13300"/>
                    <a:pt x="1" y="15583"/>
                    <a:pt x="274" y="19395"/>
                  </a:cubicBezTo>
                  <a:cubicBezTo>
                    <a:pt x="480" y="23001"/>
                    <a:pt x="4566" y="25946"/>
                    <a:pt x="7031" y="28342"/>
                  </a:cubicBezTo>
                  <a:cubicBezTo>
                    <a:pt x="9444" y="30822"/>
                    <a:pt x="11922" y="33216"/>
                    <a:pt x="14318" y="35711"/>
                  </a:cubicBezTo>
                  <a:lnTo>
                    <a:pt x="14318" y="35711"/>
                  </a:lnTo>
                  <a:cubicBezTo>
                    <a:pt x="14383" y="35791"/>
                    <a:pt x="14457" y="35868"/>
                    <a:pt x="14540" y="35943"/>
                  </a:cubicBezTo>
                  <a:cubicBezTo>
                    <a:pt x="14540" y="35943"/>
                    <a:pt x="14540" y="35943"/>
                    <a:pt x="14540" y="35943"/>
                  </a:cubicBezTo>
                  <a:lnTo>
                    <a:pt x="14540" y="35943"/>
                  </a:lnTo>
                  <a:cubicBezTo>
                    <a:pt x="14598" y="35997"/>
                    <a:pt x="14657" y="36048"/>
                    <a:pt x="14717" y="36093"/>
                  </a:cubicBezTo>
                  <a:lnTo>
                    <a:pt x="14717" y="36093"/>
                  </a:lnTo>
                  <a:cubicBezTo>
                    <a:pt x="16049" y="37194"/>
                    <a:pt x="17673" y="37801"/>
                    <a:pt x="19281" y="37801"/>
                  </a:cubicBezTo>
                  <a:cubicBezTo>
                    <a:pt x="20553" y="37801"/>
                    <a:pt x="21816" y="37421"/>
                    <a:pt x="22917" y="36605"/>
                  </a:cubicBezTo>
                  <a:cubicBezTo>
                    <a:pt x="23785" y="35943"/>
                    <a:pt x="24446" y="35190"/>
                    <a:pt x="25200" y="34414"/>
                  </a:cubicBezTo>
                  <a:cubicBezTo>
                    <a:pt x="28053" y="31561"/>
                    <a:pt x="30997" y="28707"/>
                    <a:pt x="33851" y="25763"/>
                  </a:cubicBezTo>
                  <a:cubicBezTo>
                    <a:pt x="36521" y="23207"/>
                    <a:pt x="39374" y="20353"/>
                    <a:pt x="37480" y="16153"/>
                  </a:cubicBezTo>
                  <a:cubicBezTo>
                    <a:pt x="36338" y="13506"/>
                    <a:pt x="33189" y="11315"/>
                    <a:pt x="31203" y="9215"/>
                  </a:cubicBezTo>
                  <a:cubicBezTo>
                    <a:pt x="28715" y="6841"/>
                    <a:pt x="26341" y="4262"/>
                    <a:pt x="23876" y="1979"/>
                  </a:cubicBezTo>
                  <a:cubicBezTo>
                    <a:pt x="22455" y="608"/>
                    <a:pt x="20889" y="0"/>
                    <a:pt x="19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2846475" y="3823700"/>
              <a:ext cx="872525" cy="853425"/>
            </a:xfrm>
            <a:custGeom>
              <a:avLst/>
              <a:gdLst/>
              <a:ahLst/>
              <a:cxnLst/>
              <a:rect l="l" t="t" r="r" b="b"/>
              <a:pathLst>
                <a:path w="34901" h="34137" extrusionOk="0">
                  <a:moveTo>
                    <a:pt x="17450" y="1"/>
                  </a:moveTo>
                  <a:cubicBezTo>
                    <a:pt x="16286" y="1"/>
                    <a:pt x="15122" y="452"/>
                    <a:pt x="14266" y="1353"/>
                  </a:cubicBezTo>
                  <a:lnTo>
                    <a:pt x="1712" y="13816"/>
                  </a:lnTo>
                  <a:cubicBezTo>
                    <a:pt x="0" y="15619"/>
                    <a:pt x="0" y="18586"/>
                    <a:pt x="1712" y="20298"/>
                  </a:cubicBezTo>
                  <a:lnTo>
                    <a:pt x="14266" y="32852"/>
                  </a:lnTo>
                  <a:cubicBezTo>
                    <a:pt x="15122" y="33708"/>
                    <a:pt x="16286" y="34136"/>
                    <a:pt x="17450" y="34136"/>
                  </a:cubicBezTo>
                  <a:cubicBezTo>
                    <a:pt x="18615" y="34136"/>
                    <a:pt x="19779" y="33708"/>
                    <a:pt x="20635" y="32852"/>
                  </a:cubicBezTo>
                  <a:lnTo>
                    <a:pt x="33188" y="20298"/>
                  </a:lnTo>
                  <a:cubicBezTo>
                    <a:pt x="34900" y="18586"/>
                    <a:pt x="34900" y="15619"/>
                    <a:pt x="33188" y="13816"/>
                  </a:cubicBezTo>
                  <a:lnTo>
                    <a:pt x="20635" y="1353"/>
                  </a:lnTo>
                  <a:cubicBezTo>
                    <a:pt x="19779" y="452"/>
                    <a:pt x="18615" y="1"/>
                    <a:pt x="17450" y="1"/>
                  </a:cubicBezTo>
                  <a:close/>
                </a:path>
              </a:pathLst>
            </a:custGeom>
            <a:solidFill>
              <a:srgbClr val="9E5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3462251" y="3985625"/>
              <a:ext cx="3782681" cy="530400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Desarrollo de Productos para el Soporte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139424" y="3928425"/>
              <a:ext cx="1842651" cy="647100"/>
            </a:xfrm>
            <a:prstGeom prst="roundRect">
              <a:avLst>
                <a:gd name="adj" fmla="val 50000"/>
              </a:avLst>
            </a:prstGeom>
            <a:solidFill>
              <a:srgbClr val="9E5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Soporte y Mantenimiento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9" name="Google Shape;919;p32"/>
          <p:cNvGrpSpPr/>
          <p:nvPr/>
        </p:nvGrpSpPr>
        <p:grpSpPr>
          <a:xfrm>
            <a:off x="770765" y="2011700"/>
            <a:ext cx="1959335" cy="3492850"/>
            <a:chOff x="770765" y="1154450"/>
            <a:chExt cx="1959335" cy="3492850"/>
          </a:xfrm>
        </p:grpSpPr>
        <p:sp>
          <p:nvSpPr>
            <p:cNvPr id="920" name="Google Shape;920;p32"/>
            <p:cNvSpPr/>
            <p:nvPr/>
          </p:nvSpPr>
          <p:spPr>
            <a:xfrm>
              <a:off x="846975" y="1154450"/>
              <a:ext cx="1804375" cy="3492850"/>
            </a:xfrm>
            <a:custGeom>
              <a:avLst/>
              <a:gdLst/>
              <a:ahLst/>
              <a:cxnLst/>
              <a:rect l="l" t="t" r="r" b="b"/>
              <a:pathLst>
                <a:path w="72175" h="139714" extrusionOk="0">
                  <a:moveTo>
                    <a:pt x="54193" y="29672"/>
                  </a:moveTo>
                  <a:lnTo>
                    <a:pt x="54193" y="29672"/>
                  </a:lnTo>
                  <a:cubicBezTo>
                    <a:pt x="54199" y="29672"/>
                    <a:pt x="54205" y="29673"/>
                    <a:pt x="54211" y="29673"/>
                  </a:cubicBezTo>
                  <a:cubicBezTo>
                    <a:pt x="54244" y="29723"/>
                    <a:pt x="54255" y="29742"/>
                    <a:pt x="54253" y="29742"/>
                  </a:cubicBezTo>
                  <a:cubicBezTo>
                    <a:pt x="54250" y="29742"/>
                    <a:pt x="54223" y="29708"/>
                    <a:pt x="54193" y="29672"/>
                  </a:cubicBezTo>
                  <a:close/>
                  <a:moveTo>
                    <a:pt x="2078" y="0"/>
                  </a:moveTo>
                  <a:cubicBezTo>
                    <a:pt x="1051" y="0"/>
                    <a:pt x="1" y="959"/>
                    <a:pt x="1" y="2100"/>
                  </a:cubicBezTo>
                  <a:cubicBezTo>
                    <a:pt x="92" y="3127"/>
                    <a:pt x="936" y="4086"/>
                    <a:pt x="2078" y="4086"/>
                  </a:cubicBezTo>
                  <a:cubicBezTo>
                    <a:pt x="3904" y="4086"/>
                    <a:pt x="5707" y="4177"/>
                    <a:pt x="7510" y="4268"/>
                  </a:cubicBezTo>
                  <a:cubicBezTo>
                    <a:pt x="8355" y="4382"/>
                    <a:pt x="9222" y="4474"/>
                    <a:pt x="10067" y="4565"/>
                  </a:cubicBezTo>
                  <a:cubicBezTo>
                    <a:pt x="10363" y="4565"/>
                    <a:pt x="10546" y="4656"/>
                    <a:pt x="10751" y="4656"/>
                  </a:cubicBezTo>
                  <a:lnTo>
                    <a:pt x="11025" y="4656"/>
                  </a:lnTo>
                  <a:cubicBezTo>
                    <a:pt x="11505" y="4748"/>
                    <a:pt x="11893" y="4839"/>
                    <a:pt x="12349" y="4839"/>
                  </a:cubicBezTo>
                  <a:cubicBezTo>
                    <a:pt x="15773" y="5410"/>
                    <a:pt x="19197" y="6277"/>
                    <a:pt x="22529" y="7327"/>
                  </a:cubicBezTo>
                  <a:cubicBezTo>
                    <a:pt x="24150" y="7898"/>
                    <a:pt x="25679" y="8468"/>
                    <a:pt x="27300" y="9130"/>
                  </a:cubicBezTo>
                  <a:cubicBezTo>
                    <a:pt x="27373" y="9130"/>
                    <a:pt x="27694" y="9247"/>
                    <a:pt x="27621" y="9247"/>
                  </a:cubicBezTo>
                  <a:cubicBezTo>
                    <a:pt x="27603" y="9247"/>
                    <a:pt x="27560" y="9240"/>
                    <a:pt x="27482" y="9221"/>
                  </a:cubicBezTo>
                  <a:lnTo>
                    <a:pt x="27482" y="9221"/>
                  </a:lnTo>
                  <a:cubicBezTo>
                    <a:pt x="27756" y="9313"/>
                    <a:pt x="27962" y="9313"/>
                    <a:pt x="28144" y="9404"/>
                  </a:cubicBezTo>
                  <a:cubicBezTo>
                    <a:pt x="28532" y="9609"/>
                    <a:pt x="28897" y="9792"/>
                    <a:pt x="29377" y="9975"/>
                  </a:cubicBezTo>
                  <a:cubicBezTo>
                    <a:pt x="30153" y="10363"/>
                    <a:pt x="30815" y="10751"/>
                    <a:pt x="31568" y="11116"/>
                  </a:cubicBezTo>
                  <a:cubicBezTo>
                    <a:pt x="34604" y="12645"/>
                    <a:pt x="37457" y="14357"/>
                    <a:pt x="40219" y="16252"/>
                  </a:cubicBezTo>
                  <a:cubicBezTo>
                    <a:pt x="40881" y="16731"/>
                    <a:pt x="41565" y="17302"/>
                    <a:pt x="42227" y="17781"/>
                  </a:cubicBezTo>
                  <a:cubicBezTo>
                    <a:pt x="42319" y="17872"/>
                    <a:pt x="42410" y="17872"/>
                    <a:pt x="42501" y="17963"/>
                  </a:cubicBezTo>
                  <a:cubicBezTo>
                    <a:pt x="42593" y="18078"/>
                    <a:pt x="42798" y="18169"/>
                    <a:pt x="42981" y="18352"/>
                  </a:cubicBezTo>
                  <a:cubicBezTo>
                    <a:pt x="43277" y="18648"/>
                    <a:pt x="43643" y="18922"/>
                    <a:pt x="44031" y="19219"/>
                  </a:cubicBezTo>
                  <a:cubicBezTo>
                    <a:pt x="45263" y="20246"/>
                    <a:pt x="46496" y="21387"/>
                    <a:pt x="47728" y="22529"/>
                  </a:cubicBezTo>
                  <a:cubicBezTo>
                    <a:pt x="48870" y="23670"/>
                    <a:pt x="50125" y="24925"/>
                    <a:pt x="51152" y="26158"/>
                  </a:cubicBezTo>
                  <a:cubicBezTo>
                    <a:pt x="51723" y="26728"/>
                    <a:pt x="52293" y="27390"/>
                    <a:pt x="52864" y="28052"/>
                  </a:cubicBezTo>
                  <a:cubicBezTo>
                    <a:pt x="53069" y="28349"/>
                    <a:pt x="53343" y="28714"/>
                    <a:pt x="53640" y="29011"/>
                  </a:cubicBezTo>
                  <a:cubicBezTo>
                    <a:pt x="53731" y="29194"/>
                    <a:pt x="53914" y="29285"/>
                    <a:pt x="54005" y="29490"/>
                  </a:cubicBezTo>
                  <a:cubicBezTo>
                    <a:pt x="54005" y="29561"/>
                    <a:pt x="54074" y="29632"/>
                    <a:pt x="54148" y="29660"/>
                  </a:cubicBezTo>
                  <a:lnTo>
                    <a:pt x="54148" y="29660"/>
                  </a:lnTo>
                  <a:cubicBezTo>
                    <a:pt x="54163" y="29687"/>
                    <a:pt x="54184" y="29721"/>
                    <a:pt x="54211" y="29764"/>
                  </a:cubicBezTo>
                  <a:cubicBezTo>
                    <a:pt x="56288" y="32435"/>
                    <a:pt x="58114" y="35288"/>
                    <a:pt x="59712" y="38232"/>
                  </a:cubicBezTo>
                  <a:cubicBezTo>
                    <a:pt x="60579" y="39647"/>
                    <a:pt x="61332" y="41177"/>
                    <a:pt x="61994" y="42706"/>
                  </a:cubicBezTo>
                  <a:cubicBezTo>
                    <a:pt x="62200" y="43071"/>
                    <a:pt x="62382" y="43459"/>
                    <a:pt x="62473" y="43847"/>
                  </a:cubicBezTo>
                  <a:cubicBezTo>
                    <a:pt x="62565" y="44030"/>
                    <a:pt x="62679" y="44213"/>
                    <a:pt x="62770" y="44418"/>
                  </a:cubicBezTo>
                  <a:cubicBezTo>
                    <a:pt x="62724" y="44331"/>
                    <a:pt x="62704" y="44297"/>
                    <a:pt x="62699" y="44297"/>
                  </a:cubicBezTo>
                  <a:cubicBezTo>
                    <a:pt x="62682" y="44297"/>
                    <a:pt x="62861" y="44712"/>
                    <a:pt x="62861" y="44783"/>
                  </a:cubicBezTo>
                  <a:cubicBezTo>
                    <a:pt x="63250" y="45559"/>
                    <a:pt x="63523" y="46312"/>
                    <a:pt x="63820" y="47180"/>
                  </a:cubicBezTo>
                  <a:cubicBezTo>
                    <a:pt x="64961" y="50398"/>
                    <a:pt x="65897" y="53731"/>
                    <a:pt x="66559" y="57063"/>
                  </a:cubicBezTo>
                  <a:cubicBezTo>
                    <a:pt x="66765" y="57908"/>
                    <a:pt x="66947" y="58866"/>
                    <a:pt x="67039" y="59734"/>
                  </a:cubicBezTo>
                  <a:cubicBezTo>
                    <a:pt x="67130" y="60099"/>
                    <a:pt x="67244" y="60487"/>
                    <a:pt x="67244" y="60875"/>
                  </a:cubicBezTo>
                  <a:cubicBezTo>
                    <a:pt x="67244" y="60962"/>
                    <a:pt x="67244" y="61049"/>
                    <a:pt x="67323" y="61136"/>
                  </a:cubicBezTo>
                  <a:lnTo>
                    <a:pt x="67323" y="61136"/>
                  </a:lnTo>
                  <a:cubicBezTo>
                    <a:pt x="67330" y="61178"/>
                    <a:pt x="67335" y="61218"/>
                    <a:pt x="67335" y="61240"/>
                  </a:cubicBezTo>
                  <a:cubicBezTo>
                    <a:pt x="67335" y="61446"/>
                    <a:pt x="67335" y="61720"/>
                    <a:pt x="67427" y="61902"/>
                  </a:cubicBezTo>
                  <a:cubicBezTo>
                    <a:pt x="67609" y="63728"/>
                    <a:pt x="67700" y="65440"/>
                    <a:pt x="67815" y="67243"/>
                  </a:cubicBezTo>
                  <a:cubicBezTo>
                    <a:pt x="67906" y="70850"/>
                    <a:pt x="67815" y="74456"/>
                    <a:pt x="67335" y="77994"/>
                  </a:cubicBezTo>
                  <a:lnTo>
                    <a:pt x="67335" y="78565"/>
                  </a:lnTo>
                  <a:cubicBezTo>
                    <a:pt x="67244" y="78656"/>
                    <a:pt x="67244" y="78747"/>
                    <a:pt x="67244" y="78838"/>
                  </a:cubicBezTo>
                  <a:cubicBezTo>
                    <a:pt x="67244" y="79318"/>
                    <a:pt x="67130" y="79797"/>
                    <a:pt x="67039" y="80276"/>
                  </a:cubicBezTo>
                  <a:cubicBezTo>
                    <a:pt x="66947" y="81030"/>
                    <a:pt x="66765" y="81874"/>
                    <a:pt x="66559" y="82742"/>
                  </a:cubicBezTo>
                  <a:cubicBezTo>
                    <a:pt x="66285" y="84453"/>
                    <a:pt x="65806" y="86165"/>
                    <a:pt x="65327" y="87877"/>
                  </a:cubicBezTo>
                  <a:cubicBezTo>
                    <a:pt x="64847" y="89498"/>
                    <a:pt x="64391" y="91210"/>
                    <a:pt x="63706" y="92830"/>
                  </a:cubicBezTo>
                  <a:cubicBezTo>
                    <a:pt x="63432" y="93584"/>
                    <a:pt x="63135" y="94337"/>
                    <a:pt x="62861" y="95113"/>
                  </a:cubicBezTo>
                  <a:cubicBezTo>
                    <a:pt x="62799" y="95239"/>
                    <a:pt x="62736" y="95462"/>
                    <a:pt x="62733" y="95462"/>
                  </a:cubicBezTo>
                  <a:cubicBezTo>
                    <a:pt x="62731" y="95462"/>
                    <a:pt x="62742" y="95416"/>
                    <a:pt x="62770" y="95295"/>
                  </a:cubicBezTo>
                  <a:lnTo>
                    <a:pt x="62770" y="95295"/>
                  </a:lnTo>
                  <a:cubicBezTo>
                    <a:pt x="62679" y="95478"/>
                    <a:pt x="62565" y="95684"/>
                    <a:pt x="62473" y="95866"/>
                  </a:cubicBezTo>
                  <a:cubicBezTo>
                    <a:pt x="62291" y="96345"/>
                    <a:pt x="62200" y="96711"/>
                    <a:pt x="61994" y="97099"/>
                  </a:cubicBezTo>
                  <a:cubicBezTo>
                    <a:pt x="60579" y="100249"/>
                    <a:pt x="58867" y="103193"/>
                    <a:pt x="57064" y="105955"/>
                  </a:cubicBezTo>
                  <a:cubicBezTo>
                    <a:pt x="56125" y="107341"/>
                    <a:pt x="55186" y="108749"/>
                    <a:pt x="54183" y="110050"/>
                  </a:cubicBezTo>
                  <a:lnTo>
                    <a:pt x="54183" y="110050"/>
                  </a:lnTo>
                  <a:cubicBezTo>
                    <a:pt x="54116" y="110113"/>
                    <a:pt x="53966" y="110262"/>
                    <a:pt x="53914" y="110315"/>
                  </a:cubicBezTo>
                  <a:cubicBezTo>
                    <a:pt x="53823" y="110520"/>
                    <a:pt x="53731" y="110703"/>
                    <a:pt x="53549" y="110794"/>
                  </a:cubicBezTo>
                  <a:cubicBezTo>
                    <a:pt x="53343" y="111182"/>
                    <a:pt x="53069" y="111456"/>
                    <a:pt x="52773" y="111752"/>
                  </a:cubicBezTo>
                  <a:cubicBezTo>
                    <a:pt x="52202" y="112414"/>
                    <a:pt x="51723" y="113076"/>
                    <a:pt x="51152" y="113647"/>
                  </a:cubicBezTo>
                  <a:cubicBezTo>
                    <a:pt x="48870" y="116226"/>
                    <a:pt x="46404" y="118509"/>
                    <a:pt x="43848" y="120677"/>
                  </a:cubicBezTo>
                  <a:cubicBezTo>
                    <a:pt x="43551" y="120974"/>
                    <a:pt x="43277" y="121156"/>
                    <a:pt x="42981" y="121453"/>
                  </a:cubicBezTo>
                  <a:cubicBezTo>
                    <a:pt x="42798" y="121545"/>
                    <a:pt x="42593" y="121636"/>
                    <a:pt x="42501" y="121818"/>
                  </a:cubicBezTo>
                  <a:cubicBezTo>
                    <a:pt x="42410" y="121818"/>
                    <a:pt x="42319" y="121933"/>
                    <a:pt x="42227" y="122024"/>
                  </a:cubicBezTo>
                  <a:cubicBezTo>
                    <a:pt x="41565" y="122503"/>
                    <a:pt x="40881" y="123074"/>
                    <a:pt x="40127" y="123530"/>
                  </a:cubicBezTo>
                  <a:cubicBezTo>
                    <a:pt x="38804" y="124489"/>
                    <a:pt x="37366" y="125448"/>
                    <a:pt x="35950" y="126292"/>
                  </a:cubicBezTo>
                  <a:cubicBezTo>
                    <a:pt x="34421" y="127160"/>
                    <a:pt x="33006" y="128004"/>
                    <a:pt x="31477" y="128780"/>
                  </a:cubicBezTo>
                  <a:cubicBezTo>
                    <a:pt x="30723" y="129145"/>
                    <a:pt x="29947" y="129442"/>
                    <a:pt x="29194" y="129807"/>
                  </a:cubicBezTo>
                  <a:cubicBezTo>
                    <a:pt x="28806" y="130013"/>
                    <a:pt x="28441" y="130195"/>
                    <a:pt x="28053" y="130378"/>
                  </a:cubicBezTo>
                  <a:cubicBezTo>
                    <a:pt x="27870" y="130378"/>
                    <a:pt x="27665" y="130492"/>
                    <a:pt x="27482" y="130583"/>
                  </a:cubicBezTo>
                  <a:cubicBezTo>
                    <a:pt x="27582" y="130531"/>
                    <a:pt x="27618" y="130511"/>
                    <a:pt x="27616" y="130511"/>
                  </a:cubicBezTo>
                  <a:cubicBezTo>
                    <a:pt x="27607" y="130511"/>
                    <a:pt x="27270" y="130675"/>
                    <a:pt x="27186" y="130675"/>
                  </a:cubicBezTo>
                  <a:cubicBezTo>
                    <a:pt x="23967" y="131998"/>
                    <a:pt x="20726" y="133048"/>
                    <a:pt x="17393" y="133802"/>
                  </a:cubicBezTo>
                  <a:cubicBezTo>
                    <a:pt x="15682" y="134281"/>
                    <a:pt x="13970" y="134578"/>
                    <a:pt x="12258" y="134852"/>
                  </a:cubicBezTo>
                  <a:cubicBezTo>
                    <a:pt x="11778" y="134943"/>
                    <a:pt x="11413" y="135057"/>
                    <a:pt x="10934" y="135057"/>
                  </a:cubicBezTo>
                  <a:cubicBezTo>
                    <a:pt x="10913" y="135062"/>
                    <a:pt x="10895" y="135066"/>
                    <a:pt x="10880" y="135070"/>
                  </a:cubicBezTo>
                  <a:lnTo>
                    <a:pt x="10880" y="135070"/>
                  </a:lnTo>
                  <a:cubicBezTo>
                    <a:pt x="10876" y="135063"/>
                    <a:pt x="10844" y="135057"/>
                    <a:pt x="10751" y="135057"/>
                  </a:cubicBezTo>
                  <a:cubicBezTo>
                    <a:pt x="10546" y="135148"/>
                    <a:pt x="10272" y="135148"/>
                    <a:pt x="9975" y="135148"/>
                  </a:cubicBezTo>
                  <a:cubicBezTo>
                    <a:pt x="9131" y="135331"/>
                    <a:pt x="8172" y="135331"/>
                    <a:pt x="7328" y="135422"/>
                  </a:cubicBezTo>
                  <a:cubicBezTo>
                    <a:pt x="5616" y="135628"/>
                    <a:pt x="3790" y="135628"/>
                    <a:pt x="2078" y="135628"/>
                  </a:cubicBezTo>
                  <a:cubicBezTo>
                    <a:pt x="1051" y="135628"/>
                    <a:pt x="1" y="136564"/>
                    <a:pt x="1" y="137705"/>
                  </a:cubicBezTo>
                  <a:cubicBezTo>
                    <a:pt x="92" y="138755"/>
                    <a:pt x="936" y="139713"/>
                    <a:pt x="2078" y="139713"/>
                  </a:cubicBezTo>
                  <a:cubicBezTo>
                    <a:pt x="9313" y="139713"/>
                    <a:pt x="16640" y="138572"/>
                    <a:pt x="23579" y="136381"/>
                  </a:cubicBezTo>
                  <a:cubicBezTo>
                    <a:pt x="30244" y="134190"/>
                    <a:pt x="36612" y="131063"/>
                    <a:pt x="42410" y="126954"/>
                  </a:cubicBezTo>
                  <a:cubicBezTo>
                    <a:pt x="48208" y="122777"/>
                    <a:pt x="53343" y="117824"/>
                    <a:pt x="57635" y="112232"/>
                  </a:cubicBezTo>
                  <a:cubicBezTo>
                    <a:pt x="61903" y="106617"/>
                    <a:pt x="65327" y="100431"/>
                    <a:pt x="67700" y="93766"/>
                  </a:cubicBezTo>
                  <a:cubicBezTo>
                    <a:pt x="70188" y="87010"/>
                    <a:pt x="71604" y="79797"/>
                    <a:pt x="71900" y="72562"/>
                  </a:cubicBezTo>
                  <a:cubicBezTo>
                    <a:pt x="72174" y="65235"/>
                    <a:pt x="71330" y="57816"/>
                    <a:pt x="69321" y="50786"/>
                  </a:cubicBezTo>
                  <a:cubicBezTo>
                    <a:pt x="67427" y="44030"/>
                    <a:pt x="64391" y="37570"/>
                    <a:pt x="60579" y="31659"/>
                  </a:cubicBezTo>
                  <a:cubicBezTo>
                    <a:pt x="56676" y="25861"/>
                    <a:pt x="52019" y="20543"/>
                    <a:pt x="46701" y="16160"/>
                  </a:cubicBezTo>
                  <a:cubicBezTo>
                    <a:pt x="41177" y="11595"/>
                    <a:pt x="35083" y="7898"/>
                    <a:pt x="28441" y="5227"/>
                  </a:cubicBezTo>
                  <a:cubicBezTo>
                    <a:pt x="21776" y="2374"/>
                    <a:pt x="14632" y="753"/>
                    <a:pt x="7419" y="183"/>
                  </a:cubicBezTo>
                  <a:cubicBezTo>
                    <a:pt x="5616" y="91"/>
                    <a:pt x="3904" y="0"/>
                    <a:pt x="2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588800" y="1305950"/>
              <a:ext cx="283050" cy="273850"/>
            </a:xfrm>
            <a:custGeom>
              <a:avLst/>
              <a:gdLst/>
              <a:ahLst/>
              <a:cxnLst/>
              <a:rect l="l" t="t" r="r" b="b"/>
              <a:pathLst>
                <a:path w="11322" h="10954" extrusionOk="0">
                  <a:moveTo>
                    <a:pt x="5616" y="3458"/>
                  </a:moveTo>
                  <a:cubicBezTo>
                    <a:pt x="5536" y="3477"/>
                    <a:pt x="5489" y="3488"/>
                    <a:pt x="5466" y="3494"/>
                  </a:cubicBezTo>
                  <a:lnTo>
                    <a:pt x="5466" y="3494"/>
                  </a:lnTo>
                  <a:cubicBezTo>
                    <a:pt x="5476" y="3484"/>
                    <a:pt x="5488" y="3472"/>
                    <a:pt x="5501" y="3458"/>
                  </a:cubicBezTo>
                  <a:close/>
                  <a:moveTo>
                    <a:pt x="5136" y="3549"/>
                  </a:moveTo>
                  <a:cubicBezTo>
                    <a:pt x="5136" y="3566"/>
                    <a:pt x="5123" y="3583"/>
                    <a:pt x="5103" y="3599"/>
                  </a:cubicBezTo>
                  <a:lnTo>
                    <a:pt x="5103" y="3599"/>
                  </a:lnTo>
                  <a:cubicBezTo>
                    <a:pt x="5116" y="3584"/>
                    <a:pt x="5127" y="3568"/>
                    <a:pt x="5136" y="3549"/>
                  </a:cubicBezTo>
                  <a:close/>
                  <a:moveTo>
                    <a:pt x="5005" y="3653"/>
                  </a:moveTo>
                  <a:cubicBezTo>
                    <a:pt x="4968" y="3669"/>
                    <a:pt x="4937" y="3679"/>
                    <a:pt x="4933" y="3679"/>
                  </a:cubicBezTo>
                  <a:cubicBezTo>
                    <a:pt x="4930" y="3679"/>
                    <a:pt x="4949" y="3671"/>
                    <a:pt x="5005" y="3653"/>
                  </a:cubicBezTo>
                  <a:close/>
                  <a:moveTo>
                    <a:pt x="7030" y="3823"/>
                  </a:moveTo>
                  <a:cubicBezTo>
                    <a:pt x="7031" y="3823"/>
                    <a:pt x="7031" y="3823"/>
                    <a:pt x="7031" y="3823"/>
                  </a:cubicBezTo>
                  <a:cubicBezTo>
                    <a:pt x="7118" y="3910"/>
                    <a:pt x="7204" y="3914"/>
                    <a:pt x="7213" y="4013"/>
                  </a:cubicBezTo>
                  <a:lnTo>
                    <a:pt x="7213" y="4013"/>
                  </a:lnTo>
                  <a:cubicBezTo>
                    <a:pt x="7179" y="3982"/>
                    <a:pt x="7150" y="3949"/>
                    <a:pt x="7122" y="3915"/>
                  </a:cubicBezTo>
                  <a:cubicBezTo>
                    <a:pt x="7072" y="3865"/>
                    <a:pt x="7043" y="3836"/>
                    <a:pt x="7030" y="3823"/>
                  </a:cubicBezTo>
                  <a:close/>
                  <a:moveTo>
                    <a:pt x="7410" y="4157"/>
                  </a:moveTo>
                  <a:cubicBezTo>
                    <a:pt x="7441" y="4175"/>
                    <a:pt x="7474" y="4193"/>
                    <a:pt x="7510" y="4211"/>
                  </a:cubicBezTo>
                  <a:cubicBezTo>
                    <a:pt x="7547" y="4267"/>
                    <a:pt x="7557" y="4288"/>
                    <a:pt x="7551" y="4288"/>
                  </a:cubicBezTo>
                  <a:cubicBezTo>
                    <a:pt x="7537" y="4288"/>
                    <a:pt x="7460" y="4205"/>
                    <a:pt x="7410" y="4157"/>
                  </a:cubicBezTo>
                  <a:close/>
                  <a:moveTo>
                    <a:pt x="7859" y="5183"/>
                  </a:moveTo>
                  <a:cubicBezTo>
                    <a:pt x="7835" y="5295"/>
                    <a:pt x="7852" y="5355"/>
                    <a:pt x="7871" y="5355"/>
                  </a:cubicBezTo>
                  <a:cubicBezTo>
                    <a:pt x="7884" y="5355"/>
                    <a:pt x="7898" y="5325"/>
                    <a:pt x="7898" y="5261"/>
                  </a:cubicBezTo>
                  <a:cubicBezTo>
                    <a:pt x="7883" y="5235"/>
                    <a:pt x="7871" y="5209"/>
                    <a:pt x="7859" y="5183"/>
                  </a:cubicBezTo>
                  <a:close/>
                  <a:moveTo>
                    <a:pt x="3799" y="5669"/>
                  </a:moveTo>
                  <a:cubicBezTo>
                    <a:pt x="3809" y="5669"/>
                    <a:pt x="3827" y="5734"/>
                    <a:pt x="3845" y="5794"/>
                  </a:cubicBezTo>
                  <a:lnTo>
                    <a:pt x="3845" y="5794"/>
                  </a:lnTo>
                  <a:cubicBezTo>
                    <a:pt x="3830" y="5777"/>
                    <a:pt x="3812" y="5759"/>
                    <a:pt x="3790" y="5741"/>
                  </a:cubicBezTo>
                  <a:cubicBezTo>
                    <a:pt x="3790" y="5689"/>
                    <a:pt x="3793" y="5669"/>
                    <a:pt x="3799" y="5669"/>
                  </a:cubicBezTo>
                  <a:close/>
                  <a:moveTo>
                    <a:pt x="4051" y="6362"/>
                  </a:moveTo>
                  <a:cubicBezTo>
                    <a:pt x="4063" y="6377"/>
                    <a:pt x="4074" y="6391"/>
                    <a:pt x="4086" y="6403"/>
                  </a:cubicBezTo>
                  <a:cubicBezTo>
                    <a:pt x="4074" y="6388"/>
                    <a:pt x="4062" y="6375"/>
                    <a:pt x="4051" y="6362"/>
                  </a:cubicBezTo>
                  <a:close/>
                  <a:moveTo>
                    <a:pt x="4266" y="6741"/>
                  </a:moveTo>
                  <a:lnTo>
                    <a:pt x="4266" y="6741"/>
                  </a:lnTo>
                  <a:cubicBezTo>
                    <a:pt x="4321" y="6798"/>
                    <a:pt x="4337" y="6856"/>
                    <a:pt x="4325" y="6856"/>
                  </a:cubicBezTo>
                  <a:cubicBezTo>
                    <a:pt x="4317" y="6856"/>
                    <a:pt x="4297" y="6832"/>
                    <a:pt x="4269" y="6768"/>
                  </a:cubicBezTo>
                  <a:cubicBezTo>
                    <a:pt x="4269" y="6759"/>
                    <a:pt x="4268" y="6750"/>
                    <a:pt x="4266" y="6741"/>
                  </a:cubicBezTo>
                  <a:close/>
                  <a:moveTo>
                    <a:pt x="7213" y="6973"/>
                  </a:moveTo>
                  <a:lnTo>
                    <a:pt x="7213" y="6973"/>
                  </a:lnTo>
                  <a:cubicBezTo>
                    <a:pt x="7022" y="7069"/>
                    <a:pt x="6981" y="7114"/>
                    <a:pt x="7012" y="7123"/>
                  </a:cubicBezTo>
                  <a:lnTo>
                    <a:pt x="7012" y="7123"/>
                  </a:lnTo>
                  <a:cubicBezTo>
                    <a:pt x="7086" y="7073"/>
                    <a:pt x="7163" y="7023"/>
                    <a:pt x="7213" y="6973"/>
                  </a:cubicBezTo>
                  <a:close/>
                  <a:moveTo>
                    <a:pt x="4962" y="7280"/>
                  </a:moveTo>
                  <a:cubicBezTo>
                    <a:pt x="4946" y="7280"/>
                    <a:pt x="4963" y="7302"/>
                    <a:pt x="5045" y="7338"/>
                  </a:cubicBezTo>
                  <a:cubicBezTo>
                    <a:pt x="5050" y="7338"/>
                    <a:pt x="5054" y="7339"/>
                    <a:pt x="5059" y="7339"/>
                  </a:cubicBezTo>
                  <a:lnTo>
                    <a:pt x="5059" y="7339"/>
                  </a:lnTo>
                  <a:cubicBezTo>
                    <a:pt x="5017" y="7298"/>
                    <a:pt x="4976" y="7280"/>
                    <a:pt x="4962" y="7280"/>
                  </a:cubicBezTo>
                  <a:close/>
                  <a:moveTo>
                    <a:pt x="5445" y="7518"/>
                  </a:moveTo>
                  <a:cubicBezTo>
                    <a:pt x="5464" y="7518"/>
                    <a:pt x="5530" y="7531"/>
                    <a:pt x="5593" y="7544"/>
                  </a:cubicBezTo>
                  <a:lnTo>
                    <a:pt x="5501" y="7544"/>
                  </a:lnTo>
                  <a:cubicBezTo>
                    <a:pt x="5444" y="7525"/>
                    <a:pt x="5432" y="7518"/>
                    <a:pt x="5445" y="7518"/>
                  </a:cubicBezTo>
                  <a:close/>
                  <a:moveTo>
                    <a:pt x="6072" y="3458"/>
                  </a:moveTo>
                  <a:cubicBezTo>
                    <a:pt x="6295" y="3527"/>
                    <a:pt x="6454" y="3544"/>
                    <a:pt x="6606" y="3587"/>
                  </a:cubicBezTo>
                  <a:lnTo>
                    <a:pt x="6606" y="3587"/>
                  </a:lnTo>
                  <a:cubicBezTo>
                    <a:pt x="6605" y="3596"/>
                    <a:pt x="6615" y="3614"/>
                    <a:pt x="6643" y="3641"/>
                  </a:cubicBezTo>
                  <a:cubicBezTo>
                    <a:pt x="6757" y="3641"/>
                    <a:pt x="6848" y="3732"/>
                    <a:pt x="6939" y="3732"/>
                  </a:cubicBezTo>
                  <a:cubicBezTo>
                    <a:pt x="6939" y="3814"/>
                    <a:pt x="7013" y="3822"/>
                    <a:pt x="7028" y="3823"/>
                  </a:cubicBezTo>
                  <a:lnTo>
                    <a:pt x="7028" y="3823"/>
                  </a:lnTo>
                  <a:cubicBezTo>
                    <a:pt x="7024" y="3819"/>
                    <a:pt x="7022" y="3816"/>
                    <a:pt x="7023" y="3816"/>
                  </a:cubicBezTo>
                  <a:lnTo>
                    <a:pt x="7023" y="3816"/>
                  </a:lnTo>
                  <a:cubicBezTo>
                    <a:pt x="7023" y="3816"/>
                    <a:pt x="7025" y="3819"/>
                    <a:pt x="7030" y="3823"/>
                  </a:cubicBezTo>
                  <a:lnTo>
                    <a:pt x="7030" y="3823"/>
                  </a:lnTo>
                  <a:cubicBezTo>
                    <a:pt x="7030" y="3823"/>
                    <a:pt x="7029" y="3823"/>
                    <a:pt x="7028" y="3823"/>
                  </a:cubicBezTo>
                  <a:lnTo>
                    <a:pt x="7028" y="3823"/>
                  </a:lnTo>
                  <a:cubicBezTo>
                    <a:pt x="7048" y="3846"/>
                    <a:pt x="7118" y="3922"/>
                    <a:pt x="7213" y="4029"/>
                  </a:cubicBezTo>
                  <a:cubicBezTo>
                    <a:pt x="7213" y="4023"/>
                    <a:pt x="7213" y="4018"/>
                    <a:pt x="7213" y="4013"/>
                  </a:cubicBezTo>
                  <a:lnTo>
                    <a:pt x="7213" y="4013"/>
                  </a:lnTo>
                  <a:cubicBezTo>
                    <a:pt x="7257" y="4055"/>
                    <a:pt x="7308" y="4094"/>
                    <a:pt x="7369" y="4132"/>
                  </a:cubicBezTo>
                  <a:lnTo>
                    <a:pt x="7369" y="4132"/>
                  </a:lnTo>
                  <a:cubicBezTo>
                    <a:pt x="7374" y="4144"/>
                    <a:pt x="7389" y="4169"/>
                    <a:pt x="7419" y="4211"/>
                  </a:cubicBezTo>
                  <a:cubicBezTo>
                    <a:pt x="7510" y="4303"/>
                    <a:pt x="7510" y="4394"/>
                    <a:pt x="7601" y="4394"/>
                  </a:cubicBezTo>
                  <a:cubicBezTo>
                    <a:pt x="7601" y="4462"/>
                    <a:pt x="7652" y="4542"/>
                    <a:pt x="7678" y="4617"/>
                  </a:cubicBezTo>
                  <a:lnTo>
                    <a:pt x="7678" y="4617"/>
                  </a:lnTo>
                  <a:cubicBezTo>
                    <a:pt x="7681" y="4635"/>
                    <a:pt x="7685" y="4660"/>
                    <a:pt x="7693" y="4691"/>
                  </a:cubicBezTo>
                  <a:cubicBezTo>
                    <a:pt x="7772" y="4850"/>
                    <a:pt x="7782" y="5009"/>
                    <a:pt x="7859" y="5183"/>
                  </a:cubicBezTo>
                  <a:lnTo>
                    <a:pt x="7859" y="5183"/>
                  </a:lnTo>
                  <a:cubicBezTo>
                    <a:pt x="7867" y="5146"/>
                    <a:pt x="7880" y="5104"/>
                    <a:pt x="7898" y="5056"/>
                  </a:cubicBezTo>
                  <a:lnTo>
                    <a:pt x="7898" y="5444"/>
                  </a:lnTo>
                  <a:lnTo>
                    <a:pt x="7898" y="5627"/>
                  </a:lnTo>
                  <a:cubicBezTo>
                    <a:pt x="7784" y="5741"/>
                    <a:pt x="7784" y="6015"/>
                    <a:pt x="7784" y="6106"/>
                  </a:cubicBezTo>
                  <a:cubicBezTo>
                    <a:pt x="7784" y="6147"/>
                    <a:pt x="7766" y="6192"/>
                    <a:pt x="7746" y="6238"/>
                  </a:cubicBezTo>
                  <a:lnTo>
                    <a:pt x="7746" y="6238"/>
                  </a:lnTo>
                  <a:cubicBezTo>
                    <a:pt x="7732" y="6255"/>
                    <a:pt x="7715" y="6279"/>
                    <a:pt x="7693" y="6311"/>
                  </a:cubicBezTo>
                  <a:cubicBezTo>
                    <a:pt x="7601" y="6494"/>
                    <a:pt x="7510" y="6585"/>
                    <a:pt x="7419" y="6768"/>
                  </a:cubicBezTo>
                  <a:cubicBezTo>
                    <a:pt x="7369" y="6840"/>
                    <a:pt x="7359" y="6866"/>
                    <a:pt x="7371" y="6866"/>
                  </a:cubicBezTo>
                  <a:cubicBezTo>
                    <a:pt x="7374" y="6866"/>
                    <a:pt x="7378" y="6864"/>
                    <a:pt x="7384" y="6861"/>
                  </a:cubicBezTo>
                  <a:lnTo>
                    <a:pt x="7384" y="6861"/>
                  </a:lnTo>
                  <a:cubicBezTo>
                    <a:pt x="7369" y="6874"/>
                    <a:pt x="7351" y="6882"/>
                    <a:pt x="7327" y="6882"/>
                  </a:cubicBezTo>
                  <a:cubicBezTo>
                    <a:pt x="7327" y="6973"/>
                    <a:pt x="7213" y="6973"/>
                    <a:pt x="7213" y="7065"/>
                  </a:cubicBezTo>
                  <a:cubicBezTo>
                    <a:pt x="7138" y="7102"/>
                    <a:pt x="7062" y="7125"/>
                    <a:pt x="7025" y="7125"/>
                  </a:cubicBezTo>
                  <a:cubicBezTo>
                    <a:pt x="7020" y="7125"/>
                    <a:pt x="7015" y="7124"/>
                    <a:pt x="7012" y="7123"/>
                  </a:cubicBezTo>
                  <a:lnTo>
                    <a:pt x="7012" y="7123"/>
                  </a:lnTo>
                  <a:cubicBezTo>
                    <a:pt x="6950" y="7164"/>
                    <a:pt x="6889" y="7206"/>
                    <a:pt x="6848" y="7247"/>
                  </a:cubicBezTo>
                  <a:cubicBezTo>
                    <a:pt x="6808" y="7287"/>
                    <a:pt x="6786" y="7310"/>
                    <a:pt x="6763" y="7322"/>
                  </a:cubicBezTo>
                  <a:lnTo>
                    <a:pt x="6763" y="7322"/>
                  </a:lnTo>
                  <a:cubicBezTo>
                    <a:pt x="6760" y="7321"/>
                    <a:pt x="6756" y="7320"/>
                    <a:pt x="6749" y="7320"/>
                  </a:cubicBezTo>
                  <a:cubicBezTo>
                    <a:pt x="6731" y="7320"/>
                    <a:pt x="6697" y="7326"/>
                    <a:pt x="6643" y="7338"/>
                  </a:cubicBezTo>
                  <a:cubicBezTo>
                    <a:pt x="6480" y="7440"/>
                    <a:pt x="6389" y="7451"/>
                    <a:pt x="6242" y="7517"/>
                  </a:cubicBezTo>
                  <a:lnTo>
                    <a:pt x="6242" y="7517"/>
                  </a:lnTo>
                  <a:cubicBezTo>
                    <a:pt x="6222" y="7507"/>
                    <a:pt x="6201" y="7503"/>
                    <a:pt x="6180" y="7503"/>
                  </a:cubicBezTo>
                  <a:cubicBezTo>
                    <a:pt x="6165" y="7503"/>
                    <a:pt x="6149" y="7505"/>
                    <a:pt x="6134" y="7509"/>
                  </a:cubicBezTo>
                  <a:lnTo>
                    <a:pt x="6134" y="7509"/>
                  </a:lnTo>
                  <a:cubicBezTo>
                    <a:pt x="6110" y="7505"/>
                    <a:pt x="6091" y="7503"/>
                    <a:pt x="6076" y="7503"/>
                  </a:cubicBezTo>
                  <a:cubicBezTo>
                    <a:pt x="6035" y="7503"/>
                    <a:pt x="6032" y="7517"/>
                    <a:pt x="6063" y="7528"/>
                  </a:cubicBezTo>
                  <a:lnTo>
                    <a:pt x="6063" y="7528"/>
                  </a:lnTo>
                  <a:cubicBezTo>
                    <a:pt x="6086" y="7521"/>
                    <a:pt x="6110" y="7514"/>
                    <a:pt x="6134" y="7509"/>
                  </a:cubicBezTo>
                  <a:lnTo>
                    <a:pt x="6134" y="7509"/>
                  </a:lnTo>
                  <a:cubicBezTo>
                    <a:pt x="6157" y="7512"/>
                    <a:pt x="6186" y="7519"/>
                    <a:pt x="6220" y="7527"/>
                  </a:cubicBezTo>
                  <a:lnTo>
                    <a:pt x="6220" y="7527"/>
                  </a:lnTo>
                  <a:cubicBezTo>
                    <a:pt x="6209" y="7533"/>
                    <a:pt x="6198" y="7538"/>
                    <a:pt x="6186" y="7544"/>
                  </a:cubicBezTo>
                  <a:cubicBezTo>
                    <a:pt x="6128" y="7544"/>
                    <a:pt x="6086" y="7537"/>
                    <a:pt x="6063" y="7528"/>
                  </a:cubicBezTo>
                  <a:lnTo>
                    <a:pt x="6063" y="7528"/>
                  </a:lnTo>
                  <a:cubicBezTo>
                    <a:pt x="6034" y="7537"/>
                    <a:pt x="6007" y="7544"/>
                    <a:pt x="5981" y="7544"/>
                  </a:cubicBezTo>
                  <a:lnTo>
                    <a:pt x="5616" y="7544"/>
                  </a:lnTo>
                  <a:cubicBezTo>
                    <a:pt x="5501" y="7453"/>
                    <a:pt x="5410" y="7453"/>
                    <a:pt x="5319" y="7453"/>
                  </a:cubicBezTo>
                  <a:cubicBezTo>
                    <a:pt x="5232" y="7453"/>
                    <a:pt x="5145" y="7350"/>
                    <a:pt x="5059" y="7339"/>
                  </a:cubicBezTo>
                  <a:lnTo>
                    <a:pt x="5059" y="7339"/>
                  </a:lnTo>
                  <a:cubicBezTo>
                    <a:pt x="5086" y="7366"/>
                    <a:pt x="5114" y="7404"/>
                    <a:pt x="5136" y="7453"/>
                  </a:cubicBezTo>
                  <a:cubicBezTo>
                    <a:pt x="5045" y="7338"/>
                    <a:pt x="4839" y="7247"/>
                    <a:pt x="4748" y="7156"/>
                  </a:cubicBezTo>
                  <a:cubicBezTo>
                    <a:pt x="4732" y="7156"/>
                    <a:pt x="4715" y="7153"/>
                    <a:pt x="4699" y="7148"/>
                  </a:cubicBezTo>
                  <a:lnTo>
                    <a:pt x="4699" y="7148"/>
                  </a:lnTo>
                  <a:cubicBezTo>
                    <a:pt x="4696" y="7132"/>
                    <a:pt x="4684" y="7105"/>
                    <a:pt x="4657" y="7065"/>
                  </a:cubicBezTo>
                  <a:cubicBezTo>
                    <a:pt x="4505" y="6988"/>
                    <a:pt x="4400" y="6833"/>
                    <a:pt x="4264" y="6731"/>
                  </a:cubicBezTo>
                  <a:lnTo>
                    <a:pt x="4264" y="6731"/>
                  </a:lnTo>
                  <a:cubicBezTo>
                    <a:pt x="4244" y="6653"/>
                    <a:pt x="4165" y="6585"/>
                    <a:pt x="4086" y="6585"/>
                  </a:cubicBezTo>
                  <a:cubicBezTo>
                    <a:pt x="4086" y="6494"/>
                    <a:pt x="4086" y="6403"/>
                    <a:pt x="3995" y="6403"/>
                  </a:cubicBezTo>
                  <a:lnTo>
                    <a:pt x="3995" y="6311"/>
                  </a:lnTo>
                  <a:cubicBezTo>
                    <a:pt x="3984" y="6286"/>
                    <a:pt x="3974" y="6266"/>
                    <a:pt x="3966" y="6249"/>
                  </a:cubicBezTo>
                  <a:lnTo>
                    <a:pt x="3966" y="6249"/>
                  </a:lnTo>
                  <a:cubicBezTo>
                    <a:pt x="3985" y="6277"/>
                    <a:pt x="4013" y="6316"/>
                    <a:pt x="4051" y="6362"/>
                  </a:cubicBezTo>
                  <a:lnTo>
                    <a:pt x="4051" y="6362"/>
                  </a:lnTo>
                  <a:cubicBezTo>
                    <a:pt x="3973" y="6259"/>
                    <a:pt x="3904" y="6082"/>
                    <a:pt x="3904" y="5923"/>
                  </a:cubicBezTo>
                  <a:cubicBezTo>
                    <a:pt x="3904" y="5923"/>
                    <a:pt x="3904" y="5907"/>
                    <a:pt x="3895" y="5880"/>
                  </a:cubicBezTo>
                  <a:lnTo>
                    <a:pt x="3895" y="5880"/>
                  </a:lnTo>
                  <a:cubicBezTo>
                    <a:pt x="3900" y="5862"/>
                    <a:pt x="3904" y="5819"/>
                    <a:pt x="3904" y="5741"/>
                  </a:cubicBezTo>
                  <a:cubicBezTo>
                    <a:pt x="3808" y="5645"/>
                    <a:pt x="3793" y="5502"/>
                    <a:pt x="3790" y="5351"/>
                  </a:cubicBezTo>
                  <a:lnTo>
                    <a:pt x="3790" y="5351"/>
                  </a:lnTo>
                  <a:cubicBezTo>
                    <a:pt x="3790" y="5352"/>
                    <a:pt x="3790" y="5352"/>
                    <a:pt x="3790" y="5353"/>
                  </a:cubicBezTo>
                  <a:cubicBezTo>
                    <a:pt x="3790" y="5350"/>
                    <a:pt x="3790" y="5346"/>
                    <a:pt x="3790" y="5343"/>
                  </a:cubicBezTo>
                  <a:lnTo>
                    <a:pt x="3790" y="5343"/>
                  </a:lnTo>
                  <a:cubicBezTo>
                    <a:pt x="3790" y="5346"/>
                    <a:pt x="3790" y="5349"/>
                    <a:pt x="3790" y="5351"/>
                  </a:cubicBezTo>
                  <a:lnTo>
                    <a:pt x="3790" y="5351"/>
                  </a:lnTo>
                  <a:cubicBezTo>
                    <a:pt x="3810" y="5305"/>
                    <a:pt x="3827" y="5266"/>
                    <a:pt x="3842" y="5233"/>
                  </a:cubicBezTo>
                  <a:lnTo>
                    <a:pt x="3842" y="5233"/>
                  </a:lnTo>
                  <a:cubicBezTo>
                    <a:pt x="3817" y="5264"/>
                    <a:pt x="3793" y="5303"/>
                    <a:pt x="3790" y="5343"/>
                  </a:cubicBezTo>
                  <a:lnTo>
                    <a:pt x="3790" y="5343"/>
                  </a:lnTo>
                  <a:cubicBezTo>
                    <a:pt x="3790" y="5316"/>
                    <a:pt x="3790" y="5289"/>
                    <a:pt x="3790" y="5261"/>
                  </a:cubicBezTo>
                  <a:cubicBezTo>
                    <a:pt x="3826" y="5232"/>
                    <a:pt x="3859" y="5183"/>
                    <a:pt x="3882" y="5144"/>
                  </a:cubicBezTo>
                  <a:lnTo>
                    <a:pt x="3882" y="5144"/>
                  </a:lnTo>
                  <a:cubicBezTo>
                    <a:pt x="3872" y="5166"/>
                    <a:pt x="3858" y="5195"/>
                    <a:pt x="3842" y="5233"/>
                  </a:cubicBezTo>
                  <a:lnTo>
                    <a:pt x="3842" y="5233"/>
                  </a:lnTo>
                  <a:cubicBezTo>
                    <a:pt x="3872" y="5196"/>
                    <a:pt x="3904" y="5170"/>
                    <a:pt x="3904" y="5170"/>
                  </a:cubicBezTo>
                  <a:cubicBezTo>
                    <a:pt x="3904" y="5146"/>
                    <a:pt x="3905" y="5121"/>
                    <a:pt x="3907" y="5098"/>
                  </a:cubicBezTo>
                  <a:lnTo>
                    <a:pt x="3907" y="5098"/>
                  </a:lnTo>
                  <a:cubicBezTo>
                    <a:pt x="3910" y="5091"/>
                    <a:pt x="3912" y="5087"/>
                    <a:pt x="3912" y="5087"/>
                  </a:cubicBezTo>
                  <a:lnTo>
                    <a:pt x="3912" y="5087"/>
                  </a:lnTo>
                  <a:cubicBezTo>
                    <a:pt x="3911" y="5087"/>
                    <a:pt x="3910" y="5089"/>
                    <a:pt x="3908" y="5093"/>
                  </a:cubicBezTo>
                  <a:lnTo>
                    <a:pt x="3908" y="5093"/>
                  </a:lnTo>
                  <a:cubicBezTo>
                    <a:pt x="3925" y="4920"/>
                    <a:pt x="3995" y="4770"/>
                    <a:pt x="3995" y="4691"/>
                  </a:cubicBezTo>
                  <a:cubicBezTo>
                    <a:pt x="4086" y="4599"/>
                    <a:pt x="4086" y="4485"/>
                    <a:pt x="4086" y="4394"/>
                  </a:cubicBezTo>
                  <a:cubicBezTo>
                    <a:pt x="4149" y="4394"/>
                    <a:pt x="4169" y="4351"/>
                    <a:pt x="4205" y="4294"/>
                  </a:cubicBezTo>
                  <a:lnTo>
                    <a:pt x="4205" y="4294"/>
                  </a:lnTo>
                  <a:cubicBezTo>
                    <a:pt x="4196" y="4297"/>
                    <a:pt x="4187" y="4300"/>
                    <a:pt x="4178" y="4303"/>
                  </a:cubicBezTo>
                  <a:lnTo>
                    <a:pt x="4269" y="4211"/>
                  </a:lnTo>
                  <a:lnTo>
                    <a:pt x="4269" y="4211"/>
                  </a:lnTo>
                  <a:cubicBezTo>
                    <a:pt x="4240" y="4240"/>
                    <a:pt x="4221" y="4268"/>
                    <a:pt x="4205" y="4294"/>
                  </a:cubicBezTo>
                  <a:lnTo>
                    <a:pt x="4205" y="4294"/>
                  </a:lnTo>
                  <a:cubicBezTo>
                    <a:pt x="4383" y="4230"/>
                    <a:pt x="4389" y="4133"/>
                    <a:pt x="4347" y="4133"/>
                  </a:cubicBezTo>
                  <a:cubicBezTo>
                    <a:pt x="4347" y="4133"/>
                    <a:pt x="4347" y="4133"/>
                    <a:pt x="4347" y="4133"/>
                  </a:cubicBezTo>
                  <a:lnTo>
                    <a:pt x="4347" y="4133"/>
                  </a:lnTo>
                  <a:lnTo>
                    <a:pt x="4269" y="4211"/>
                  </a:lnTo>
                  <a:cubicBezTo>
                    <a:pt x="4297" y="4155"/>
                    <a:pt x="4327" y="4134"/>
                    <a:pt x="4347" y="4133"/>
                  </a:cubicBezTo>
                  <a:lnTo>
                    <a:pt x="4347" y="4133"/>
                  </a:lnTo>
                  <a:lnTo>
                    <a:pt x="4534" y="3946"/>
                  </a:lnTo>
                  <a:lnTo>
                    <a:pt x="4534" y="3946"/>
                  </a:lnTo>
                  <a:cubicBezTo>
                    <a:pt x="4583" y="3920"/>
                    <a:pt x="4657" y="3869"/>
                    <a:pt x="4657" y="3823"/>
                  </a:cubicBezTo>
                  <a:cubicBezTo>
                    <a:pt x="4730" y="3751"/>
                    <a:pt x="4933" y="3736"/>
                    <a:pt x="5059" y="3640"/>
                  </a:cubicBezTo>
                  <a:lnTo>
                    <a:pt x="5059" y="3640"/>
                  </a:lnTo>
                  <a:cubicBezTo>
                    <a:pt x="5146" y="3632"/>
                    <a:pt x="5232" y="3549"/>
                    <a:pt x="5319" y="3549"/>
                  </a:cubicBezTo>
                  <a:cubicBezTo>
                    <a:pt x="5395" y="3549"/>
                    <a:pt x="5408" y="3549"/>
                    <a:pt x="5463" y="3496"/>
                  </a:cubicBezTo>
                  <a:lnTo>
                    <a:pt x="5463" y="3496"/>
                  </a:lnTo>
                  <a:cubicBezTo>
                    <a:pt x="5513" y="3487"/>
                    <a:pt x="5656" y="3458"/>
                    <a:pt x="5707" y="3458"/>
                  </a:cubicBezTo>
                  <a:close/>
                  <a:moveTo>
                    <a:pt x="5910" y="0"/>
                  </a:moveTo>
                  <a:cubicBezTo>
                    <a:pt x="4324" y="0"/>
                    <a:pt x="2737" y="689"/>
                    <a:pt x="1712" y="1929"/>
                  </a:cubicBezTo>
                  <a:cubicBezTo>
                    <a:pt x="274" y="3732"/>
                    <a:pt x="1" y="6197"/>
                    <a:pt x="1142" y="8297"/>
                  </a:cubicBezTo>
                  <a:cubicBezTo>
                    <a:pt x="2199" y="10020"/>
                    <a:pt x="4029" y="10954"/>
                    <a:pt x="6027" y="10954"/>
                  </a:cubicBezTo>
                  <a:cubicBezTo>
                    <a:pt x="6358" y="10954"/>
                    <a:pt x="6693" y="10928"/>
                    <a:pt x="7031" y="10876"/>
                  </a:cubicBezTo>
                  <a:cubicBezTo>
                    <a:pt x="9496" y="10397"/>
                    <a:pt x="11322" y="8023"/>
                    <a:pt x="11322" y="5444"/>
                  </a:cubicBezTo>
                  <a:cubicBezTo>
                    <a:pt x="11322" y="3161"/>
                    <a:pt x="9793" y="1176"/>
                    <a:pt x="7693" y="308"/>
                  </a:cubicBezTo>
                  <a:cubicBezTo>
                    <a:pt x="7119" y="100"/>
                    <a:pt x="6515" y="0"/>
                    <a:pt x="5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640725" y="1349600"/>
              <a:ext cx="188325" cy="187750"/>
            </a:xfrm>
            <a:custGeom>
              <a:avLst/>
              <a:gdLst/>
              <a:ahLst/>
              <a:cxnLst/>
              <a:rect l="l" t="t" r="r" b="b"/>
              <a:pathLst>
                <a:path w="7533" h="7510" extrusionOk="0">
                  <a:moveTo>
                    <a:pt x="3812" y="0"/>
                  </a:moveTo>
                  <a:cubicBezTo>
                    <a:pt x="1713" y="0"/>
                    <a:pt x="1" y="1712"/>
                    <a:pt x="1" y="3698"/>
                  </a:cubicBezTo>
                  <a:cubicBezTo>
                    <a:pt x="1" y="5798"/>
                    <a:pt x="1713" y="7510"/>
                    <a:pt x="3812" y="7510"/>
                  </a:cubicBezTo>
                  <a:cubicBezTo>
                    <a:pt x="5821" y="7510"/>
                    <a:pt x="7533" y="5798"/>
                    <a:pt x="7533" y="3698"/>
                  </a:cubicBezTo>
                  <a:cubicBezTo>
                    <a:pt x="7533" y="1712"/>
                    <a:pt x="5821" y="0"/>
                    <a:pt x="3812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2187975" y="1893075"/>
              <a:ext cx="285325" cy="271625"/>
            </a:xfrm>
            <a:custGeom>
              <a:avLst/>
              <a:gdLst/>
              <a:ahLst/>
              <a:cxnLst/>
              <a:rect l="l" t="t" r="r" b="b"/>
              <a:pathLst>
                <a:path w="11413" h="10865" extrusionOk="0">
                  <a:moveTo>
                    <a:pt x="6651" y="3544"/>
                  </a:moveTo>
                  <a:cubicBezTo>
                    <a:pt x="6685" y="3549"/>
                    <a:pt x="6720" y="3552"/>
                    <a:pt x="6756" y="3552"/>
                  </a:cubicBezTo>
                  <a:cubicBezTo>
                    <a:pt x="6852" y="3599"/>
                    <a:pt x="6877" y="3616"/>
                    <a:pt x="6866" y="3616"/>
                  </a:cubicBezTo>
                  <a:cubicBezTo>
                    <a:pt x="6846" y="3616"/>
                    <a:pt x="6718" y="3567"/>
                    <a:pt x="6651" y="3544"/>
                  </a:cubicBezTo>
                  <a:close/>
                  <a:moveTo>
                    <a:pt x="7177" y="3807"/>
                  </a:moveTo>
                  <a:cubicBezTo>
                    <a:pt x="7187" y="3813"/>
                    <a:pt x="7199" y="3819"/>
                    <a:pt x="7213" y="3826"/>
                  </a:cubicBezTo>
                  <a:cubicBezTo>
                    <a:pt x="7227" y="3840"/>
                    <a:pt x="7241" y="3855"/>
                    <a:pt x="7254" y="3871"/>
                  </a:cubicBezTo>
                  <a:lnTo>
                    <a:pt x="7254" y="3871"/>
                  </a:lnTo>
                  <a:cubicBezTo>
                    <a:pt x="7224" y="3844"/>
                    <a:pt x="7198" y="3823"/>
                    <a:pt x="7177" y="3807"/>
                  </a:cubicBezTo>
                  <a:close/>
                  <a:moveTo>
                    <a:pt x="4421" y="4117"/>
                  </a:moveTo>
                  <a:cubicBezTo>
                    <a:pt x="4368" y="4187"/>
                    <a:pt x="4315" y="4258"/>
                    <a:pt x="4268" y="4305"/>
                  </a:cubicBezTo>
                  <a:cubicBezTo>
                    <a:pt x="4382" y="4204"/>
                    <a:pt x="4432" y="4131"/>
                    <a:pt x="4421" y="4117"/>
                  </a:cubicBezTo>
                  <a:close/>
                  <a:moveTo>
                    <a:pt x="3942" y="5043"/>
                  </a:moveTo>
                  <a:cubicBezTo>
                    <a:pt x="3934" y="5043"/>
                    <a:pt x="3903" y="5157"/>
                    <a:pt x="3903" y="5264"/>
                  </a:cubicBezTo>
                  <a:cubicBezTo>
                    <a:pt x="3941" y="5102"/>
                    <a:pt x="3948" y="5043"/>
                    <a:pt x="3942" y="5043"/>
                  </a:cubicBezTo>
                  <a:close/>
                  <a:moveTo>
                    <a:pt x="7830" y="6151"/>
                  </a:moveTo>
                  <a:cubicBezTo>
                    <a:pt x="7826" y="6151"/>
                    <a:pt x="7812" y="6171"/>
                    <a:pt x="7784" y="6222"/>
                  </a:cubicBezTo>
                  <a:cubicBezTo>
                    <a:pt x="7753" y="6283"/>
                    <a:pt x="7723" y="6343"/>
                    <a:pt x="7693" y="6404"/>
                  </a:cubicBezTo>
                  <a:lnTo>
                    <a:pt x="7693" y="6404"/>
                  </a:lnTo>
                  <a:cubicBezTo>
                    <a:pt x="7762" y="6335"/>
                    <a:pt x="7842" y="6151"/>
                    <a:pt x="7830" y="6151"/>
                  </a:cubicBezTo>
                  <a:close/>
                  <a:moveTo>
                    <a:pt x="4268" y="6587"/>
                  </a:moveTo>
                  <a:cubicBezTo>
                    <a:pt x="4308" y="6627"/>
                    <a:pt x="4371" y="6707"/>
                    <a:pt x="4435" y="6792"/>
                  </a:cubicBezTo>
                  <a:lnTo>
                    <a:pt x="4435" y="6792"/>
                  </a:lnTo>
                  <a:cubicBezTo>
                    <a:pt x="4445" y="6745"/>
                    <a:pt x="4396" y="6644"/>
                    <a:pt x="4268" y="6587"/>
                  </a:cubicBezTo>
                  <a:close/>
                  <a:moveTo>
                    <a:pt x="5071" y="7242"/>
                  </a:moveTo>
                  <a:cubicBezTo>
                    <a:pt x="5109" y="7262"/>
                    <a:pt x="5144" y="7284"/>
                    <a:pt x="5173" y="7309"/>
                  </a:cubicBezTo>
                  <a:lnTo>
                    <a:pt x="5173" y="7309"/>
                  </a:lnTo>
                  <a:cubicBezTo>
                    <a:pt x="5134" y="7274"/>
                    <a:pt x="5099" y="7253"/>
                    <a:pt x="5071" y="7242"/>
                  </a:cubicBezTo>
                  <a:close/>
                  <a:moveTo>
                    <a:pt x="6759" y="7331"/>
                  </a:moveTo>
                  <a:lnTo>
                    <a:pt x="6759" y="7331"/>
                  </a:lnTo>
                  <a:cubicBezTo>
                    <a:pt x="6733" y="7344"/>
                    <a:pt x="6708" y="7357"/>
                    <a:pt x="6692" y="7366"/>
                  </a:cubicBezTo>
                  <a:lnTo>
                    <a:pt x="6692" y="7366"/>
                  </a:lnTo>
                  <a:cubicBezTo>
                    <a:pt x="6713" y="7364"/>
                    <a:pt x="6735" y="7363"/>
                    <a:pt x="6756" y="7363"/>
                  </a:cubicBezTo>
                  <a:cubicBezTo>
                    <a:pt x="6756" y="7351"/>
                    <a:pt x="6757" y="7341"/>
                    <a:pt x="6759" y="7331"/>
                  </a:cubicBezTo>
                  <a:close/>
                  <a:moveTo>
                    <a:pt x="6186" y="3460"/>
                  </a:moveTo>
                  <a:cubicBezTo>
                    <a:pt x="6327" y="3460"/>
                    <a:pt x="6468" y="3515"/>
                    <a:pt x="6619" y="3540"/>
                  </a:cubicBezTo>
                  <a:lnTo>
                    <a:pt x="6619" y="3540"/>
                  </a:lnTo>
                  <a:cubicBezTo>
                    <a:pt x="6624" y="3543"/>
                    <a:pt x="6632" y="3547"/>
                    <a:pt x="6642" y="3552"/>
                  </a:cubicBezTo>
                  <a:cubicBezTo>
                    <a:pt x="6756" y="3643"/>
                    <a:pt x="6848" y="3643"/>
                    <a:pt x="6939" y="3734"/>
                  </a:cubicBezTo>
                  <a:cubicBezTo>
                    <a:pt x="7030" y="3734"/>
                    <a:pt x="7122" y="3734"/>
                    <a:pt x="7122" y="3826"/>
                  </a:cubicBezTo>
                  <a:cubicBezTo>
                    <a:pt x="7207" y="3826"/>
                    <a:pt x="7213" y="3926"/>
                    <a:pt x="7307" y="3938"/>
                  </a:cubicBezTo>
                  <a:lnTo>
                    <a:pt x="7307" y="3938"/>
                  </a:lnTo>
                  <a:cubicBezTo>
                    <a:pt x="7380" y="4038"/>
                    <a:pt x="7445" y="4149"/>
                    <a:pt x="7510" y="4214"/>
                  </a:cubicBezTo>
                  <a:cubicBezTo>
                    <a:pt x="7527" y="4225"/>
                    <a:pt x="7541" y="4233"/>
                    <a:pt x="7552" y="4239"/>
                  </a:cubicBezTo>
                  <a:lnTo>
                    <a:pt x="7552" y="4239"/>
                  </a:lnTo>
                  <a:cubicBezTo>
                    <a:pt x="7588" y="4292"/>
                    <a:pt x="7640" y="4344"/>
                    <a:pt x="7692" y="4396"/>
                  </a:cubicBezTo>
                  <a:cubicBezTo>
                    <a:pt x="7692" y="4510"/>
                    <a:pt x="7784" y="4602"/>
                    <a:pt x="7784" y="4693"/>
                  </a:cubicBezTo>
                  <a:cubicBezTo>
                    <a:pt x="7788" y="4699"/>
                    <a:pt x="7792" y="4704"/>
                    <a:pt x="7796" y="4709"/>
                  </a:cubicBezTo>
                  <a:lnTo>
                    <a:pt x="7796" y="4709"/>
                  </a:lnTo>
                  <a:cubicBezTo>
                    <a:pt x="7827" y="4856"/>
                    <a:pt x="7915" y="5007"/>
                    <a:pt x="7989" y="5172"/>
                  </a:cubicBezTo>
                  <a:cubicBezTo>
                    <a:pt x="7989" y="5248"/>
                    <a:pt x="7973" y="5292"/>
                    <a:pt x="7955" y="5299"/>
                  </a:cubicBezTo>
                  <a:lnTo>
                    <a:pt x="7955" y="5299"/>
                  </a:lnTo>
                  <a:cubicBezTo>
                    <a:pt x="7929" y="5219"/>
                    <a:pt x="7898" y="5134"/>
                    <a:pt x="7898" y="5081"/>
                  </a:cubicBezTo>
                  <a:lnTo>
                    <a:pt x="7898" y="5081"/>
                  </a:lnTo>
                  <a:cubicBezTo>
                    <a:pt x="7898" y="5232"/>
                    <a:pt x="7925" y="5299"/>
                    <a:pt x="7950" y="5299"/>
                  </a:cubicBezTo>
                  <a:cubicBezTo>
                    <a:pt x="7952" y="5299"/>
                    <a:pt x="7953" y="5299"/>
                    <a:pt x="7955" y="5299"/>
                  </a:cubicBezTo>
                  <a:lnTo>
                    <a:pt x="7955" y="5299"/>
                  </a:lnTo>
                  <a:cubicBezTo>
                    <a:pt x="7973" y="5355"/>
                    <a:pt x="7989" y="5408"/>
                    <a:pt x="7989" y="5446"/>
                  </a:cubicBezTo>
                  <a:cubicBezTo>
                    <a:pt x="7989" y="5537"/>
                    <a:pt x="7989" y="5652"/>
                    <a:pt x="7898" y="5743"/>
                  </a:cubicBezTo>
                  <a:cubicBezTo>
                    <a:pt x="7898" y="5805"/>
                    <a:pt x="7902" y="5834"/>
                    <a:pt x="7910" y="5842"/>
                  </a:cubicBezTo>
                  <a:lnTo>
                    <a:pt x="7910" y="5842"/>
                  </a:lnTo>
                  <a:cubicBezTo>
                    <a:pt x="7898" y="5923"/>
                    <a:pt x="7898" y="6015"/>
                    <a:pt x="7898" y="6108"/>
                  </a:cubicBezTo>
                  <a:cubicBezTo>
                    <a:pt x="7784" y="6222"/>
                    <a:pt x="7784" y="6313"/>
                    <a:pt x="7693" y="6404"/>
                  </a:cubicBezTo>
                  <a:lnTo>
                    <a:pt x="7693" y="6404"/>
                  </a:lnTo>
                  <a:cubicBezTo>
                    <a:pt x="7693" y="6404"/>
                    <a:pt x="7693" y="6404"/>
                    <a:pt x="7693" y="6404"/>
                  </a:cubicBezTo>
                  <a:lnTo>
                    <a:pt x="7693" y="6404"/>
                  </a:lnTo>
                  <a:cubicBezTo>
                    <a:pt x="7693" y="6404"/>
                    <a:pt x="7692" y="6405"/>
                    <a:pt x="7692" y="6405"/>
                  </a:cubicBezTo>
                  <a:cubicBezTo>
                    <a:pt x="7692" y="6405"/>
                    <a:pt x="7693" y="6404"/>
                    <a:pt x="7693" y="6404"/>
                  </a:cubicBezTo>
                  <a:lnTo>
                    <a:pt x="7693" y="6404"/>
                  </a:lnTo>
                  <a:cubicBezTo>
                    <a:pt x="7632" y="6528"/>
                    <a:pt x="7571" y="6655"/>
                    <a:pt x="7510" y="6793"/>
                  </a:cubicBezTo>
                  <a:cubicBezTo>
                    <a:pt x="7473" y="6848"/>
                    <a:pt x="7458" y="6869"/>
                    <a:pt x="7457" y="6869"/>
                  </a:cubicBezTo>
                  <a:cubicBezTo>
                    <a:pt x="7452" y="6869"/>
                    <a:pt x="7589" y="6642"/>
                    <a:pt x="7558" y="6642"/>
                  </a:cubicBezTo>
                  <a:cubicBezTo>
                    <a:pt x="7551" y="6642"/>
                    <a:pt x="7536" y="6653"/>
                    <a:pt x="7510" y="6679"/>
                  </a:cubicBezTo>
                  <a:cubicBezTo>
                    <a:pt x="7510" y="6679"/>
                    <a:pt x="7418" y="6793"/>
                    <a:pt x="7418" y="6884"/>
                  </a:cubicBezTo>
                  <a:cubicBezTo>
                    <a:pt x="7327" y="6884"/>
                    <a:pt x="7327" y="6975"/>
                    <a:pt x="7213" y="6975"/>
                  </a:cubicBezTo>
                  <a:cubicBezTo>
                    <a:pt x="7160" y="7028"/>
                    <a:pt x="7077" y="7081"/>
                    <a:pt x="7091" y="7081"/>
                  </a:cubicBezTo>
                  <a:cubicBezTo>
                    <a:pt x="7100" y="7081"/>
                    <a:pt x="7147" y="7060"/>
                    <a:pt x="7267" y="7004"/>
                  </a:cubicBezTo>
                  <a:lnTo>
                    <a:pt x="7267" y="7004"/>
                  </a:lnTo>
                  <a:cubicBezTo>
                    <a:pt x="7102" y="7086"/>
                    <a:pt x="7011" y="7167"/>
                    <a:pt x="6848" y="7249"/>
                  </a:cubicBezTo>
                  <a:cubicBezTo>
                    <a:pt x="6848" y="7249"/>
                    <a:pt x="6775" y="7249"/>
                    <a:pt x="6759" y="7331"/>
                  </a:cubicBezTo>
                  <a:lnTo>
                    <a:pt x="6759" y="7331"/>
                  </a:lnTo>
                  <a:cubicBezTo>
                    <a:pt x="6805" y="7310"/>
                    <a:pt x="6855" y="7289"/>
                    <a:pt x="6867" y="7289"/>
                  </a:cubicBezTo>
                  <a:cubicBezTo>
                    <a:pt x="6878" y="7289"/>
                    <a:pt x="6854" y="7308"/>
                    <a:pt x="6756" y="7363"/>
                  </a:cubicBezTo>
                  <a:cubicBezTo>
                    <a:pt x="6715" y="7376"/>
                    <a:pt x="6692" y="7381"/>
                    <a:pt x="6683" y="7381"/>
                  </a:cubicBezTo>
                  <a:cubicBezTo>
                    <a:pt x="6672" y="7381"/>
                    <a:pt x="6678" y="7375"/>
                    <a:pt x="6692" y="7366"/>
                  </a:cubicBezTo>
                  <a:lnTo>
                    <a:pt x="6692" y="7366"/>
                  </a:lnTo>
                  <a:cubicBezTo>
                    <a:pt x="6549" y="7379"/>
                    <a:pt x="6421" y="7428"/>
                    <a:pt x="6334" y="7447"/>
                  </a:cubicBezTo>
                  <a:lnTo>
                    <a:pt x="6334" y="7447"/>
                  </a:lnTo>
                  <a:cubicBezTo>
                    <a:pt x="6268" y="7434"/>
                    <a:pt x="6215" y="7428"/>
                    <a:pt x="6173" y="7428"/>
                  </a:cubicBezTo>
                  <a:cubicBezTo>
                    <a:pt x="6108" y="7428"/>
                    <a:pt x="6072" y="7442"/>
                    <a:pt x="6066" y="7455"/>
                  </a:cubicBezTo>
                  <a:lnTo>
                    <a:pt x="6277" y="7455"/>
                  </a:lnTo>
                  <a:cubicBezTo>
                    <a:pt x="6293" y="7455"/>
                    <a:pt x="6312" y="7452"/>
                    <a:pt x="6334" y="7447"/>
                  </a:cubicBezTo>
                  <a:lnTo>
                    <a:pt x="6334" y="7447"/>
                  </a:lnTo>
                  <a:cubicBezTo>
                    <a:pt x="6345" y="7449"/>
                    <a:pt x="6356" y="7452"/>
                    <a:pt x="6368" y="7455"/>
                  </a:cubicBezTo>
                  <a:lnTo>
                    <a:pt x="6277" y="7455"/>
                  </a:lnTo>
                  <a:cubicBezTo>
                    <a:pt x="6214" y="7474"/>
                    <a:pt x="6165" y="7481"/>
                    <a:pt x="6130" y="7481"/>
                  </a:cubicBezTo>
                  <a:cubicBezTo>
                    <a:pt x="6081" y="7481"/>
                    <a:pt x="6059" y="7468"/>
                    <a:pt x="6066" y="7455"/>
                  </a:cubicBezTo>
                  <a:lnTo>
                    <a:pt x="5706" y="7455"/>
                  </a:lnTo>
                  <a:cubicBezTo>
                    <a:pt x="5615" y="7455"/>
                    <a:pt x="5501" y="7455"/>
                    <a:pt x="5318" y="7363"/>
                  </a:cubicBezTo>
                  <a:cubicBezTo>
                    <a:pt x="5287" y="7363"/>
                    <a:pt x="5255" y="7363"/>
                    <a:pt x="5223" y="7359"/>
                  </a:cubicBezTo>
                  <a:lnTo>
                    <a:pt x="5223" y="7359"/>
                  </a:lnTo>
                  <a:cubicBezTo>
                    <a:pt x="5209" y="7341"/>
                    <a:pt x="5192" y="7325"/>
                    <a:pt x="5173" y="7309"/>
                  </a:cubicBezTo>
                  <a:lnTo>
                    <a:pt x="5173" y="7309"/>
                  </a:lnTo>
                  <a:cubicBezTo>
                    <a:pt x="5189" y="7323"/>
                    <a:pt x="5205" y="7339"/>
                    <a:pt x="5223" y="7359"/>
                  </a:cubicBezTo>
                  <a:lnTo>
                    <a:pt x="5223" y="7359"/>
                  </a:lnTo>
                  <a:cubicBezTo>
                    <a:pt x="5163" y="7350"/>
                    <a:pt x="5104" y="7324"/>
                    <a:pt x="5044" y="7249"/>
                  </a:cubicBezTo>
                  <a:cubicBezTo>
                    <a:pt x="4991" y="7249"/>
                    <a:pt x="4988" y="7229"/>
                    <a:pt x="5018" y="7229"/>
                  </a:cubicBezTo>
                  <a:cubicBezTo>
                    <a:pt x="5031" y="7229"/>
                    <a:pt x="5049" y="7232"/>
                    <a:pt x="5071" y="7242"/>
                  </a:cubicBezTo>
                  <a:lnTo>
                    <a:pt x="5071" y="7242"/>
                  </a:lnTo>
                  <a:cubicBezTo>
                    <a:pt x="4975" y="7191"/>
                    <a:pt x="4857" y="7158"/>
                    <a:pt x="4748" y="7158"/>
                  </a:cubicBezTo>
                  <a:cubicBezTo>
                    <a:pt x="4748" y="7081"/>
                    <a:pt x="4683" y="7069"/>
                    <a:pt x="4608" y="7012"/>
                  </a:cubicBezTo>
                  <a:lnTo>
                    <a:pt x="4608" y="7012"/>
                  </a:lnTo>
                  <a:cubicBezTo>
                    <a:pt x="4558" y="6953"/>
                    <a:pt x="4496" y="6870"/>
                    <a:pt x="4435" y="6792"/>
                  </a:cubicBezTo>
                  <a:lnTo>
                    <a:pt x="4435" y="6792"/>
                  </a:lnTo>
                  <a:cubicBezTo>
                    <a:pt x="4432" y="6807"/>
                    <a:pt x="4423" y="6816"/>
                    <a:pt x="4409" y="6816"/>
                  </a:cubicBezTo>
                  <a:cubicBezTo>
                    <a:pt x="4396" y="6816"/>
                    <a:pt x="4380" y="6809"/>
                    <a:pt x="4360" y="6793"/>
                  </a:cubicBezTo>
                  <a:cubicBezTo>
                    <a:pt x="4268" y="6679"/>
                    <a:pt x="4268" y="6587"/>
                    <a:pt x="4177" y="6496"/>
                  </a:cubicBezTo>
                  <a:cubicBezTo>
                    <a:pt x="4177" y="6405"/>
                    <a:pt x="4086" y="6405"/>
                    <a:pt x="4086" y="6313"/>
                  </a:cubicBezTo>
                  <a:lnTo>
                    <a:pt x="4086" y="6222"/>
                  </a:lnTo>
                  <a:cubicBezTo>
                    <a:pt x="4073" y="6207"/>
                    <a:pt x="4062" y="6193"/>
                    <a:pt x="4053" y="6182"/>
                  </a:cubicBezTo>
                  <a:lnTo>
                    <a:pt x="4053" y="6182"/>
                  </a:lnTo>
                  <a:cubicBezTo>
                    <a:pt x="4027" y="6075"/>
                    <a:pt x="3995" y="5980"/>
                    <a:pt x="3995" y="5925"/>
                  </a:cubicBezTo>
                  <a:cubicBezTo>
                    <a:pt x="3903" y="5834"/>
                    <a:pt x="3903" y="5743"/>
                    <a:pt x="3903" y="5743"/>
                  </a:cubicBezTo>
                  <a:lnTo>
                    <a:pt x="3903" y="5264"/>
                  </a:lnTo>
                  <a:lnTo>
                    <a:pt x="3903" y="5081"/>
                  </a:lnTo>
                  <a:cubicBezTo>
                    <a:pt x="3966" y="4939"/>
                    <a:pt x="3986" y="4852"/>
                    <a:pt x="4022" y="4752"/>
                  </a:cubicBezTo>
                  <a:lnTo>
                    <a:pt x="4022" y="4752"/>
                  </a:lnTo>
                  <a:cubicBezTo>
                    <a:pt x="4022" y="4758"/>
                    <a:pt x="4024" y="4761"/>
                    <a:pt x="4027" y="4761"/>
                  </a:cubicBezTo>
                  <a:cubicBezTo>
                    <a:pt x="4035" y="4761"/>
                    <a:pt x="4053" y="4742"/>
                    <a:pt x="4086" y="4693"/>
                  </a:cubicBezTo>
                  <a:cubicBezTo>
                    <a:pt x="4086" y="4602"/>
                    <a:pt x="4177" y="4510"/>
                    <a:pt x="4177" y="4396"/>
                  </a:cubicBezTo>
                  <a:cubicBezTo>
                    <a:pt x="4268" y="4305"/>
                    <a:pt x="4268" y="4214"/>
                    <a:pt x="4268" y="4214"/>
                  </a:cubicBezTo>
                  <a:cubicBezTo>
                    <a:pt x="4347" y="4144"/>
                    <a:pt x="4395" y="4114"/>
                    <a:pt x="4414" y="4114"/>
                  </a:cubicBezTo>
                  <a:cubicBezTo>
                    <a:pt x="4417" y="4114"/>
                    <a:pt x="4419" y="4115"/>
                    <a:pt x="4421" y="4117"/>
                  </a:cubicBezTo>
                  <a:lnTo>
                    <a:pt x="4421" y="4117"/>
                  </a:lnTo>
                  <a:cubicBezTo>
                    <a:pt x="4471" y="4050"/>
                    <a:pt x="4521" y="3984"/>
                    <a:pt x="4565" y="3940"/>
                  </a:cubicBezTo>
                  <a:cubicBezTo>
                    <a:pt x="4589" y="3909"/>
                    <a:pt x="4620" y="3881"/>
                    <a:pt x="4649" y="3856"/>
                  </a:cubicBezTo>
                  <a:lnTo>
                    <a:pt x="4649" y="3856"/>
                  </a:lnTo>
                  <a:cubicBezTo>
                    <a:pt x="4686" y="3839"/>
                    <a:pt x="4724" y="3826"/>
                    <a:pt x="4748" y="3826"/>
                  </a:cubicBezTo>
                  <a:cubicBezTo>
                    <a:pt x="4839" y="3734"/>
                    <a:pt x="5136" y="3643"/>
                    <a:pt x="5227" y="3552"/>
                  </a:cubicBezTo>
                  <a:lnTo>
                    <a:pt x="5227" y="3552"/>
                  </a:lnTo>
                  <a:cubicBezTo>
                    <a:pt x="5227" y="3552"/>
                    <a:pt x="5055" y="3592"/>
                    <a:pt x="5001" y="3592"/>
                  </a:cubicBezTo>
                  <a:cubicBezTo>
                    <a:pt x="4973" y="3592"/>
                    <a:pt x="4976" y="3582"/>
                    <a:pt x="5044" y="3552"/>
                  </a:cubicBezTo>
                  <a:cubicBezTo>
                    <a:pt x="5136" y="3552"/>
                    <a:pt x="5227" y="3552"/>
                    <a:pt x="5318" y="3460"/>
                  </a:cubicBezTo>
                  <a:close/>
                  <a:moveTo>
                    <a:pt x="5949" y="1"/>
                  </a:moveTo>
                  <a:cubicBezTo>
                    <a:pt x="4403" y="1"/>
                    <a:pt x="2824" y="671"/>
                    <a:pt x="1803" y="1840"/>
                  </a:cubicBezTo>
                  <a:cubicBezTo>
                    <a:pt x="365" y="3643"/>
                    <a:pt x="0" y="6222"/>
                    <a:pt x="1233" y="8208"/>
                  </a:cubicBezTo>
                  <a:cubicBezTo>
                    <a:pt x="2290" y="9931"/>
                    <a:pt x="4120" y="10865"/>
                    <a:pt x="6060" y="10865"/>
                  </a:cubicBezTo>
                  <a:cubicBezTo>
                    <a:pt x="6381" y="10865"/>
                    <a:pt x="6706" y="10839"/>
                    <a:pt x="7030" y="10787"/>
                  </a:cubicBezTo>
                  <a:cubicBezTo>
                    <a:pt x="9554" y="10318"/>
                    <a:pt x="11247" y="8035"/>
                    <a:pt x="11405" y="5606"/>
                  </a:cubicBezTo>
                  <a:lnTo>
                    <a:pt x="11405" y="5606"/>
                  </a:lnTo>
                  <a:cubicBezTo>
                    <a:pt x="11410" y="5554"/>
                    <a:pt x="11413" y="5500"/>
                    <a:pt x="11413" y="5446"/>
                  </a:cubicBezTo>
                  <a:lnTo>
                    <a:pt x="11413" y="5446"/>
                  </a:lnTo>
                  <a:cubicBezTo>
                    <a:pt x="11413" y="5446"/>
                    <a:pt x="11413" y="5446"/>
                    <a:pt x="11413" y="5446"/>
                  </a:cubicBezTo>
                  <a:cubicBezTo>
                    <a:pt x="11413" y="5406"/>
                    <a:pt x="11411" y="5365"/>
                    <a:pt x="11407" y="5325"/>
                  </a:cubicBezTo>
                  <a:lnTo>
                    <a:pt x="11407" y="5325"/>
                  </a:lnTo>
                  <a:cubicBezTo>
                    <a:pt x="11272" y="3005"/>
                    <a:pt x="9846" y="1073"/>
                    <a:pt x="7692" y="310"/>
                  </a:cubicBezTo>
                  <a:cubicBezTo>
                    <a:pt x="7139" y="101"/>
                    <a:pt x="6547" y="1"/>
                    <a:pt x="5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2242750" y="1936775"/>
              <a:ext cx="187750" cy="185475"/>
            </a:xfrm>
            <a:custGeom>
              <a:avLst/>
              <a:gdLst/>
              <a:ahLst/>
              <a:cxnLst/>
              <a:rect l="l" t="t" r="r" b="b"/>
              <a:pathLst>
                <a:path w="7510" h="7419" extrusionOk="0">
                  <a:moveTo>
                    <a:pt x="3698" y="0"/>
                  </a:moveTo>
                  <a:cubicBezTo>
                    <a:pt x="1712" y="0"/>
                    <a:pt x="0" y="1621"/>
                    <a:pt x="0" y="3698"/>
                  </a:cubicBezTo>
                  <a:cubicBezTo>
                    <a:pt x="0" y="5798"/>
                    <a:pt x="1712" y="7419"/>
                    <a:pt x="3698" y="7419"/>
                  </a:cubicBezTo>
                  <a:cubicBezTo>
                    <a:pt x="5798" y="7419"/>
                    <a:pt x="7510" y="5798"/>
                    <a:pt x="7510" y="3698"/>
                  </a:cubicBezTo>
                  <a:cubicBezTo>
                    <a:pt x="7510" y="1621"/>
                    <a:pt x="5798" y="0"/>
                    <a:pt x="3698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1595650" y="4238125"/>
              <a:ext cx="290475" cy="273025"/>
            </a:xfrm>
            <a:custGeom>
              <a:avLst/>
              <a:gdLst/>
              <a:ahLst/>
              <a:cxnLst/>
              <a:rect l="l" t="t" r="r" b="b"/>
              <a:pathLst>
                <a:path w="11619" h="10921" extrusionOk="0">
                  <a:moveTo>
                    <a:pt x="5742" y="3460"/>
                  </a:moveTo>
                  <a:lnTo>
                    <a:pt x="5742" y="3460"/>
                  </a:lnTo>
                  <a:cubicBezTo>
                    <a:pt x="5660" y="3486"/>
                    <a:pt x="5577" y="3516"/>
                    <a:pt x="5524" y="3516"/>
                  </a:cubicBezTo>
                  <a:cubicBezTo>
                    <a:pt x="5682" y="3516"/>
                    <a:pt x="5749" y="3486"/>
                    <a:pt x="5742" y="3460"/>
                  </a:cubicBezTo>
                  <a:close/>
                  <a:moveTo>
                    <a:pt x="7102" y="3798"/>
                  </a:moveTo>
                  <a:cubicBezTo>
                    <a:pt x="7108" y="3798"/>
                    <a:pt x="7121" y="3802"/>
                    <a:pt x="7145" y="3813"/>
                  </a:cubicBezTo>
                  <a:cubicBezTo>
                    <a:pt x="7145" y="3823"/>
                    <a:pt x="7146" y="3834"/>
                    <a:pt x="7148" y="3844"/>
                  </a:cubicBezTo>
                  <a:lnTo>
                    <a:pt x="7148" y="3844"/>
                  </a:lnTo>
                  <a:cubicBezTo>
                    <a:pt x="7113" y="3818"/>
                    <a:pt x="7090" y="3798"/>
                    <a:pt x="7102" y="3798"/>
                  </a:cubicBezTo>
                  <a:close/>
                  <a:moveTo>
                    <a:pt x="7224" y="3898"/>
                  </a:moveTo>
                  <a:lnTo>
                    <a:pt x="7224" y="3898"/>
                  </a:lnTo>
                  <a:cubicBezTo>
                    <a:pt x="7228" y="3900"/>
                    <a:pt x="7232" y="3902"/>
                    <a:pt x="7236" y="3904"/>
                  </a:cubicBezTo>
                  <a:cubicBezTo>
                    <a:pt x="7292" y="3941"/>
                    <a:pt x="7313" y="3956"/>
                    <a:pt x="7312" y="3956"/>
                  </a:cubicBezTo>
                  <a:cubicBezTo>
                    <a:pt x="7311" y="3956"/>
                    <a:pt x="7270" y="3929"/>
                    <a:pt x="7224" y="3898"/>
                  </a:cubicBezTo>
                  <a:close/>
                  <a:moveTo>
                    <a:pt x="4343" y="4133"/>
                  </a:moveTo>
                  <a:cubicBezTo>
                    <a:pt x="4307" y="4176"/>
                    <a:pt x="4280" y="4213"/>
                    <a:pt x="4262" y="4240"/>
                  </a:cubicBezTo>
                  <a:lnTo>
                    <a:pt x="4262" y="4240"/>
                  </a:lnTo>
                  <a:cubicBezTo>
                    <a:pt x="4271" y="4223"/>
                    <a:pt x="4280" y="4203"/>
                    <a:pt x="4292" y="4178"/>
                  </a:cubicBezTo>
                  <a:cubicBezTo>
                    <a:pt x="4307" y="4163"/>
                    <a:pt x="4324" y="4148"/>
                    <a:pt x="4343" y="4133"/>
                  </a:cubicBezTo>
                  <a:close/>
                  <a:moveTo>
                    <a:pt x="4067" y="4545"/>
                  </a:moveTo>
                  <a:cubicBezTo>
                    <a:pt x="4080" y="4545"/>
                    <a:pt x="4013" y="4703"/>
                    <a:pt x="3987" y="4765"/>
                  </a:cubicBezTo>
                  <a:lnTo>
                    <a:pt x="3987" y="4765"/>
                  </a:lnTo>
                  <a:cubicBezTo>
                    <a:pt x="3992" y="4730"/>
                    <a:pt x="3995" y="4694"/>
                    <a:pt x="3995" y="4657"/>
                  </a:cubicBezTo>
                  <a:cubicBezTo>
                    <a:pt x="4041" y="4575"/>
                    <a:pt x="4062" y="4545"/>
                    <a:pt x="4067" y="4545"/>
                  </a:cubicBezTo>
                  <a:close/>
                  <a:moveTo>
                    <a:pt x="7890" y="5080"/>
                  </a:moveTo>
                  <a:cubicBezTo>
                    <a:pt x="7855" y="5251"/>
                    <a:pt x="7877" y="5337"/>
                    <a:pt x="7898" y="5348"/>
                  </a:cubicBezTo>
                  <a:lnTo>
                    <a:pt x="7898" y="5348"/>
                  </a:lnTo>
                  <a:lnTo>
                    <a:pt x="7898" y="5319"/>
                  </a:lnTo>
                  <a:lnTo>
                    <a:pt x="7898" y="5136"/>
                  </a:lnTo>
                  <a:cubicBezTo>
                    <a:pt x="7898" y="5120"/>
                    <a:pt x="7895" y="5101"/>
                    <a:pt x="7890" y="5080"/>
                  </a:cubicBezTo>
                  <a:close/>
                  <a:moveTo>
                    <a:pt x="7807" y="6186"/>
                  </a:moveTo>
                  <a:lnTo>
                    <a:pt x="7807" y="6186"/>
                  </a:lnTo>
                  <a:cubicBezTo>
                    <a:pt x="7694" y="6299"/>
                    <a:pt x="7686" y="6377"/>
                    <a:pt x="7717" y="6377"/>
                  </a:cubicBezTo>
                  <a:lnTo>
                    <a:pt x="7717" y="6377"/>
                  </a:lnTo>
                  <a:cubicBezTo>
                    <a:pt x="7739" y="6297"/>
                    <a:pt x="7762" y="6231"/>
                    <a:pt x="7807" y="6186"/>
                  </a:cubicBezTo>
                  <a:close/>
                  <a:moveTo>
                    <a:pt x="7533" y="6724"/>
                  </a:moveTo>
                  <a:cubicBezTo>
                    <a:pt x="7526" y="6734"/>
                    <a:pt x="7519" y="6745"/>
                    <a:pt x="7510" y="6757"/>
                  </a:cubicBezTo>
                  <a:cubicBezTo>
                    <a:pt x="7509" y="6758"/>
                    <a:pt x="7508" y="6759"/>
                    <a:pt x="7507" y="6760"/>
                  </a:cubicBezTo>
                  <a:lnTo>
                    <a:pt x="7507" y="6760"/>
                  </a:lnTo>
                  <a:cubicBezTo>
                    <a:pt x="7516" y="6747"/>
                    <a:pt x="7525" y="6735"/>
                    <a:pt x="7533" y="6724"/>
                  </a:cubicBezTo>
                  <a:close/>
                  <a:moveTo>
                    <a:pt x="4559" y="6972"/>
                  </a:moveTo>
                  <a:cubicBezTo>
                    <a:pt x="4555" y="6972"/>
                    <a:pt x="4574" y="6987"/>
                    <a:pt x="4621" y="7012"/>
                  </a:cubicBezTo>
                  <a:lnTo>
                    <a:pt x="4621" y="7012"/>
                  </a:lnTo>
                  <a:cubicBezTo>
                    <a:pt x="4584" y="6985"/>
                    <a:pt x="4562" y="6972"/>
                    <a:pt x="4559" y="6972"/>
                  </a:cubicBezTo>
                  <a:close/>
                  <a:moveTo>
                    <a:pt x="7237" y="6972"/>
                  </a:moveTo>
                  <a:cubicBezTo>
                    <a:pt x="7196" y="6972"/>
                    <a:pt x="7108" y="7022"/>
                    <a:pt x="7053" y="7145"/>
                  </a:cubicBezTo>
                  <a:cubicBezTo>
                    <a:pt x="7093" y="7096"/>
                    <a:pt x="7165" y="7034"/>
                    <a:pt x="7243" y="6973"/>
                  </a:cubicBezTo>
                  <a:lnTo>
                    <a:pt x="7243" y="6973"/>
                  </a:lnTo>
                  <a:cubicBezTo>
                    <a:pt x="7241" y="6973"/>
                    <a:pt x="7239" y="6972"/>
                    <a:pt x="7237" y="6972"/>
                  </a:cubicBezTo>
                  <a:close/>
                  <a:moveTo>
                    <a:pt x="6186" y="3425"/>
                  </a:moveTo>
                  <a:cubicBezTo>
                    <a:pt x="6285" y="3455"/>
                    <a:pt x="6308" y="3465"/>
                    <a:pt x="6294" y="3465"/>
                  </a:cubicBezTo>
                  <a:cubicBezTo>
                    <a:pt x="6267" y="3465"/>
                    <a:pt x="6095" y="3425"/>
                    <a:pt x="6095" y="3425"/>
                  </a:cubicBezTo>
                  <a:lnTo>
                    <a:pt x="6095" y="3425"/>
                  </a:lnTo>
                  <a:cubicBezTo>
                    <a:pt x="6186" y="3516"/>
                    <a:pt x="6369" y="3516"/>
                    <a:pt x="6574" y="3516"/>
                  </a:cubicBezTo>
                  <a:cubicBezTo>
                    <a:pt x="6587" y="3529"/>
                    <a:pt x="6600" y="3540"/>
                    <a:pt x="6613" y="3550"/>
                  </a:cubicBezTo>
                  <a:lnTo>
                    <a:pt x="6613" y="3550"/>
                  </a:lnTo>
                  <a:cubicBezTo>
                    <a:pt x="6623" y="3562"/>
                    <a:pt x="6639" y="3581"/>
                    <a:pt x="6665" y="3607"/>
                  </a:cubicBezTo>
                  <a:cubicBezTo>
                    <a:pt x="6821" y="3704"/>
                    <a:pt x="6993" y="3785"/>
                    <a:pt x="7154" y="3863"/>
                  </a:cubicBezTo>
                  <a:lnTo>
                    <a:pt x="7154" y="3863"/>
                  </a:lnTo>
                  <a:cubicBezTo>
                    <a:pt x="7179" y="3935"/>
                    <a:pt x="7253" y="3995"/>
                    <a:pt x="7327" y="3995"/>
                  </a:cubicBezTo>
                  <a:cubicBezTo>
                    <a:pt x="7327" y="4086"/>
                    <a:pt x="7419" y="4086"/>
                    <a:pt x="7419" y="4178"/>
                  </a:cubicBezTo>
                  <a:cubicBezTo>
                    <a:pt x="7468" y="4240"/>
                    <a:pt x="7525" y="4322"/>
                    <a:pt x="7533" y="4322"/>
                  </a:cubicBezTo>
                  <a:cubicBezTo>
                    <a:pt x="7538" y="4322"/>
                    <a:pt x="7525" y="4291"/>
                    <a:pt x="7480" y="4204"/>
                  </a:cubicBezTo>
                  <a:lnTo>
                    <a:pt x="7480" y="4204"/>
                  </a:lnTo>
                  <a:cubicBezTo>
                    <a:pt x="7558" y="4331"/>
                    <a:pt x="7644" y="4403"/>
                    <a:pt x="7715" y="4474"/>
                  </a:cubicBezTo>
                  <a:cubicBezTo>
                    <a:pt x="7715" y="4557"/>
                    <a:pt x="7715" y="4639"/>
                    <a:pt x="7782" y="4654"/>
                  </a:cubicBezTo>
                  <a:lnTo>
                    <a:pt x="7782" y="4654"/>
                  </a:lnTo>
                  <a:cubicBezTo>
                    <a:pt x="7760" y="4602"/>
                    <a:pt x="7738" y="4544"/>
                    <a:pt x="7743" y="4544"/>
                  </a:cubicBezTo>
                  <a:cubicBezTo>
                    <a:pt x="7747" y="4544"/>
                    <a:pt x="7765" y="4574"/>
                    <a:pt x="7807" y="4657"/>
                  </a:cubicBezTo>
                  <a:cubicBezTo>
                    <a:pt x="7798" y="4657"/>
                    <a:pt x="7790" y="4656"/>
                    <a:pt x="7782" y="4654"/>
                  </a:cubicBezTo>
                  <a:lnTo>
                    <a:pt x="7782" y="4654"/>
                  </a:lnTo>
                  <a:cubicBezTo>
                    <a:pt x="7792" y="4676"/>
                    <a:pt x="7801" y="4697"/>
                    <a:pt x="7809" y="4712"/>
                  </a:cubicBezTo>
                  <a:lnTo>
                    <a:pt x="7809" y="4712"/>
                  </a:lnTo>
                  <a:cubicBezTo>
                    <a:pt x="7807" y="4694"/>
                    <a:pt x="7807" y="4676"/>
                    <a:pt x="7807" y="4657"/>
                  </a:cubicBezTo>
                  <a:lnTo>
                    <a:pt x="7807" y="4657"/>
                  </a:lnTo>
                  <a:cubicBezTo>
                    <a:pt x="7824" y="4715"/>
                    <a:pt x="7828" y="4736"/>
                    <a:pt x="7825" y="4736"/>
                  </a:cubicBezTo>
                  <a:cubicBezTo>
                    <a:pt x="7822" y="4736"/>
                    <a:pt x="7816" y="4727"/>
                    <a:pt x="7809" y="4712"/>
                  </a:cubicBezTo>
                  <a:lnTo>
                    <a:pt x="7809" y="4712"/>
                  </a:lnTo>
                  <a:cubicBezTo>
                    <a:pt x="7820" y="4859"/>
                    <a:pt x="7871" y="4991"/>
                    <a:pt x="7890" y="5080"/>
                  </a:cubicBezTo>
                  <a:lnTo>
                    <a:pt x="7890" y="5080"/>
                  </a:lnTo>
                  <a:cubicBezTo>
                    <a:pt x="7893" y="5068"/>
                    <a:pt x="7895" y="5057"/>
                    <a:pt x="7898" y="5045"/>
                  </a:cubicBezTo>
                  <a:lnTo>
                    <a:pt x="7898" y="5045"/>
                  </a:lnTo>
                  <a:lnTo>
                    <a:pt x="7898" y="5136"/>
                  </a:lnTo>
                  <a:cubicBezTo>
                    <a:pt x="7941" y="5275"/>
                    <a:pt x="7924" y="5349"/>
                    <a:pt x="7903" y="5349"/>
                  </a:cubicBezTo>
                  <a:cubicBezTo>
                    <a:pt x="7901" y="5349"/>
                    <a:pt x="7899" y="5348"/>
                    <a:pt x="7898" y="5348"/>
                  </a:cubicBezTo>
                  <a:lnTo>
                    <a:pt x="7898" y="5348"/>
                  </a:lnTo>
                  <a:lnTo>
                    <a:pt x="7898" y="5798"/>
                  </a:lnTo>
                  <a:lnTo>
                    <a:pt x="7898" y="6004"/>
                  </a:lnTo>
                  <a:cubicBezTo>
                    <a:pt x="7807" y="6095"/>
                    <a:pt x="7807" y="6186"/>
                    <a:pt x="7807" y="6278"/>
                  </a:cubicBezTo>
                  <a:cubicBezTo>
                    <a:pt x="7772" y="6347"/>
                    <a:pt x="7737" y="6377"/>
                    <a:pt x="7717" y="6377"/>
                  </a:cubicBezTo>
                  <a:cubicBezTo>
                    <a:pt x="7717" y="6377"/>
                    <a:pt x="7717" y="6377"/>
                    <a:pt x="7717" y="6377"/>
                  </a:cubicBezTo>
                  <a:lnTo>
                    <a:pt x="7717" y="6377"/>
                  </a:lnTo>
                  <a:cubicBezTo>
                    <a:pt x="7694" y="6461"/>
                    <a:pt x="7671" y="6560"/>
                    <a:pt x="7624" y="6666"/>
                  </a:cubicBezTo>
                  <a:cubicBezTo>
                    <a:pt x="7601" y="6666"/>
                    <a:pt x="7582" y="6670"/>
                    <a:pt x="7566" y="6677"/>
                  </a:cubicBezTo>
                  <a:lnTo>
                    <a:pt x="7566" y="6677"/>
                  </a:lnTo>
                  <a:cubicBezTo>
                    <a:pt x="7569" y="6672"/>
                    <a:pt x="7571" y="6670"/>
                    <a:pt x="7571" y="6670"/>
                  </a:cubicBezTo>
                  <a:lnTo>
                    <a:pt x="7571" y="6670"/>
                  </a:lnTo>
                  <a:cubicBezTo>
                    <a:pt x="7571" y="6670"/>
                    <a:pt x="7569" y="6672"/>
                    <a:pt x="7566" y="6677"/>
                  </a:cubicBezTo>
                  <a:lnTo>
                    <a:pt x="7566" y="6677"/>
                  </a:lnTo>
                  <a:cubicBezTo>
                    <a:pt x="7518" y="6698"/>
                    <a:pt x="7499" y="6749"/>
                    <a:pt x="7456" y="6805"/>
                  </a:cubicBezTo>
                  <a:lnTo>
                    <a:pt x="7456" y="6805"/>
                  </a:lnTo>
                  <a:cubicBezTo>
                    <a:pt x="7398" y="6853"/>
                    <a:pt x="7318" y="6913"/>
                    <a:pt x="7243" y="6973"/>
                  </a:cubicBezTo>
                  <a:lnTo>
                    <a:pt x="7243" y="6973"/>
                  </a:lnTo>
                  <a:cubicBezTo>
                    <a:pt x="7266" y="6976"/>
                    <a:pt x="7270" y="6997"/>
                    <a:pt x="7236" y="7031"/>
                  </a:cubicBezTo>
                  <a:cubicBezTo>
                    <a:pt x="7145" y="7145"/>
                    <a:pt x="7053" y="7145"/>
                    <a:pt x="6939" y="7236"/>
                  </a:cubicBezTo>
                  <a:cubicBezTo>
                    <a:pt x="6848" y="7236"/>
                    <a:pt x="6848" y="7328"/>
                    <a:pt x="6757" y="7328"/>
                  </a:cubicBezTo>
                  <a:lnTo>
                    <a:pt x="6665" y="7328"/>
                  </a:lnTo>
                  <a:cubicBezTo>
                    <a:pt x="6653" y="7340"/>
                    <a:pt x="6642" y="7351"/>
                    <a:pt x="6634" y="7360"/>
                  </a:cubicBezTo>
                  <a:lnTo>
                    <a:pt x="6634" y="7360"/>
                  </a:lnTo>
                  <a:cubicBezTo>
                    <a:pt x="6531" y="7386"/>
                    <a:pt x="6437" y="7419"/>
                    <a:pt x="6369" y="7419"/>
                  </a:cubicBezTo>
                  <a:cubicBezTo>
                    <a:pt x="6277" y="7510"/>
                    <a:pt x="6186" y="7510"/>
                    <a:pt x="6186" y="7510"/>
                  </a:cubicBezTo>
                  <a:lnTo>
                    <a:pt x="5707" y="7510"/>
                  </a:lnTo>
                  <a:cubicBezTo>
                    <a:pt x="5585" y="7480"/>
                    <a:pt x="5524" y="7470"/>
                    <a:pt x="5504" y="7470"/>
                  </a:cubicBezTo>
                  <a:cubicBezTo>
                    <a:pt x="5463" y="7470"/>
                    <a:pt x="5585" y="7510"/>
                    <a:pt x="5707" y="7510"/>
                  </a:cubicBezTo>
                  <a:lnTo>
                    <a:pt x="5524" y="7510"/>
                  </a:lnTo>
                  <a:cubicBezTo>
                    <a:pt x="5460" y="7447"/>
                    <a:pt x="5341" y="7427"/>
                    <a:pt x="5213" y="7391"/>
                  </a:cubicBezTo>
                  <a:lnTo>
                    <a:pt x="5213" y="7391"/>
                  </a:lnTo>
                  <a:cubicBezTo>
                    <a:pt x="5220" y="7386"/>
                    <a:pt x="5201" y="7368"/>
                    <a:pt x="5136" y="7328"/>
                  </a:cubicBezTo>
                  <a:cubicBezTo>
                    <a:pt x="5045" y="7328"/>
                    <a:pt x="4953" y="7236"/>
                    <a:pt x="4862" y="7236"/>
                  </a:cubicBezTo>
                  <a:lnTo>
                    <a:pt x="4657" y="7031"/>
                  </a:lnTo>
                  <a:cubicBezTo>
                    <a:pt x="4643" y="7024"/>
                    <a:pt x="4631" y="7018"/>
                    <a:pt x="4621" y="7012"/>
                  </a:cubicBezTo>
                  <a:lnTo>
                    <a:pt x="4621" y="7012"/>
                  </a:lnTo>
                  <a:cubicBezTo>
                    <a:pt x="4658" y="7040"/>
                    <a:pt x="4709" y="7083"/>
                    <a:pt x="4771" y="7145"/>
                  </a:cubicBezTo>
                  <a:cubicBezTo>
                    <a:pt x="4657" y="7031"/>
                    <a:pt x="4474" y="6940"/>
                    <a:pt x="4383" y="6848"/>
                  </a:cubicBezTo>
                  <a:cubicBezTo>
                    <a:pt x="4358" y="6824"/>
                    <a:pt x="4333" y="6784"/>
                    <a:pt x="4312" y="6745"/>
                  </a:cubicBezTo>
                  <a:lnTo>
                    <a:pt x="4312" y="6745"/>
                  </a:lnTo>
                  <a:cubicBezTo>
                    <a:pt x="4300" y="6715"/>
                    <a:pt x="4292" y="6686"/>
                    <a:pt x="4292" y="6666"/>
                  </a:cubicBezTo>
                  <a:cubicBezTo>
                    <a:pt x="4200" y="6574"/>
                    <a:pt x="4086" y="6278"/>
                    <a:pt x="3995" y="6186"/>
                  </a:cubicBezTo>
                  <a:lnTo>
                    <a:pt x="3995" y="6186"/>
                  </a:lnTo>
                  <a:cubicBezTo>
                    <a:pt x="3995" y="6186"/>
                    <a:pt x="4043" y="6389"/>
                    <a:pt x="4034" y="6389"/>
                  </a:cubicBezTo>
                  <a:cubicBezTo>
                    <a:pt x="4031" y="6389"/>
                    <a:pt x="4020" y="6360"/>
                    <a:pt x="3995" y="6278"/>
                  </a:cubicBezTo>
                  <a:lnTo>
                    <a:pt x="3995" y="6004"/>
                  </a:lnTo>
                  <a:cubicBezTo>
                    <a:pt x="3904" y="6004"/>
                    <a:pt x="3904" y="5890"/>
                    <a:pt x="3904" y="5798"/>
                  </a:cubicBezTo>
                  <a:lnTo>
                    <a:pt x="3904" y="5707"/>
                  </a:lnTo>
                  <a:lnTo>
                    <a:pt x="3904" y="5433"/>
                  </a:lnTo>
                  <a:lnTo>
                    <a:pt x="3904" y="5228"/>
                  </a:lnTo>
                  <a:cubicBezTo>
                    <a:pt x="3904" y="5078"/>
                    <a:pt x="3965" y="4928"/>
                    <a:pt x="3987" y="4766"/>
                  </a:cubicBezTo>
                  <a:lnTo>
                    <a:pt x="3987" y="4766"/>
                  </a:lnTo>
                  <a:cubicBezTo>
                    <a:pt x="3989" y="4761"/>
                    <a:pt x="3992" y="4755"/>
                    <a:pt x="3995" y="4748"/>
                  </a:cubicBezTo>
                  <a:cubicBezTo>
                    <a:pt x="4086" y="4657"/>
                    <a:pt x="4086" y="4566"/>
                    <a:pt x="4200" y="4474"/>
                  </a:cubicBezTo>
                  <a:cubicBezTo>
                    <a:pt x="4200" y="4383"/>
                    <a:pt x="4292" y="4292"/>
                    <a:pt x="4292" y="4292"/>
                  </a:cubicBezTo>
                  <a:cubicBezTo>
                    <a:pt x="4292" y="4186"/>
                    <a:pt x="4371" y="4178"/>
                    <a:pt x="4382" y="4104"/>
                  </a:cubicBezTo>
                  <a:lnTo>
                    <a:pt x="4382" y="4104"/>
                  </a:lnTo>
                  <a:cubicBezTo>
                    <a:pt x="4475" y="4037"/>
                    <a:pt x="4590" y="3971"/>
                    <a:pt x="4657" y="3904"/>
                  </a:cubicBezTo>
                  <a:cubicBezTo>
                    <a:pt x="4666" y="3890"/>
                    <a:pt x="4674" y="3878"/>
                    <a:pt x="4681" y="3867"/>
                  </a:cubicBezTo>
                  <a:lnTo>
                    <a:pt x="4681" y="3867"/>
                  </a:lnTo>
                  <a:cubicBezTo>
                    <a:pt x="4743" y="3832"/>
                    <a:pt x="4807" y="3777"/>
                    <a:pt x="4862" y="3721"/>
                  </a:cubicBezTo>
                  <a:cubicBezTo>
                    <a:pt x="4953" y="3721"/>
                    <a:pt x="5045" y="3607"/>
                    <a:pt x="5136" y="3607"/>
                  </a:cubicBezTo>
                  <a:cubicBezTo>
                    <a:pt x="5209" y="3562"/>
                    <a:pt x="5224" y="3546"/>
                    <a:pt x="5209" y="3546"/>
                  </a:cubicBezTo>
                  <a:cubicBezTo>
                    <a:pt x="5209" y="3546"/>
                    <a:pt x="5209" y="3546"/>
                    <a:pt x="5209" y="3546"/>
                  </a:cubicBezTo>
                  <a:lnTo>
                    <a:pt x="5209" y="3546"/>
                  </a:lnTo>
                  <a:cubicBezTo>
                    <a:pt x="5345" y="3508"/>
                    <a:pt x="5486" y="3489"/>
                    <a:pt x="5615" y="3425"/>
                  </a:cubicBezTo>
                  <a:cubicBezTo>
                    <a:pt x="5693" y="3425"/>
                    <a:pt x="5737" y="3441"/>
                    <a:pt x="5742" y="3460"/>
                  </a:cubicBezTo>
                  <a:lnTo>
                    <a:pt x="5742" y="3460"/>
                  </a:lnTo>
                  <a:cubicBezTo>
                    <a:pt x="5803" y="3441"/>
                    <a:pt x="5864" y="3425"/>
                    <a:pt x="5912" y="3425"/>
                  </a:cubicBezTo>
                  <a:close/>
                  <a:moveTo>
                    <a:pt x="5912" y="1"/>
                  </a:moveTo>
                  <a:cubicBezTo>
                    <a:pt x="5870" y="1"/>
                    <a:pt x="5827" y="3"/>
                    <a:pt x="5785" y="7"/>
                  </a:cubicBezTo>
                  <a:lnTo>
                    <a:pt x="5785" y="7"/>
                  </a:lnTo>
                  <a:cubicBezTo>
                    <a:pt x="3449" y="143"/>
                    <a:pt x="1606" y="1569"/>
                    <a:pt x="776" y="3721"/>
                  </a:cubicBezTo>
                  <a:cubicBezTo>
                    <a:pt x="0" y="5707"/>
                    <a:pt x="662" y="8172"/>
                    <a:pt x="2374" y="9610"/>
                  </a:cubicBezTo>
                  <a:cubicBezTo>
                    <a:pt x="3382" y="10443"/>
                    <a:pt x="4691" y="10920"/>
                    <a:pt x="6002" y="10920"/>
                  </a:cubicBezTo>
                  <a:cubicBezTo>
                    <a:pt x="6918" y="10920"/>
                    <a:pt x="7835" y="10688"/>
                    <a:pt x="8651" y="10181"/>
                  </a:cubicBezTo>
                  <a:cubicBezTo>
                    <a:pt x="10751" y="8948"/>
                    <a:pt x="11618" y="6666"/>
                    <a:pt x="11230" y="4383"/>
                  </a:cubicBezTo>
                  <a:cubicBezTo>
                    <a:pt x="10761" y="1857"/>
                    <a:pt x="8475" y="163"/>
                    <a:pt x="6065" y="8"/>
                  </a:cubicBezTo>
                  <a:lnTo>
                    <a:pt x="6065" y="8"/>
                  </a:lnTo>
                  <a:cubicBezTo>
                    <a:pt x="6015" y="3"/>
                    <a:pt x="5964" y="1"/>
                    <a:pt x="5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1650425" y="4280925"/>
              <a:ext cx="185475" cy="187775"/>
            </a:xfrm>
            <a:custGeom>
              <a:avLst/>
              <a:gdLst/>
              <a:ahLst/>
              <a:cxnLst/>
              <a:rect l="l" t="t" r="r" b="b"/>
              <a:pathLst>
                <a:path w="7419" h="7511" extrusionOk="0">
                  <a:moveTo>
                    <a:pt x="3721" y="1"/>
                  </a:moveTo>
                  <a:cubicBezTo>
                    <a:pt x="1621" y="1"/>
                    <a:pt x="1" y="1713"/>
                    <a:pt x="1" y="3812"/>
                  </a:cubicBezTo>
                  <a:cubicBezTo>
                    <a:pt x="1" y="5798"/>
                    <a:pt x="1621" y="7510"/>
                    <a:pt x="3721" y="7510"/>
                  </a:cubicBezTo>
                  <a:cubicBezTo>
                    <a:pt x="5798" y="7510"/>
                    <a:pt x="7419" y="5798"/>
                    <a:pt x="7419" y="3812"/>
                  </a:cubicBezTo>
                  <a:cubicBezTo>
                    <a:pt x="7419" y="1713"/>
                    <a:pt x="5798" y="1"/>
                    <a:pt x="3721" y="1"/>
                  </a:cubicBezTo>
                  <a:close/>
                </a:path>
              </a:pathLst>
            </a:custGeom>
            <a:solidFill>
              <a:srgbClr val="9E5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2180550" y="3638975"/>
              <a:ext cx="292750" cy="271425"/>
            </a:xfrm>
            <a:custGeom>
              <a:avLst/>
              <a:gdLst/>
              <a:ahLst/>
              <a:cxnLst/>
              <a:rect l="l" t="t" r="r" b="b"/>
              <a:pathLst>
                <a:path w="11710" h="10857" extrusionOk="0">
                  <a:moveTo>
                    <a:pt x="4474" y="4086"/>
                  </a:moveTo>
                  <a:cubicBezTo>
                    <a:pt x="4468" y="4086"/>
                    <a:pt x="4462" y="4086"/>
                    <a:pt x="4457" y="4087"/>
                  </a:cubicBezTo>
                  <a:lnTo>
                    <a:pt x="4457" y="4087"/>
                  </a:lnTo>
                  <a:cubicBezTo>
                    <a:pt x="4432" y="4121"/>
                    <a:pt x="4407" y="4153"/>
                    <a:pt x="4383" y="4177"/>
                  </a:cubicBezTo>
                  <a:cubicBezTo>
                    <a:pt x="4332" y="4209"/>
                    <a:pt x="4303" y="4232"/>
                    <a:pt x="4290" y="4244"/>
                  </a:cubicBezTo>
                  <a:lnTo>
                    <a:pt x="4290" y="4244"/>
                  </a:lnTo>
                  <a:cubicBezTo>
                    <a:pt x="4290" y="4247"/>
                    <a:pt x="4290" y="4250"/>
                    <a:pt x="4289" y="4252"/>
                  </a:cubicBezTo>
                  <a:lnTo>
                    <a:pt x="4289" y="4252"/>
                  </a:lnTo>
                  <a:cubicBezTo>
                    <a:pt x="4310" y="4243"/>
                    <a:pt x="4380" y="4192"/>
                    <a:pt x="4474" y="4086"/>
                  </a:cubicBezTo>
                  <a:close/>
                  <a:moveTo>
                    <a:pt x="7989" y="5684"/>
                  </a:moveTo>
                  <a:cubicBezTo>
                    <a:pt x="7987" y="5693"/>
                    <a:pt x="7985" y="5704"/>
                    <a:pt x="7982" y="5714"/>
                  </a:cubicBezTo>
                  <a:lnTo>
                    <a:pt x="7982" y="5714"/>
                  </a:lnTo>
                  <a:cubicBezTo>
                    <a:pt x="7985" y="5711"/>
                    <a:pt x="7987" y="5709"/>
                    <a:pt x="7989" y="5707"/>
                  </a:cubicBezTo>
                  <a:lnTo>
                    <a:pt x="7989" y="5684"/>
                  </a:lnTo>
                  <a:close/>
                  <a:moveTo>
                    <a:pt x="3903" y="5707"/>
                  </a:moveTo>
                  <a:cubicBezTo>
                    <a:pt x="3917" y="5750"/>
                    <a:pt x="3926" y="5781"/>
                    <a:pt x="3933" y="5802"/>
                  </a:cubicBezTo>
                  <a:lnTo>
                    <a:pt x="3933" y="5802"/>
                  </a:lnTo>
                  <a:cubicBezTo>
                    <a:pt x="3924" y="5799"/>
                    <a:pt x="3915" y="5798"/>
                    <a:pt x="3903" y="5798"/>
                  </a:cubicBezTo>
                  <a:lnTo>
                    <a:pt x="3903" y="5707"/>
                  </a:lnTo>
                  <a:close/>
                  <a:moveTo>
                    <a:pt x="4082" y="6244"/>
                  </a:moveTo>
                  <a:lnTo>
                    <a:pt x="4082" y="6244"/>
                  </a:lnTo>
                  <a:cubicBezTo>
                    <a:pt x="4115" y="6317"/>
                    <a:pt x="4137" y="6387"/>
                    <a:pt x="4133" y="6387"/>
                  </a:cubicBezTo>
                  <a:cubicBezTo>
                    <a:pt x="4131" y="6387"/>
                    <a:pt x="4117" y="6357"/>
                    <a:pt x="4086" y="6277"/>
                  </a:cubicBezTo>
                  <a:cubicBezTo>
                    <a:pt x="4086" y="6266"/>
                    <a:pt x="4085" y="6255"/>
                    <a:pt x="4082" y="6244"/>
                  </a:cubicBezTo>
                  <a:close/>
                  <a:moveTo>
                    <a:pt x="4622" y="6925"/>
                  </a:moveTo>
                  <a:cubicBezTo>
                    <a:pt x="4621" y="6925"/>
                    <a:pt x="4619" y="6925"/>
                    <a:pt x="4618" y="6925"/>
                  </a:cubicBezTo>
                  <a:lnTo>
                    <a:pt x="4618" y="6925"/>
                  </a:lnTo>
                  <a:cubicBezTo>
                    <a:pt x="4673" y="6960"/>
                    <a:pt x="4727" y="6995"/>
                    <a:pt x="4771" y="7030"/>
                  </a:cubicBezTo>
                  <a:cubicBezTo>
                    <a:pt x="4723" y="6953"/>
                    <a:pt x="4662" y="6925"/>
                    <a:pt x="4622" y="6925"/>
                  </a:cubicBezTo>
                  <a:close/>
                  <a:moveTo>
                    <a:pt x="6770" y="7278"/>
                  </a:moveTo>
                  <a:lnTo>
                    <a:pt x="6770" y="7278"/>
                  </a:lnTo>
                  <a:cubicBezTo>
                    <a:pt x="6757" y="7302"/>
                    <a:pt x="6757" y="7327"/>
                    <a:pt x="6757" y="7327"/>
                  </a:cubicBezTo>
                  <a:cubicBezTo>
                    <a:pt x="6703" y="7354"/>
                    <a:pt x="6673" y="7365"/>
                    <a:pt x="6662" y="7365"/>
                  </a:cubicBezTo>
                  <a:cubicBezTo>
                    <a:pt x="6641" y="7365"/>
                    <a:pt x="6687" y="7326"/>
                    <a:pt x="6770" y="7278"/>
                  </a:cubicBezTo>
                  <a:close/>
                  <a:moveTo>
                    <a:pt x="6095" y="3424"/>
                  </a:moveTo>
                  <a:cubicBezTo>
                    <a:pt x="6186" y="3424"/>
                    <a:pt x="6483" y="3424"/>
                    <a:pt x="6574" y="3515"/>
                  </a:cubicBezTo>
                  <a:cubicBezTo>
                    <a:pt x="6665" y="3515"/>
                    <a:pt x="6757" y="3607"/>
                    <a:pt x="6848" y="3607"/>
                  </a:cubicBezTo>
                  <a:cubicBezTo>
                    <a:pt x="6848" y="3607"/>
                    <a:pt x="6614" y="3490"/>
                    <a:pt x="6661" y="3490"/>
                  </a:cubicBezTo>
                  <a:cubicBezTo>
                    <a:pt x="6673" y="3490"/>
                    <a:pt x="6702" y="3497"/>
                    <a:pt x="6757" y="3515"/>
                  </a:cubicBezTo>
                  <a:cubicBezTo>
                    <a:pt x="6904" y="3589"/>
                    <a:pt x="7006" y="3677"/>
                    <a:pt x="7136" y="3756"/>
                  </a:cubicBezTo>
                  <a:lnTo>
                    <a:pt x="7136" y="3756"/>
                  </a:lnTo>
                  <a:cubicBezTo>
                    <a:pt x="7130" y="3765"/>
                    <a:pt x="7131" y="3782"/>
                    <a:pt x="7145" y="3812"/>
                  </a:cubicBezTo>
                  <a:cubicBezTo>
                    <a:pt x="7236" y="3812"/>
                    <a:pt x="7327" y="3903"/>
                    <a:pt x="7327" y="3995"/>
                  </a:cubicBezTo>
                  <a:cubicBezTo>
                    <a:pt x="7419" y="3995"/>
                    <a:pt x="7419" y="4086"/>
                    <a:pt x="7510" y="4086"/>
                  </a:cubicBezTo>
                  <a:cubicBezTo>
                    <a:pt x="7562" y="4180"/>
                    <a:pt x="7590" y="4249"/>
                    <a:pt x="7586" y="4270"/>
                  </a:cubicBezTo>
                  <a:lnTo>
                    <a:pt x="7586" y="4270"/>
                  </a:lnTo>
                  <a:cubicBezTo>
                    <a:pt x="7528" y="4196"/>
                    <a:pt x="7470" y="4137"/>
                    <a:pt x="7419" y="4086"/>
                  </a:cubicBezTo>
                  <a:lnTo>
                    <a:pt x="7419" y="4086"/>
                  </a:lnTo>
                  <a:cubicBezTo>
                    <a:pt x="7512" y="4221"/>
                    <a:pt x="7563" y="4276"/>
                    <a:pt x="7580" y="4276"/>
                  </a:cubicBezTo>
                  <a:cubicBezTo>
                    <a:pt x="7583" y="4276"/>
                    <a:pt x="7585" y="4274"/>
                    <a:pt x="7586" y="4270"/>
                  </a:cubicBezTo>
                  <a:lnTo>
                    <a:pt x="7586" y="4270"/>
                  </a:lnTo>
                  <a:cubicBezTo>
                    <a:pt x="7631" y="4327"/>
                    <a:pt x="7675" y="4394"/>
                    <a:pt x="7715" y="4474"/>
                  </a:cubicBezTo>
                  <a:cubicBezTo>
                    <a:pt x="7769" y="4474"/>
                    <a:pt x="7791" y="4506"/>
                    <a:pt x="7800" y="4551"/>
                  </a:cubicBezTo>
                  <a:lnTo>
                    <a:pt x="7800" y="4551"/>
                  </a:lnTo>
                  <a:cubicBezTo>
                    <a:pt x="7797" y="4546"/>
                    <a:pt x="7794" y="4543"/>
                    <a:pt x="7791" y="4543"/>
                  </a:cubicBezTo>
                  <a:cubicBezTo>
                    <a:pt x="7784" y="4543"/>
                    <a:pt x="7786" y="4573"/>
                    <a:pt x="7807" y="4657"/>
                  </a:cubicBezTo>
                  <a:cubicBezTo>
                    <a:pt x="7807" y="4657"/>
                    <a:pt x="7807" y="4657"/>
                    <a:pt x="7807" y="4657"/>
                  </a:cubicBezTo>
                  <a:lnTo>
                    <a:pt x="7807" y="4657"/>
                  </a:lnTo>
                  <a:cubicBezTo>
                    <a:pt x="7826" y="4689"/>
                    <a:pt x="7841" y="4709"/>
                    <a:pt x="7851" y="4722"/>
                  </a:cubicBezTo>
                  <a:lnTo>
                    <a:pt x="7851" y="4722"/>
                  </a:lnTo>
                  <a:cubicBezTo>
                    <a:pt x="7893" y="4809"/>
                    <a:pt x="7910" y="4935"/>
                    <a:pt x="7956" y="5060"/>
                  </a:cubicBezTo>
                  <a:lnTo>
                    <a:pt x="7956" y="5060"/>
                  </a:lnTo>
                  <a:cubicBezTo>
                    <a:pt x="7943" y="5080"/>
                    <a:pt x="7949" y="5117"/>
                    <a:pt x="7959" y="5151"/>
                  </a:cubicBezTo>
                  <a:lnTo>
                    <a:pt x="7959" y="5151"/>
                  </a:lnTo>
                  <a:cubicBezTo>
                    <a:pt x="7963" y="5136"/>
                    <a:pt x="7967" y="5118"/>
                    <a:pt x="7972" y="5099"/>
                  </a:cubicBezTo>
                  <a:lnTo>
                    <a:pt x="7972" y="5099"/>
                  </a:lnTo>
                  <a:cubicBezTo>
                    <a:pt x="7978" y="5112"/>
                    <a:pt x="7983" y="5124"/>
                    <a:pt x="7989" y="5136"/>
                  </a:cubicBezTo>
                  <a:cubicBezTo>
                    <a:pt x="7989" y="5167"/>
                    <a:pt x="7987" y="5193"/>
                    <a:pt x="7983" y="5213"/>
                  </a:cubicBezTo>
                  <a:lnTo>
                    <a:pt x="7983" y="5213"/>
                  </a:lnTo>
                  <a:cubicBezTo>
                    <a:pt x="7976" y="5199"/>
                    <a:pt x="7967" y="5176"/>
                    <a:pt x="7959" y="5151"/>
                  </a:cubicBezTo>
                  <a:lnTo>
                    <a:pt x="7959" y="5151"/>
                  </a:lnTo>
                  <a:cubicBezTo>
                    <a:pt x="7942" y="5228"/>
                    <a:pt x="7948" y="5263"/>
                    <a:pt x="7959" y="5263"/>
                  </a:cubicBezTo>
                  <a:cubicBezTo>
                    <a:pt x="7966" y="5263"/>
                    <a:pt x="7976" y="5246"/>
                    <a:pt x="7983" y="5213"/>
                  </a:cubicBezTo>
                  <a:lnTo>
                    <a:pt x="7983" y="5213"/>
                  </a:lnTo>
                  <a:cubicBezTo>
                    <a:pt x="7987" y="5222"/>
                    <a:pt x="7989" y="5227"/>
                    <a:pt x="7989" y="5227"/>
                  </a:cubicBezTo>
                  <a:lnTo>
                    <a:pt x="7989" y="5684"/>
                  </a:lnTo>
                  <a:lnTo>
                    <a:pt x="7989" y="5684"/>
                  </a:lnTo>
                  <a:cubicBezTo>
                    <a:pt x="8002" y="5631"/>
                    <a:pt x="8014" y="5585"/>
                    <a:pt x="8015" y="5585"/>
                  </a:cubicBezTo>
                  <a:lnTo>
                    <a:pt x="8015" y="5585"/>
                  </a:lnTo>
                  <a:cubicBezTo>
                    <a:pt x="8017" y="5585"/>
                    <a:pt x="8010" y="5618"/>
                    <a:pt x="7989" y="5707"/>
                  </a:cubicBezTo>
                  <a:lnTo>
                    <a:pt x="7989" y="5798"/>
                  </a:lnTo>
                  <a:cubicBezTo>
                    <a:pt x="7977" y="5826"/>
                    <a:pt x="7969" y="5837"/>
                    <a:pt x="7966" y="5837"/>
                  </a:cubicBezTo>
                  <a:cubicBezTo>
                    <a:pt x="7957" y="5837"/>
                    <a:pt x="7968" y="5776"/>
                    <a:pt x="7982" y="5714"/>
                  </a:cubicBezTo>
                  <a:lnTo>
                    <a:pt x="7982" y="5714"/>
                  </a:lnTo>
                  <a:cubicBezTo>
                    <a:pt x="7898" y="5803"/>
                    <a:pt x="7898" y="5892"/>
                    <a:pt x="7898" y="6003"/>
                  </a:cubicBezTo>
                  <a:cubicBezTo>
                    <a:pt x="7898" y="6052"/>
                    <a:pt x="7871" y="6102"/>
                    <a:pt x="7847" y="6151"/>
                  </a:cubicBezTo>
                  <a:lnTo>
                    <a:pt x="7847" y="6151"/>
                  </a:lnTo>
                  <a:cubicBezTo>
                    <a:pt x="7862" y="6132"/>
                    <a:pt x="7879" y="6114"/>
                    <a:pt x="7898" y="6095"/>
                  </a:cubicBezTo>
                  <a:lnTo>
                    <a:pt x="7898" y="6095"/>
                  </a:lnTo>
                  <a:cubicBezTo>
                    <a:pt x="7873" y="6120"/>
                    <a:pt x="7848" y="6159"/>
                    <a:pt x="7823" y="6204"/>
                  </a:cubicBezTo>
                  <a:lnTo>
                    <a:pt x="7823" y="6204"/>
                  </a:lnTo>
                  <a:cubicBezTo>
                    <a:pt x="7830" y="6186"/>
                    <a:pt x="7838" y="6169"/>
                    <a:pt x="7847" y="6151"/>
                  </a:cubicBezTo>
                  <a:lnTo>
                    <a:pt x="7847" y="6151"/>
                  </a:lnTo>
                  <a:cubicBezTo>
                    <a:pt x="7766" y="6250"/>
                    <a:pt x="7738" y="6338"/>
                    <a:pt x="7749" y="6351"/>
                  </a:cubicBezTo>
                  <a:lnTo>
                    <a:pt x="7749" y="6351"/>
                  </a:lnTo>
                  <a:cubicBezTo>
                    <a:pt x="7773" y="6300"/>
                    <a:pt x="7798" y="6249"/>
                    <a:pt x="7823" y="6204"/>
                  </a:cubicBezTo>
                  <a:lnTo>
                    <a:pt x="7823" y="6204"/>
                  </a:lnTo>
                  <a:cubicBezTo>
                    <a:pt x="7813" y="6228"/>
                    <a:pt x="7807" y="6253"/>
                    <a:pt x="7807" y="6277"/>
                  </a:cubicBezTo>
                  <a:cubicBezTo>
                    <a:pt x="7780" y="6331"/>
                    <a:pt x="7761" y="6353"/>
                    <a:pt x="7752" y="6353"/>
                  </a:cubicBezTo>
                  <a:cubicBezTo>
                    <a:pt x="7751" y="6353"/>
                    <a:pt x="7750" y="6352"/>
                    <a:pt x="7749" y="6351"/>
                  </a:cubicBezTo>
                  <a:lnTo>
                    <a:pt x="7749" y="6351"/>
                  </a:lnTo>
                  <a:cubicBezTo>
                    <a:pt x="7707" y="6437"/>
                    <a:pt x="7666" y="6522"/>
                    <a:pt x="7624" y="6574"/>
                  </a:cubicBezTo>
                  <a:cubicBezTo>
                    <a:pt x="7624" y="6589"/>
                    <a:pt x="7621" y="6602"/>
                    <a:pt x="7615" y="6613"/>
                  </a:cubicBezTo>
                  <a:lnTo>
                    <a:pt x="7615" y="6613"/>
                  </a:lnTo>
                  <a:cubicBezTo>
                    <a:pt x="7614" y="6613"/>
                    <a:pt x="7613" y="6613"/>
                    <a:pt x="7611" y="6613"/>
                  </a:cubicBezTo>
                  <a:cubicBezTo>
                    <a:pt x="7596" y="6613"/>
                    <a:pt x="7564" y="6628"/>
                    <a:pt x="7510" y="6665"/>
                  </a:cubicBezTo>
                  <a:lnTo>
                    <a:pt x="7145" y="7030"/>
                  </a:lnTo>
                  <a:cubicBezTo>
                    <a:pt x="7197" y="6978"/>
                    <a:pt x="7281" y="6925"/>
                    <a:pt x="7306" y="6925"/>
                  </a:cubicBezTo>
                  <a:cubicBezTo>
                    <a:pt x="7325" y="6925"/>
                    <a:pt x="7313" y="6953"/>
                    <a:pt x="7236" y="7030"/>
                  </a:cubicBezTo>
                  <a:cubicBezTo>
                    <a:pt x="7145" y="7030"/>
                    <a:pt x="7053" y="7145"/>
                    <a:pt x="7053" y="7145"/>
                  </a:cubicBezTo>
                  <a:cubicBezTo>
                    <a:pt x="6939" y="7236"/>
                    <a:pt x="6848" y="7236"/>
                    <a:pt x="6848" y="7236"/>
                  </a:cubicBezTo>
                  <a:cubicBezTo>
                    <a:pt x="6757" y="7236"/>
                    <a:pt x="6574" y="7327"/>
                    <a:pt x="6369" y="7418"/>
                  </a:cubicBezTo>
                  <a:lnTo>
                    <a:pt x="5798" y="7418"/>
                  </a:lnTo>
                  <a:cubicBezTo>
                    <a:pt x="5646" y="7388"/>
                    <a:pt x="5575" y="7378"/>
                    <a:pt x="5551" y="7378"/>
                  </a:cubicBezTo>
                  <a:cubicBezTo>
                    <a:pt x="5504" y="7378"/>
                    <a:pt x="5646" y="7418"/>
                    <a:pt x="5707" y="7418"/>
                  </a:cubicBezTo>
                  <a:lnTo>
                    <a:pt x="5615" y="7418"/>
                  </a:lnTo>
                  <a:cubicBezTo>
                    <a:pt x="5433" y="7418"/>
                    <a:pt x="5227" y="7327"/>
                    <a:pt x="5136" y="7327"/>
                  </a:cubicBezTo>
                  <a:cubicBezTo>
                    <a:pt x="5045" y="7236"/>
                    <a:pt x="4953" y="7236"/>
                    <a:pt x="4862" y="7145"/>
                  </a:cubicBezTo>
                  <a:cubicBezTo>
                    <a:pt x="4862" y="7145"/>
                    <a:pt x="4771" y="7030"/>
                    <a:pt x="4657" y="7030"/>
                  </a:cubicBezTo>
                  <a:cubicBezTo>
                    <a:pt x="4554" y="6979"/>
                    <a:pt x="4567" y="6928"/>
                    <a:pt x="4618" y="6925"/>
                  </a:cubicBezTo>
                  <a:lnTo>
                    <a:pt x="4618" y="6925"/>
                  </a:lnTo>
                  <a:cubicBezTo>
                    <a:pt x="4530" y="6869"/>
                    <a:pt x="4439" y="6813"/>
                    <a:pt x="4383" y="6756"/>
                  </a:cubicBezTo>
                  <a:cubicBezTo>
                    <a:pt x="4383" y="6748"/>
                    <a:pt x="4381" y="6739"/>
                    <a:pt x="4379" y="6730"/>
                  </a:cubicBezTo>
                  <a:lnTo>
                    <a:pt x="4379" y="6730"/>
                  </a:lnTo>
                  <a:cubicBezTo>
                    <a:pt x="4401" y="6759"/>
                    <a:pt x="4417" y="6787"/>
                    <a:pt x="4420" y="6787"/>
                  </a:cubicBezTo>
                  <a:cubicBezTo>
                    <a:pt x="4423" y="6787"/>
                    <a:pt x="4413" y="6756"/>
                    <a:pt x="4383" y="6665"/>
                  </a:cubicBezTo>
                  <a:cubicBezTo>
                    <a:pt x="4326" y="6601"/>
                    <a:pt x="4304" y="6577"/>
                    <a:pt x="4302" y="6577"/>
                  </a:cubicBezTo>
                  <a:cubicBezTo>
                    <a:pt x="4297" y="6577"/>
                    <a:pt x="4362" y="6665"/>
                    <a:pt x="4379" y="6730"/>
                  </a:cubicBezTo>
                  <a:lnTo>
                    <a:pt x="4379" y="6730"/>
                  </a:lnTo>
                  <a:cubicBezTo>
                    <a:pt x="4355" y="6698"/>
                    <a:pt x="4323" y="6665"/>
                    <a:pt x="4292" y="6665"/>
                  </a:cubicBezTo>
                  <a:cubicBezTo>
                    <a:pt x="4205" y="6471"/>
                    <a:pt x="4200" y="6215"/>
                    <a:pt x="4026" y="6111"/>
                  </a:cubicBezTo>
                  <a:lnTo>
                    <a:pt x="4026" y="6111"/>
                  </a:lnTo>
                  <a:cubicBezTo>
                    <a:pt x="4009" y="6075"/>
                    <a:pt x="3995" y="6039"/>
                    <a:pt x="3995" y="6003"/>
                  </a:cubicBezTo>
                  <a:cubicBezTo>
                    <a:pt x="3995" y="5905"/>
                    <a:pt x="3995" y="5824"/>
                    <a:pt x="3937" y="5803"/>
                  </a:cubicBezTo>
                  <a:lnTo>
                    <a:pt x="3937" y="5803"/>
                  </a:lnTo>
                  <a:cubicBezTo>
                    <a:pt x="3925" y="5754"/>
                    <a:pt x="3903" y="5660"/>
                    <a:pt x="3903" y="5615"/>
                  </a:cubicBezTo>
                  <a:lnTo>
                    <a:pt x="3903" y="5318"/>
                  </a:lnTo>
                  <a:lnTo>
                    <a:pt x="3903" y="5136"/>
                  </a:lnTo>
                  <a:cubicBezTo>
                    <a:pt x="3973" y="4998"/>
                    <a:pt x="3989" y="4847"/>
                    <a:pt x="4033" y="4702"/>
                  </a:cubicBezTo>
                  <a:lnTo>
                    <a:pt x="4033" y="4702"/>
                  </a:lnTo>
                  <a:cubicBezTo>
                    <a:pt x="4042" y="4701"/>
                    <a:pt x="4058" y="4688"/>
                    <a:pt x="4086" y="4657"/>
                  </a:cubicBezTo>
                  <a:cubicBezTo>
                    <a:pt x="4086" y="4565"/>
                    <a:pt x="4200" y="4474"/>
                    <a:pt x="4200" y="4383"/>
                  </a:cubicBezTo>
                  <a:cubicBezTo>
                    <a:pt x="4265" y="4318"/>
                    <a:pt x="4284" y="4299"/>
                    <a:pt x="4289" y="4252"/>
                  </a:cubicBezTo>
                  <a:lnTo>
                    <a:pt x="4289" y="4252"/>
                  </a:lnTo>
                  <a:cubicBezTo>
                    <a:pt x="4287" y="4253"/>
                    <a:pt x="4286" y="4254"/>
                    <a:pt x="4284" y="4254"/>
                  </a:cubicBezTo>
                  <a:cubicBezTo>
                    <a:pt x="4282" y="4254"/>
                    <a:pt x="4283" y="4250"/>
                    <a:pt x="4290" y="4244"/>
                  </a:cubicBezTo>
                  <a:lnTo>
                    <a:pt x="4290" y="4244"/>
                  </a:lnTo>
                  <a:cubicBezTo>
                    <a:pt x="4292" y="4227"/>
                    <a:pt x="4292" y="4205"/>
                    <a:pt x="4292" y="4177"/>
                  </a:cubicBezTo>
                  <a:cubicBezTo>
                    <a:pt x="4377" y="4177"/>
                    <a:pt x="4382" y="4098"/>
                    <a:pt x="4457" y="4087"/>
                  </a:cubicBezTo>
                  <a:lnTo>
                    <a:pt x="4457" y="4087"/>
                  </a:lnTo>
                  <a:cubicBezTo>
                    <a:pt x="4523" y="3994"/>
                    <a:pt x="4590" y="3879"/>
                    <a:pt x="4657" y="3812"/>
                  </a:cubicBezTo>
                  <a:cubicBezTo>
                    <a:pt x="4771" y="3812"/>
                    <a:pt x="4862" y="3721"/>
                    <a:pt x="4862" y="3721"/>
                  </a:cubicBezTo>
                  <a:cubicBezTo>
                    <a:pt x="4922" y="3646"/>
                    <a:pt x="4981" y="3620"/>
                    <a:pt x="5041" y="3586"/>
                  </a:cubicBezTo>
                  <a:lnTo>
                    <a:pt x="5041" y="3586"/>
                  </a:lnTo>
                  <a:cubicBezTo>
                    <a:pt x="5034" y="3588"/>
                    <a:pt x="5029" y="3589"/>
                    <a:pt x="5026" y="3589"/>
                  </a:cubicBezTo>
                  <a:cubicBezTo>
                    <a:pt x="5014" y="3589"/>
                    <a:pt x="5038" y="3570"/>
                    <a:pt x="5136" y="3515"/>
                  </a:cubicBezTo>
                  <a:lnTo>
                    <a:pt x="5136" y="3515"/>
                  </a:lnTo>
                  <a:cubicBezTo>
                    <a:pt x="5104" y="3547"/>
                    <a:pt x="5073" y="3568"/>
                    <a:pt x="5041" y="3586"/>
                  </a:cubicBezTo>
                  <a:lnTo>
                    <a:pt x="5041" y="3586"/>
                  </a:lnTo>
                  <a:cubicBezTo>
                    <a:pt x="5079" y="3574"/>
                    <a:pt x="5165" y="3534"/>
                    <a:pt x="5200" y="3512"/>
                  </a:cubicBezTo>
                  <a:lnTo>
                    <a:pt x="5200" y="3512"/>
                  </a:lnTo>
                  <a:cubicBezTo>
                    <a:pt x="5179" y="3514"/>
                    <a:pt x="5158" y="3515"/>
                    <a:pt x="5136" y="3515"/>
                  </a:cubicBezTo>
                  <a:cubicBezTo>
                    <a:pt x="5178" y="3502"/>
                    <a:pt x="5200" y="3497"/>
                    <a:pt x="5210" y="3497"/>
                  </a:cubicBezTo>
                  <a:cubicBezTo>
                    <a:pt x="5220" y="3497"/>
                    <a:pt x="5214" y="3503"/>
                    <a:pt x="5200" y="3512"/>
                  </a:cubicBezTo>
                  <a:lnTo>
                    <a:pt x="5200" y="3512"/>
                  </a:lnTo>
                  <a:cubicBezTo>
                    <a:pt x="5380" y="3497"/>
                    <a:pt x="5543" y="3424"/>
                    <a:pt x="5707" y="3424"/>
                  </a:cubicBezTo>
                  <a:close/>
                  <a:moveTo>
                    <a:pt x="5912" y="0"/>
                  </a:moveTo>
                  <a:cubicBezTo>
                    <a:pt x="3630" y="0"/>
                    <a:pt x="1621" y="1438"/>
                    <a:pt x="776" y="3607"/>
                  </a:cubicBezTo>
                  <a:cubicBezTo>
                    <a:pt x="0" y="5615"/>
                    <a:pt x="662" y="8172"/>
                    <a:pt x="2374" y="9518"/>
                  </a:cubicBezTo>
                  <a:cubicBezTo>
                    <a:pt x="3430" y="10390"/>
                    <a:pt x="4701" y="10856"/>
                    <a:pt x="5990" y="10856"/>
                  </a:cubicBezTo>
                  <a:cubicBezTo>
                    <a:pt x="6930" y="10856"/>
                    <a:pt x="7880" y="10609"/>
                    <a:pt x="8765" y="10089"/>
                  </a:cubicBezTo>
                  <a:cubicBezTo>
                    <a:pt x="10751" y="8948"/>
                    <a:pt x="11710" y="6574"/>
                    <a:pt x="11322" y="4291"/>
                  </a:cubicBezTo>
                  <a:cubicBezTo>
                    <a:pt x="10842" y="1803"/>
                    <a:pt x="8469" y="0"/>
                    <a:pt x="5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2235325" y="3681775"/>
              <a:ext cx="187775" cy="185475"/>
            </a:xfrm>
            <a:custGeom>
              <a:avLst/>
              <a:gdLst/>
              <a:ahLst/>
              <a:cxnLst/>
              <a:rect l="l" t="t" r="r" b="b"/>
              <a:pathLst>
                <a:path w="7511" h="7419" extrusionOk="0">
                  <a:moveTo>
                    <a:pt x="3721" y="0"/>
                  </a:moveTo>
                  <a:cubicBezTo>
                    <a:pt x="1712" y="0"/>
                    <a:pt x="1" y="1621"/>
                    <a:pt x="1" y="3721"/>
                  </a:cubicBezTo>
                  <a:cubicBezTo>
                    <a:pt x="1" y="5798"/>
                    <a:pt x="1712" y="7418"/>
                    <a:pt x="3721" y="7418"/>
                  </a:cubicBezTo>
                  <a:cubicBezTo>
                    <a:pt x="5798" y="7418"/>
                    <a:pt x="7510" y="5798"/>
                    <a:pt x="7510" y="3721"/>
                  </a:cubicBezTo>
                  <a:cubicBezTo>
                    <a:pt x="7510" y="1621"/>
                    <a:pt x="5798" y="0"/>
                    <a:pt x="3721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2447025" y="2765575"/>
              <a:ext cx="283075" cy="271625"/>
            </a:xfrm>
            <a:custGeom>
              <a:avLst/>
              <a:gdLst/>
              <a:ahLst/>
              <a:cxnLst/>
              <a:rect l="l" t="t" r="r" b="b"/>
              <a:pathLst>
                <a:path w="11323" h="10865" extrusionOk="0">
                  <a:moveTo>
                    <a:pt x="6736" y="3551"/>
                  </a:moveTo>
                  <a:cubicBezTo>
                    <a:pt x="6743" y="3551"/>
                    <a:pt x="6750" y="3551"/>
                    <a:pt x="6757" y="3551"/>
                  </a:cubicBezTo>
                  <a:cubicBezTo>
                    <a:pt x="6815" y="3571"/>
                    <a:pt x="6835" y="3578"/>
                    <a:pt x="6833" y="3578"/>
                  </a:cubicBezTo>
                  <a:cubicBezTo>
                    <a:pt x="6830" y="3578"/>
                    <a:pt x="6784" y="3564"/>
                    <a:pt x="6736" y="3551"/>
                  </a:cubicBezTo>
                  <a:close/>
                  <a:moveTo>
                    <a:pt x="4371" y="4069"/>
                  </a:moveTo>
                  <a:cubicBezTo>
                    <a:pt x="4389" y="4069"/>
                    <a:pt x="4373" y="4117"/>
                    <a:pt x="4291" y="4165"/>
                  </a:cubicBezTo>
                  <a:lnTo>
                    <a:pt x="4291" y="4165"/>
                  </a:lnTo>
                  <a:cubicBezTo>
                    <a:pt x="4327" y="4095"/>
                    <a:pt x="4358" y="4069"/>
                    <a:pt x="4371" y="4069"/>
                  </a:cubicBezTo>
                  <a:close/>
                  <a:moveTo>
                    <a:pt x="7748" y="4590"/>
                  </a:moveTo>
                  <a:cubicBezTo>
                    <a:pt x="7764" y="4597"/>
                    <a:pt x="7783" y="4601"/>
                    <a:pt x="7807" y="4601"/>
                  </a:cubicBezTo>
                  <a:cubicBezTo>
                    <a:pt x="7826" y="4657"/>
                    <a:pt x="7828" y="4678"/>
                    <a:pt x="7821" y="4678"/>
                  </a:cubicBezTo>
                  <a:cubicBezTo>
                    <a:pt x="7810" y="4678"/>
                    <a:pt x="7779" y="4633"/>
                    <a:pt x="7748" y="4590"/>
                  </a:cubicBezTo>
                  <a:close/>
                  <a:moveTo>
                    <a:pt x="7884" y="5040"/>
                  </a:moveTo>
                  <a:cubicBezTo>
                    <a:pt x="7859" y="5149"/>
                    <a:pt x="7878" y="5222"/>
                    <a:pt x="7898" y="5252"/>
                  </a:cubicBezTo>
                  <a:lnTo>
                    <a:pt x="7898" y="5252"/>
                  </a:lnTo>
                  <a:lnTo>
                    <a:pt x="7898" y="5172"/>
                  </a:lnTo>
                  <a:cubicBezTo>
                    <a:pt x="7898" y="5129"/>
                    <a:pt x="7893" y="5085"/>
                    <a:pt x="7884" y="5040"/>
                  </a:cubicBezTo>
                  <a:close/>
                  <a:moveTo>
                    <a:pt x="3959" y="6117"/>
                  </a:moveTo>
                  <a:cubicBezTo>
                    <a:pt x="3965" y="6117"/>
                    <a:pt x="3995" y="6169"/>
                    <a:pt x="4033" y="6259"/>
                  </a:cubicBezTo>
                  <a:lnTo>
                    <a:pt x="4033" y="6259"/>
                  </a:lnTo>
                  <a:lnTo>
                    <a:pt x="3995" y="6222"/>
                  </a:lnTo>
                  <a:cubicBezTo>
                    <a:pt x="3963" y="6150"/>
                    <a:pt x="3954" y="6117"/>
                    <a:pt x="3959" y="6117"/>
                  </a:cubicBezTo>
                  <a:close/>
                  <a:moveTo>
                    <a:pt x="4209" y="6606"/>
                  </a:moveTo>
                  <a:cubicBezTo>
                    <a:pt x="4327" y="6683"/>
                    <a:pt x="4362" y="6779"/>
                    <a:pt x="4339" y="6779"/>
                  </a:cubicBezTo>
                  <a:cubicBezTo>
                    <a:pt x="4328" y="6779"/>
                    <a:pt x="4304" y="6757"/>
                    <a:pt x="4269" y="6701"/>
                  </a:cubicBezTo>
                  <a:cubicBezTo>
                    <a:pt x="4269" y="6701"/>
                    <a:pt x="4236" y="6659"/>
                    <a:pt x="4209" y="6606"/>
                  </a:cubicBezTo>
                  <a:close/>
                  <a:moveTo>
                    <a:pt x="5890" y="3369"/>
                  </a:moveTo>
                  <a:cubicBezTo>
                    <a:pt x="5981" y="3369"/>
                    <a:pt x="6095" y="3460"/>
                    <a:pt x="6186" y="3460"/>
                  </a:cubicBezTo>
                  <a:cubicBezTo>
                    <a:pt x="6336" y="3460"/>
                    <a:pt x="6486" y="3522"/>
                    <a:pt x="6649" y="3544"/>
                  </a:cubicBezTo>
                  <a:lnTo>
                    <a:pt x="6649" y="3544"/>
                  </a:lnTo>
                  <a:cubicBezTo>
                    <a:pt x="6654" y="3546"/>
                    <a:pt x="6659" y="3549"/>
                    <a:pt x="6666" y="3551"/>
                  </a:cubicBezTo>
                  <a:cubicBezTo>
                    <a:pt x="6757" y="3551"/>
                    <a:pt x="6848" y="3643"/>
                    <a:pt x="6940" y="3734"/>
                  </a:cubicBezTo>
                  <a:cubicBezTo>
                    <a:pt x="7031" y="3734"/>
                    <a:pt x="7031" y="3734"/>
                    <a:pt x="7122" y="3848"/>
                  </a:cubicBezTo>
                  <a:cubicBezTo>
                    <a:pt x="7148" y="3869"/>
                    <a:pt x="7177" y="3889"/>
                    <a:pt x="7207" y="3911"/>
                  </a:cubicBezTo>
                  <a:lnTo>
                    <a:pt x="7207" y="3911"/>
                  </a:lnTo>
                  <a:cubicBezTo>
                    <a:pt x="7184" y="3888"/>
                    <a:pt x="7165" y="3868"/>
                    <a:pt x="7148" y="3851"/>
                  </a:cubicBezTo>
                  <a:lnTo>
                    <a:pt x="7148" y="3851"/>
                  </a:lnTo>
                  <a:cubicBezTo>
                    <a:pt x="7180" y="3856"/>
                    <a:pt x="7231" y="3874"/>
                    <a:pt x="7236" y="3931"/>
                  </a:cubicBezTo>
                  <a:lnTo>
                    <a:pt x="7236" y="3931"/>
                  </a:lnTo>
                  <a:cubicBezTo>
                    <a:pt x="7226" y="3924"/>
                    <a:pt x="7217" y="3917"/>
                    <a:pt x="7207" y="3911"/>
                  </a:cubicBezTo>
                  <a:lnTo>
                    <a:pt x="7207" y="3911"/>
                  </a:lnTo>
                  <a:cubicBezTo>
                    <a:pt x="7217" y="3920"/>
                    <a:pt x="7226" y="3929"/>
                    <a:pt x="7236" y="3939"/>
                  </a:cubicBezTo>
                  <a:cubicBezTo>
                    <a:pt x="7236" y="3936"/>
                    <a:pt x="7236" y="3933"/>
                    <a:pt x="7236" y="3931"/>
                  </a:cubicBezTo>
                  <a:lnTo>
                    <a:pt x="7236" y="3931"/>
                  </a:lnTo>
                  <a:cubicBezTo>
                    <a:pt x="7321" y="3991"/>
                    <a:pt x="7414" y="4061"/>
                    <a:pt x="7480" y="4161"/>
                  </a:cubicBezTo>
                  <a:lnTo>
                    <a:pt x="7480" y="4161"/>
                  </a:lnTo>
                  <a:cubicBezTo>
                    <a:pt x="7434" y="4105"/>
                    <a:pt x="7384" y="4046"/>
                    <a:pt x="7376" y="4046"/>
                  </a:cubicBezTo>
                  <a:cubicBezTo>
                    <a:pt x="7371" y="4046"/>
                    <a:pt x="7382" y="4067"/>
                    <a:pt x="7419" y="4122"/>
                  </a:cubicBezTo>
                  <a:cubicBezTo>
                    <a:pt x="7510" y="4213"/>
                    <a:pt x="7602" y="4305"/>
                    <a:pt x="7602" y="4419"/>
                  </a:cubicBezTo>
                  <a:cubicBezTo>
                    <a:pt x="7636" y="4453"/>
                    <a:pt x="7657" y="4487"/>
                    <a:pt x="7676" y="4516"/>
                  </a:cubicBezTo>
                  <a:lnTo>
                    <a:pt x="7676" y="4516"/>
                  </a:lnTo>
                  <a:cubicBezTo>
                    <a:pt x="7673" y="4525"/>
                    <a:pt x="7677" y="4550"/>
                    <a:pt x="7693" y="4601"/>
                  </a:cubicBezTo>
                  <a:cubicBezTo>
                    <a:pt x="7780" y="4741"/>
                    <a:pt x="7854" y="4894"/>
                    <a:pt x="7884" y="5040"/>
                  </a:cubicBezTo>
                  <a:lnTo>
                    <a:pt x="7884" y="5040"/>
                  </a:lnTo>
                  <a:cubicBezTo>
                    <a:pt x="7888" y="5024"/>
                    <a:pt x="7892" y="5007"/>
                    <a:pt x="7898" y="4989"/>
                  </a:cubicBezTo>
                  <a:lnTo>
                    <a:pt x="7898" y="4989"/>
                  </a:lnTo>
                  <a:lnTo>
                    <a:pt x="7898" y="5172"/>
                  </a:lnTo>
                  <a:cubicBezTo>
                    <a:pt x="7905" y="5186"/>
                    <a:pt x="7911" y="5198"/>
                    <a:pt x="7915" y="5209"/>
                  </a:cubicBezTo>
                  <a:lnTo>
                    <a:pt x="7915" y="5209"/>
                  </a:lnTo>
                  <a:cubicBezTo>
                    <a:pt x="7912" y="5227"/>
                    <a:pt x="7910" y="5245"/>
                    <a:pt x="7908" y="5263"/>
                  </a:cubicBezTo>
                  <a:lnTo>
                    <a:pt x="7908" y="5263"/>
                  </a:lnTo>
                  <a:cubicBezTo>
                    <a:pt x="7905" y="5261"/>
                    <a:pt x="7902" y="5257"/>
                    <a:pt x="7898" y="5252"/>
                  </a:cubicBezTo>
                  <a:lnTo>
                    <a:pt x="7898" y="5252"/>
                  </a:lnTo>
                  <a:lnTo>
                    <a:pt x="7898" y="5446"/>
                  </a:lnTo>
                  <a:lnTo>
                    <a:pt x="7898" y="5560"/>
                  </a:lnTo>
                  <a:cubicBezTo>
                    <a:pt x="7898" y="5743"/>
                    <a:pt x="7898" y="5925"/>
                    <a:pt x="7807" y="6131"/>
                  </a:cubicBezTo>
                  <a:cubicBezTo>
                    <a:pt x="7807" y="6131"/>
                    <a:pt x="7693" y="6313"/>
                    <a:pt x="7693" y="6405"/>
                  </a:cubicBezTo>
                  <a:cubicBezTo>
                    <a:pt x="7693" y="6336"/>
                    <a:pt x="7809" y="6151"/>
                    <a:pt x="7828" y="6151"/>
                  </a:cubicBezTo>
                  <a:cubicBezTo>
                    <a:pt x="7834" y="6151"/>
                    <a:pt x="7830" y="6171"/>
                    <a:pt x="7807" y="6222"/>
                  </a:cubicBezTo>
                  <a:cubicBezTo>
                    <a:pt x="7693" y="6405"/>
                    <a:pt x="7602" y="6587"/>
                    <a:pt x="7419" y="6701"/>
                  </a:cubicBezTo>
                  <a:cubicBezTo>
                    <a:pt x="7410" y="6728"/>
                    <a:pt x="7406" y="6747"/>
                    <a:pt x="7404" y="6761"/>
                  </a:cubicBezTo>
                  <a:lnTo>
                    <a:pt x="7404" y="6761"/>
                  </a:lnTo>
                  <a:cubicBezTo>
                    <a:pt x="7386" y="6778"/>
                    <a:pt x="7364" y="6793"/>
                    <a:pt x="7328" y="6793"/>
                  </a:cubicBezTo>
                  <a:cubicBezTo>
                    <a:pt x="7328" y="6884"/>
                    <a:pt x="7236" y="6884"/>
                    <a:pt x="7236" y="6975"/>
                  </a:cubicBezTo>
                  <a:cubicBezTo>
                    <a:pt x="7210" y="6975"/>
                    <a:pt x="7186" y="6985"/>
                    <a:pt x="7161" y="6999"/>
                  </a:cubicBezTo>
                  <a:lnTo>
                    <a:pt x="7161" y="6999"/>
                  </a:lnTo>
                  <a:cubicBezTo>
                    <a:pt x="7183" y="6992"/>
                    <a:pt x="7208" y="6984"/>
                    <a:pt x="7236" y="6975"/>
                  </a:cubicBezTo>
                  <a:lnTo>
                    <a:pt x="7236" y="6975"/>
                  </a:lnTo>
                  <a:cubicBezTo>
                    <a:pt x="7197" y="6993"/>
                    <a:pt x="7161" y="7007"/>
                    <a:pt x="7132" y="7018"/>
                  </a:cubicBezTo>
                  <a:lnTo>
                    <a:pt x="7132" y="7018"/>
                  </a:lnTo>
                  <a:cubicBezTo>
                    <a:pt x="7142" y="7011"/>
                    <a:pt x="7151" y="7005"/>
                    <a:pt x="7161" y="6999"/>
                  </a:cubicBezTo>
                  <a:lnTo>
                    <a:pt x="7161" y="6999"/>
                  </a:lnTo>
                  <a:cubicBezTo>
                    <a:pt x="7070" y="7029"/>
                    <a:pt x="7039" y="7044"/>
                    <a:pt x="7048" y="7044"/>
                  </a:cubicBezTo>
                  <a:cubicBezTo>
                    <a:pt x="7055" y="7044"/>
                    <a:pt x="7086" y="7035"/>
                    <a:pt x="7132" y="7018"/>
                  </a:cubicBezTo>
                  <a:lnTo>
                    <a:pt x="7132" y="7018"/>
                  </a:lnTo>
                  <a:cubicBezTo>
                    <a:pt x="7056" y="7072"/>
                    <a:pt x="6974" y="7158"/>
                    <a:pt x="6848" y="7158"/>
                  </a:cubicBezTo>
                  <a:cubicBezTo>
                    <a:pt x="6813" y="7201"/>
                    <a:pt x="6792" y="7228"/>
                    <a:pt x="6774" y="7245"/>
                  </a:cubicBezTo>
                  <a:lnTo>
                    <a:pt x="6774" y="7245"/>
                  </a:lnTo>
                  <a:cubicBezTo>
                    <a:pt x="6773" y="7245"/>
                    <a:pt x="6773" y="7245"/>
                    <a:pt x="6773" y="7245"/>
                  </a:cubicBezTo>
                  <a:cubicBezTo>
                    <a:pt x="6760" y="7245"/>
                    <a:pt x="6728" y="7253"/>
                    <a:pt x="6666" y="7272"/>
                  </a:cubicBezTo>
                  <a:cubicBezTo>
                    <a:pt x="6666" y="7272"/>
                    <a:pt x="6666" y="7272"/>
                    <a:pt x="6666" y="7272"/>
                  </a:cubicBezTo>
                  <a:lnTo>
                    <a:pt x="6666" y="7272"/>
                  </a:lnTo>
                  <a:cubicBezTo>
                    <a:pt x="6618" y="7301"/>
                    <a:pt x="6595" y="7318"/>
                    <a:pt x="6589" y="7327"/>
                  </a:cubicBezTo>
                  <a:lnTo>
                    <a:pt x="6589" y="7327"/>
                  </a:lnTo>
                  <a:cubicBezTo>
                    <a:pt x="6497" y="7384"/>
                    <a:pt x="6381" y="7434"/>
                    <a:pt x="6261" y="7450"/>
                  </a:cubicBezTo>
                  <a:lnTo>
                    <a:pt x="6261" y="7450"/>
                  </a:lnTo>
                  <a:cubicBezTo>
                    <a:pt x="6172" y="7423"/>
                    <a:pt x="6111" y="7414"/>
                    <a:pt x="6077" y="7414"/>
                  </a:cubicBezTo>
                  <a:cubicBezTo>
                    <a:pt x="6004" y="7414"/>
                    <a:pt x="6049" y="7455"/>
                    <a:pt x="6186" y="7455"/>
                  </a:cubicBezTo>
                  <a:lnTo>
                    <a:pt x="5616" y="7455"/>
                  </a:lnTo>
                  <a:cubicBezTo>
                    <a:pt x="5524" y="7455"/>
                    <a:pt x="5410" y="7455"/>
                    <a:pt x="5319" y="7363"/>
                  </a:cubicBezTo>
                  <a:cubicBezTo>
                    <a:pt x="5287" y="7363"/>
                    <a:pt x="5256" y="7363"/>
                    <a:pt x="5224" y="7360"/>
                  </a:cubicBezTo>
                  <a:lnTo>
                    <a:pt x="5224" y="7360"/>
                  </a:lnTo>
                  <a:cubicBezTo>
                    <a:pt x="5225" y="7361"/>
                    <a:pt x="5227" y="7362"/>
                    <a:pt x="5228" y="7363"/>
                  </a:cubicBezTo>
                  <a:cubicBezTo>
                    <a:pt x="5225" y="7362"/>
                    <a:pt x="5222" y="7360"/>
                    <a:pt x="5219" y="7359"/>
                  </a:cubicBezTo>
                  <a:lnTo>
                    <a:pt x="5219" y="7359"/>
                  </a:lnTo>
                  <a:cubicBezTo>
                    <a:pt x="5221" y="7359"/>
                    <a:pt x="5223" y="7359"/>
                    <a:pt x="5224" y="7360"/>
                  </a:cubicBezTo>
                  <a:lnTo>
                    <a:pt x="5224" y="7360"/>
                  </a:lnTo>
                  <a:cubicBezTo>
                    <a:pt x="5139" y="7265"/>
                    <a:pt x="5049" y="7240"/>
                    <a:pt x="4999" y="7240"/>
                  </a:cubicBezTo>
                  <a:cubicBezTo>
                    <a:pt x="4998" y="7240"/>
                    <a:pt x="4998" y="7240"/>
                    <a:pt x="4997" y="7240"/>
                  </a:cubicBezTo>
                  <a:lnTo>
                    <a:pt x="4997" y="7240"/>
                  </a:lnTo>
                  <a:cubicBezTo>
                    <a:pt x="5068" y="7281"/>
                    <a:pt x="5145" y="7322"/>
                    <a:pt x="5219" y="7359"/>
                  </a:cubicBezTo>
                  <a:lnTo>
                    <a:pt x="5219" y="7359"/>
                  </a:lnTo>
                  <a:cubicBezTo>
                    <a:pt x="5161" y="7351"/>
                    <a:pt x="5103" y="7330"/>
                    <a:pt x="5045" y="7272"/>
                  </a:cubicBezTo>
                  <a:cubicBezTo>
                    <a:pt x="4938" y="7272"/>
                    <a:pt x="4943" y="7241"/>
                    <a:pt x="4997" y="7240"/>
                  </a:cubicBezTo>
                  <a:lnTo>
                    <a:pt x="4997" y="7240"/>
                  </a:lnTo>
                  <a:cubicBezTo>
                    <a:pt x="4894" y="7181"/>
                    <a:pt x="4802" y="7120"/>
                    <a:pt x="4748" y="7067"/>
                  </a:cubicBezTo>
                  <a:cubicBezTo>
                    <a:pt x="4675" y="7067"/>
                    <a:pt x="4661" y="7007"/>
                    <a:pt x="4610" y="6984"/>
                  </a:cubicBezTo>
                  <a:lnTo>
                    <a:pt x="4610" y="6984"/>
                  </a:lnTo>
                  <a:cubicBezTo>
                    <a:pt x="4516" y="6840"/>
                    <a:pt x="4371" y="6701"/>
                    <a:pt x="4209" y="6605"/>
                  </a:cubicBezTo>
                  <a:lnTo>
                    <a:pt x="4209" y="6605"/>
                  </a:lnTo>
                  <a:cubicBezTo>
                    <a:pt x="4192" y="6571"/>
                    <a:pt x="4178" y="6531"/>
                    <a:pt x="4178" y="6496"/>
                  </a:cubicBezTo>
                  <a:cubicBezTo>
                    <a:pt x="4086" y="6405"/>
                    <a:pt x="4086" y="6405"/>
                    <a:pt x="4086" y="6313"/>
                  </a:cubicBezTo>
                  <a:lnTo>
                    <a:pt x="4078" y="6305"/>
                  </a:lnTo>
                  <a:lnTo>
                    <a:pt x="4078" y="6305"/>
                  </a:lnTo>
                  <a:cubicBezTo>
                    <a:pt x="4054" y="6152"/>
                    <a:pt x="3979" y="6000"/>
                    <a:pt x="3904" y="5925"/>
                  </a:cubicBezTo>
                  <a:lnTo>
                    <a:pt x="3904" y="5651"/>
                  </a:lnTo>
                  <a:lnTo>
                    <a:pt x="3904" y="5263"/>
                  </a:lnTo>
                  <a:cubicBezTo>
                    <a:pt x="3904" y="5154"/>
                    <a:pt x="3937" y="5004"/>
                    <a:pt x="3924" y="5004"/>
                  </a:cubicBezTo>
                  <a:cubicBezTo>
                    <a:pt x="3921" y="5004"/>
                    <a:pt x="3915" y="5012"/>
                    <a:pt x="3906" y="5032"/>
                  </a:cubicBezTo>
                  <a:lnTo>
                    <a:pt x="3906" y="5032"/>
                  </a:lnTo>
                  <a:cubicBezTo>
                    <a:pt x="3918" y="4859"/>
                    <a:pt x="3995" y="4769"/>
                    <a:pt x="3995" y="4601"/>
                  </a:cubicBezTo>
                  <a:cubicBezTo>
                    <a:pt x="4086" y="4601"/>
                    <a:pt x="4086" y="4510"/>
                    <a:pt x="4178" y="4419"/>
                  </a:cubicBezTo>
                  <a:cubicBezTo>
                    <a:pt x="4178" y="4305"/>
                    <a:pt x="4269" y="4213"/>
                    <a:pt x="4269" y="4213"/>
                  </a:cubicBezTo>
                  <a:cubicBezTo>
                    <a:pt x="4271" y="4208"/>
                    <a:pt x="4273" y="4203"/>
                    <a:pt x="4276" y="4198"/>
                  </a:cubicBezTo>
                  <a:lnTo>
                    <a:pt x="4276" y="4198"/>
                  </a:lnTo>
                  <a:cubicBezTo>
                    <a:pt x="4415" y="4152"/>
                    <a:pt x="4490" y="4015"/>
                    <a:pt x="4566" y="3939"/>
                  </a:cubicBezTo>
                  <a:cubicBezTo>
                    <a:pt x="4566" y="3927"/>
                    <a:pt x="4571" y="3912"/>
                    <a:pt x="4579" y="3897"/>
                  </a:cubicBezTo>
                  <a:lnTo>
                    <a:pt x="4579" y="3897"/>
                  </a:lnTo>
                  <a:cubicBezTo>
                    <a:pt x="4618" y="3874"/>
                    <a:pt x="4657" y="3848"/>
                    <a:pt x="4657" y="3848"/>
                  </a:cubicBezTo>
                  <a:cubicBezTo>
                    <a:pt x="4840" y="3734"/>
                    <a:pt x="5045" y="3643"/>
                    <a:pt x="5228" y="3551"/>
                  </a:cubicBezTo>
                  <a:cubicBezTo>
                    <a:pt x="5167" y="3551"/>
                    <a:pt x="4974" y="3592"/>
                    <a:pt x="4940" y="3592"/>
                  </a:cubicBezTo>
                  <a:cubicBezTo>
                    <a:pt x="4923" y="3592"/>
                    <a:pt x="4946" y="3582"/>
                    <a:pt x="5045" y="3551"/>
                  </a:cubicBezTo>
                  <a:cubicBezTo>
                    <a:pt x="5136" y="3551"/>
                    <a:pt x="5228" y="3551"/>
                    <a:pt x="5319" y="3460"/>
                  </a:cubicBezTo>
                  <a:lnTo>
                    <a:pt x="5524" y="3460"/>
                  </a:lnTo>
                  <a:cubicBezTo>
                    <a:pt x="5585" y="3460"/>
                    <a:pt x="5727" y="3420"/>
                    <a:pt x="5734" y="3420"/>
                  </a:cubicBezTo>
                  <a:cubicBezTo>
                    <a:pt x="5738" y="3420"/>
                    <a:pt x="5707" y="3430"/>
                    <a:pt x="5616" y="3460"/>
                  </a:cubicBezTo>
                  <a:lnTo>
                    <a:pt x="5707" y="3460"/>
                  </a:lnTo>
                  <a:cubicBezTo>
                    <a:pt x="5798" y="3369"/>
                    <a:pt x="5890" y="3369"/>
                    <a:pt x="5890" y="3369"/>
                  </a:cubicBezTo>
                  <a:close/>
                  <a:moveTo>
                    <a:pt x="6261" y="7450"/>
                  </a:moveTo>
                  <a:cubicBezTo>
                    <a:pt x="6267" y="7451"/>
                    <a:pt x="6272" y="7453"/>
                    <a:pt x="6278" y="7455"/>
                  </a:cubicBezTo>
                  <a:lnTo>
                    <a:pt x="6186" y="7455"/>
                  </a:lnTo>
                  <a:cubicBezTo>
                    <a:pt x="6211" y="7455"/>
                    <a:pt x="6237" y="7453"/>
                    <a:pt x="6261" y="7450"/>
                  </a:cubicBezTo>
                  <a:close/>
                  <a:moveTo>
                    <a:pt x="5935" y="0"/>
                  </a:moveTo>
                  <a:cubicBezTo>
                    <a:pt x="4367" y="0"/>
                    <a:pt x="2759" y="671"/>
                    <a:pt x="1804" y="1840"/>
                  </a:cubicBezTo>
                  <a:cubicBezTo>
                    <a:pt x="275" y="3643"/>
                    <a:pt x="1" y="6222"/>
                    <a:pt x="1233" y="8208"/>
                  </a:cubicBezTo>
                  <a:cubicBezTo>
                    <a:pt x="2212" y="9931"/>
                    <a:pt x="4099" y="10865"/>
                    <a:pt x="6056" y="10865"/>
                  </a:cubicBezTo>
                  <a:cubicBezTo>
                    <a:pt x="6380" y="10865"/>
                    <a:pt x="6707" y="10839"/>
                    <a:pt x="7031" y="10787"/>
                  </a:cubicBezTo>
                  <a:cubicBezTo>
                    <a:pt x="9519" y="10308"/>
                    <a:pt x="11322" y="7934"/>
                    <a:pt x="11322" y="5446"/>
                  </a:cubicBezTo>
                  <a:cubicBezTo>
                    <a:pt x="11322" y="3072"/>
                    <a:pt x="9884" y="1086"/>
                    <a:pt x="7693" y="310"/>
                  </a:cubicBezTo>
                  <a:cubicBezTo>
                    <a:pt x="7140" y="100"/>
                    <a:pt x="6540" y="0"/>
                    <a:pt x="5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2501800" y="2806975"/>
              <a:ext cx="185500" cy="187775"/>
            </a:xfrm>
            <a:custGeom>
              <a:avLst/>
              <a:gdLst/>
              <a:ahLst/>
              <a:cxnLst/>
              <a:rect l="l" t="t" r="r" b="b"/>
              <a:pathLst>
                <a:path w="7420" h="7511" extrusionOk="0">
                  <a:moveTo>
                    <a:pt x="3699" y="1"/>
                  </a:moveTo>
                  <a:cubicBezTo>
                    <a:pt x="1622" y="1"/>
                    <a:pt x="1" y="1713"/>
                    <a:pt x="1" y="3790"/>
                  </a:cubicBezTo>
                  <a:cubicBezTo>
                    <a:pt x="1" y="5799"/>
                    <a:pt x="1622" y="7510"/>
                    <a:pt x="3699" y="7510"/>
                  </a:cubicBezTo>
                  <a:cubicBezTo>
                    <a:pt x="5799" y="7510"/>
                    <a:pt x="7419" y="5799"/>
                    <a:pt x="7419" y="3790"/>
                  </a:cubicBezTo>
                  <a:cubicBezTo>
                    <a:pt x="7419" y="1713"/>
                    <a:pt x="5799" y="1"/>
                    <a:pt x="3699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1" name="Google Shape;931;p32"/>
            <p:cNvSpPr txBox="1"/>
            <p:nvPr/>
          </p:nvSpPr>
          <p:spPr>
            <a:xfrm>
              <a:off x="770765" y="2632675"/>
              <a:ext cx="1597509" cy="5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20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Metodología Scrum</a:t>
              </a:r>
              <a:endParaRPr sz="23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BC1E70-4252-0054-14BC-3A2A96291E29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1A6A397F-405B-6FE9-5244-498E6E41ADB9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2CEC7A1-8823-5E56-4622-06C3FFA3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p35"/>
          <p:cNvGrpSpPr/>
          <p:nvPr/>
        </p:nvGrpSpPr>
        <p:grpSpPr>
          <a:xfrm>
            <a:off x="243266" y="2149977"/>
            <a:ext cx="4323741" cy="955775"/>
            <a:chOff x="459450" y="1201131"/>
            <a:chExt cx="4206900" cy="955775"/>
          </a:xfrm>
        </p:grpSpPr>
        <p:grpSp>
          <p:nvGrpSpPr>
            <p:cNvPr id="1079" name="Google Shape;1079;p35"/>
            <p:cNvGrpSpPr/>
            <p:nvPr/>
          </p:nvGrpSpPr>
          <p:grpSpPr>
            <a:xfrm>
              <a:off x="481672" y="1317638"/>
              <a:ext cx="3252300" cy="839268"/>
              <a:chOff x="710272" y="1456088"/>
              <a:chExt cx="3252300" cy="839268"/>
            </a:xfrm>
          </p:grpSpPr>
          <p:sp>
            <p:nvSpPr>
              <p:cNvPr id="1080" name="Google Shape;1080;p35"/>
              <p:cNvSpPr txBox="1"/>
              <p:nvPr/>
            </p:nvSpPr>
            <p:spPr>
              <a:xfrm>
                <a:off x="710272" y="1705256"/>
                <a:ext cx="32523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Cada Sprint arroja un producto entregable</a:t>
                </a:r>
              </a:p>
              <a:p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81" name="Google Shape;1081;p35"/>
              <p:cNvSpPr txBox="1"/>
              <p:nvPr/>
            </p:nvSpPr>
            <p:spPr>
              <a:xfrm>
                <a:off x="719924" y="1456088"/>
                <a:ext cx="2700905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700" dirty="0">
                    <a:solidFill>
                      <a:srgbClr val="03C2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Facilita la Planificación</a:t>
                </a:r>
                <a:endParaRPr sz="1700" dirty="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082" name="Google Shape;1082;p35"/>
            <p:cNvCxnSpPr/>
            <p:nvPr/>
          </p:nvCxnSpPr>
          <p:spPr>
            <a:xfrm rot="10800000">
              <a:off x="459450" y="1201131"/>
              <a:ext cx="4206900" cy="0"/>
            </a:xfrm>
            <a:prstGeom prst="straightConnector1">
              <a:avLst/>
            </a:prstGeom>
            <a:noFill/>
            <a:ln w="9525" cap="flat" cmpd="sng">
              <a:solidFill>
                <a:srgbClr val="03C2A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3" name="Google Shape;1083;p35"/>
          <p:cNvGrpSpPr/>
          <p:nvPr/>
        </p:nvGrpSpPr>
        <p:grpSpPr>
          <a:xfrm>
            <a:off x="243266" y="3255027"/>
            <a:ext cx="3348317" cy="1077173"/>
            <a:chOff x="459325" y="2261975"/>
            <a:chExt cx="3042900" cy="1077173"/>
          </a:xfrm>
        </p:grpSpPr>
        <p:grpSp>
          <p:nvGrpSpPr>
            <p:cNvPr id="1084" name="Google Shape;1084;p35"/>
            <p:cNvGrpSpPr/>
            <p:nvPr/>
          </p:nvGrpSpPr>
          <p:grpSpPr>
            <a:xfrm>
              <a:off x="481673" y="2382646"/>
              <a:ext cx="2707926" cy="956502"/>
              <a:chOff x="710273" y="2518063"/>
              <a:chExt cx="2707926" cy="956502"/>
            </a:xfrm>
          </p:grpSpPr>
          <p:sp>
            <p:nvSpPr>
              <p:cNvPr id="1085" name="Google Shape;1085;p35"/>
              <p:cNvSpPr txBox="1"/>
              <p:nvPr/>
            </p:nvSpPr>
            <p:spPr>
              <a:xfrm>
                <a:off x="710273" y="2966382"/>
                <a:ext cx="2383877" cy="5081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Cambios forman parte del proceso de desarrollo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86" name="Google Shape;1086;p35"/>
              <p:cNvSpPr txBox="1"/>
              <p:nvPr/>
            </p:nvSpPr>
            <p:spPr>
              <a:xfrm>
                <a:off x="719925" y="2518063"/>
                <a:ext cx="2698274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s-ES" sz="1700" dirty="0">
                    <a:solidFill>
                      <a:srgbClr val="77EAD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Alta Capacidad de Respuesta frente a cambios</a:t>
                </a:r>
                <a:endParaRPr lang="es-CL" sz="1700" dirty="0">
                  <a:solidFill>
                    <a:srgbClr val="77EAD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087" name="Google Shape;1087;p35"/>
            <p:cNvCxnSpPr/>
            <p:nvPr/>
          </p:nvCxnSpPr>
          <p:spPr>
            <a:xfrm flipH="1">
              <a:off x="459325" y="2261975"/>
              <a:ext cx="3042900" cy="1800"/>
            </a:xfrm>
            <a:prstGeom prst="straightConnector1">
              <a:avLst/>
            </a:prstGeom>
            <a:noFill/>
            <a:ln w="9525" cap="flat" cmpd="sng">
              <a:solidFill>
                <a:srgbClr val="77EAD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8" name="Google Shape;1088;p35"/>
          <p:cNvGrpSpPr/>
          <p:nvPr/>
        </p:nvGrpSpPr>
        <p:grpSpPr>
          <a:xfrm>
            <a:off x="335797" y="4335801"/>
            <a:ext cx="3141486" cy="986612"/>
            <a:chOff x="459325" y="3342750"/>
            <a:chExt cx="2928600" cy="986612"/>
          </a:xfrm>
        </p:grpSpPr>
        <p:grpSp>
          <p:nvGrpSpPr>
            <p:cNvPr id="1089" name="Google Shape;1089;p35"/>
            <p:cNvGrpSpPr/>
            <p:nvPr/>
          </p:nvGrpSpPr>
          <p:grpSpPr>
            <a:xfrm>
              <a:off x="485147" y="3466296"/>
              <a:ext cx="2787543" cy="863066"/>
              <a:chOff x="713747" y="3588225"/>
              <a:chExt cx="2787543" cy="863066"/>
            </a:xfrm>
          </p:grpSpPr>
          <p:sp>
            <p:nvSpPr>
              <p:cNvPr id="1090" name="Google Shape;1090;p35"/>
              <p:cNvSpPr txBox="1"/>
              <p:nvPr/>
            </p:nvSpPr>
            <p:spPr>
              <a:xfrm>
                <a:off x="713747" y="3942825"/>
                <a:ext cx="2787543" cy="508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Entregables durante cada Sprint para la valoración del producto por parte del cliente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91" name="Google Shape;1091;p35"/>
              <p:cNvSpPr txBox="1"/>
              <p:nvPr/>
            </p:nvSpPr>
            <p:spPr>
              <a:xfrm>
                <a:off x="719924" y="3588225"/>
                <a:ext cx="2645385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700" dirty="0">
                    <a:solidFill>
                      <a:srgbClr val="9E50A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Generación de Entregables  </a:t>
                </a:r>
                <a:endParaRPr sz="1700" dirty="0">
                  <a:solidFill>
                    <a:srgbClr val="9E50A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092" name="Google Shape;1092;p35"/>
            <p:cNvCxnSpPr/>
            <p:nvPr/>
          </p:nvCxnSpPr>
          <p:spPr>
            <a:xfrm rot="10800000">
              <a:off x="459325" y="3342750"/>
              <a:ext cx="2928600" cy="1500"/>
            </a:xfrm>
            <a:prstGeom prst="straightConnector1">
              <a:avLst/>
            </a:prstGeom>
            <a:noFill/>
            <a:ln w="9525" cap="flat" cmpd="sng">
              <a:solidFill>
                <a:srgbClr val="9E50A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3" name="Google Shape;1093;p35"/>
          <p:cNvGrpSpPr/>
          <p:nvPr/>
        </p:nvGrpSpPr>
        <p:grpSpPr>
          <a:xfrm>
            <a:off x="4689057" y="4459496"/>
            <a:ext cx="4358195" cy="965981"/>
            <a:chOff x="4599700" y="3466444"/>
            <a:chExt cx="4088700" cy="965981"/>
          </a:xfrm>
        </p:grpSpPr>
        <p:grpSp>
          <p:nvGrpSpPr>
            <p:cNvPr id="1094" name="Google Shape;1094;p35"/>
            <p:cNvGrpSpPr/>
            <p:nvPr/>
          </p:nvGrpSpPr>
          <p:grpSpPr>
            <a:xfrm>
              <a:off x="6078150" y="3466444"/>
              <a:ext cx="2605850" cy="862918"/>
              <a:chOff x="5849550" y="3391200"/>
              <a:chExt cx="2605850" cy="862918"/>
            </a:xfrm>
          </p:grpSpPr>
          <p:sp>
            <p:nvSpPr>
              <p:cNvPr id="1095" name="Google Shape;1095;p35"/>
              <p:cNvSpPr txBox="1"/>
              <p:nvPr/>
            </p:nvSpPr>
            <p:spPr>
              <a:xfrm>
                <a:off x="5849550" y="3664018"/>
                <a:ext cx="2603222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Comunicación constante evita errores y documentación redundante 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96" name="Google Shape;1096;p35"/>
              <p:cNvSpPr txBox="1"/>
              <p:nvPr/>
            </p:nvSpPr>
            <p:spPr>
              <a:xfrm>
                <a:off x="6375800" y="339120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700" dirty="0">
                    <a:solidFill>
                      <a:srgbClr val="79629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Alta Comunicación</a:t>
                </a:r>
                <a:endParaRPr sz="1700" dirty="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097" name="Google Shape;1097;p35"/>
            <p:cNvCxnSpPr/>
            <p:nvPr/>
          </p:nvCxnSpPr>
          <p:spPr>
            <a:xfrm rot="10800000">
              <a:off x="4599700" y="4432425"/>
              <a:ext cx="4088700" cy="0"/>
            </a:xfrm>
            <a:prstGeom prst="straightConnector1">
              <a:avLst/>
            </a:prstGeom>
            <a:noFill/>
            <a:ln w="9525" cap="flat" cmpd="sng">
              <a:solidFill>
                <a:srgbClr val="7962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8" name="Google Shape;1098;p35"/>
          <p:cNvGrpSpPr/>
          <p:nvPr/>
        </p:nvGrpSpPr>
        <p:grpSpPr>
          <a:xfrm>
            <a:off x="5658382" y="3375242"/>
            <a:ext cx="3388871" cy="971584"/>
            <a:chOff x="5569025" y="2382191"/>
            <a:chExt cx="3118200" cy="971584"/>
          </a:xfrm>
        </p:grpSpPr>
        <p:grpSp>
          <p:nvGrpSpPr>
            <p:cNvPr id="1099" name="Google Shape;1099;p35"/>
            <p:cNvGrpSpPr/>
            <p:nvPr/>
          </p:nvGrpSpPr>
          <p:grpSpPr>
            <a:xfrm>
              <a:off x="6099198" y="2382191"/>
              <a:ext cx="2584802" cy="863315"/>
              <a:chOff x="5842023" y="2306947"/>
              <a:chExt cx="2584802" cy="863315"/>
            </a:xfrm>
          </p:grpSpPr>
          <p:sp>
            <p:nvSpPr>
              <p:cNvPr id="1100" name="Google Shape;1100;p35"/>
              <p:cNvSpPr txBox="1"/>
              <p:nvPr/>
            </p:nvSpPr>
            <p:spPr>
              <a:xfrm>
                <a:off x="6344594" y="2580162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Mejorar procesos de desarrollo de software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1" name="Google Shape;1101;p35"/>
              <p:cNvSpPr txBox="1"/>
              <p:nvPr/>
            </p:nvSpPr>
            <p:spPr>
              <a:xfrm>
                <a:off x="5842023" y="2306947"/>
                <a:ext cx="2584802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700" dirty="0">
                    <a:solidFill>
                      <a:srgbClr val="4F67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Eliminar Trabajo Innecesario</a:t>
                </a:r>
                <a:endParaRPr sz="1700" dirty="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102" name="Google Shape;1102;p35"/>
            <p:cNvCxnSpPr/>
            <p:nvPr/>
          </p:nvCxnSpPr>
          <p:spPr>
            <a:xfrm rot="10800000">
              <a:off x="5569025" y="3353775"/>
              <a:ext cx="3118200" cy="0"/>
            </a:xfrm>
            <a:prstGeom prst="straightConnector1">
              <a:avLst/>
            </a:prstGeom>
            <a:noFill/>
            <a:ln w="9525" cap="flat" cmpd="sng">
              <a:solidFill>
                <a:srgbClr val="4F67A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3" name="Google Shape;1103;p35"/>
          <p:cNvGrpSpPr/>
          <p:nvPr/>
        </p:nvGrpSpPr>
        <p:grpSpPr>
          <a:xfrm>
            <a:off x="5515857" y="2294436"/>
            <a:ext cx="3525031" cy="960591"/>
            <a:chOff x="5426500" y="1301384"/>
            <a:chExt cx="3261900" cy="960591"/>
          </a:xfrm>
        </p:grpSpPr>
        <p:grpSp>
          <p:nvGrpSpPr>
            <p:cNvPr id="1104" name="Google Shape;1104;p35"/>
            <p:cNvGrpSpPr/>
            <p:nvPr/>
          </p:nvGrpSpPr>
          <p:grpSpPr>
            <a:xfrm>
              <a:off x="6119680" y="1301384"/>
              <a:ext cx="2564320" cy="855521"/>
              <a:chOff x="5862505" y="1220963"/>
              <a:chExt cx="2564320" cy="855521"/>
            </a:xfrm>
          </p:grpSpPr>
          <p:sp>
            <p:nvSpPr>
              <p:cNvPr id="1105" name="Google Shape;1105;p35"/>
              <p:cNvSpPr txBox="1"/>
              <p:nvPr/>
            </p:nvSpPr>
            <p:spPr>
              <a:xfrm>
                <a:off x="6344594" y="1486384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Ayuda a disminuir los riesgos en el proyecto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6" name="Google Shape;1106;p35"/>
              <p:cNvSpPr txBox="1"/>
              <p:nvPr/>
            </p:nvSpPr>
            <p:spPr>
              <a:xfrm>
                <a:off x="5862505" y="1220963"/>
                <a:ext cx="256432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700" dirty="0">
                    <a:solidFill>
                      <a:srgbClr val="2B859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Ciclos Cortos de Entrega</a:t>
                </a:r>
                <a:endParaRPr sz="1700" dirty="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107" name="Google Shape;1107;p35"/>
            <p:cNvCxnSpPr/>
            <p:nvPr/>
          </p:nvCxnSpPr>
          <p:spPr>
            <a:xfrm rot="10800000">
              <a:off x="5426500" y="2261975"/>
              <a:ext cx="3261900" cy="0"/>
            </a:xfrm>
            <a:prstGeom prst="straightConnector1">
              <a:avLst/>
            </a:prstGeom>
            <a:noFill/>
            <a:ln w="9525" cap="flat" cmpd="sng">
              <a:solidFill>
                <a:srgbClr val="2B859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8" name="Google Shape;1108;p35"/>
          <p:cNvGrpSpPr/>
          <p:nvPr/>
        </p:nvGrpSpPr>
        <p:grpSpPr>
          <a:xfrm>
            <a:off x="3113678" y="2182159"/>
            <a:ext cx="3095360" cy="3249922"/>
            <a:chOff x="3024320" y="1189108"/>
            <a:chExt cx="3095360" cy="3249922"/>
          </a:xfrm>
        </p:grpSpPr>
        <p:grpSp>
          <p:nvGrpSpPr>
            <p:cNvPr id="1109" name="Google Shape;1109;p35"/>
            <p:cNvGrpSpPr/>
            <p:nvPr/>
          </p:nvGrpSpPr>
          <p:grpSpPr>
            <a:xfrm>
              <a:off x="5090757" y="2887537"/>
              <a:ext cx="1028923" cy="1219750"/>
              <a:chOff x="5090757" y="2887537"/>
              <a:chExt cx="1028923" cy="1219750"/>
            </a:xfrm>
          </p:grpSpPr>
          <p:sp>
            <p:nvSpPr>
              <p:cNvPr id="1110" name="Google Shape;1110;p35"/>
              <p:cNvSpPr/>
              <p:nvPr/>
            </p:nvSpPr>
            <p:spPr>
              <a:xfrm>
                <a:off x="5090757" y="2887537"/>
                <a:ext cx="1023927" cy="1219750"/>
              </a:xfrm>
              <a:custGeom>
                <a:avLst/>
                <a:gdLst/>
                <a:ahLst/>
                <a:cxnLst/>
                <a:rect l="l" t="t" r="r" b="b"/>
                <a:pathLst>
                  <a:path w="47415" h="56483" extrusionOk="0">
                    <a:moveTo>
                      <a:pt x="18748" y="0"/>
                    </a:moveTo>
                    <a:cubicBezTo>
                      <a:pt x="18261" y="0"/>
                      <a:pt x="17773" y="344"/>
                      <a:pt x="17659" y="946"/>
                    </a:cubicBezTo>
                    <a:cubicBezTo>
                      <a:pt x="16942" y="13474"/>
                      <a:pt x="10377" y="24367"/>
                      <a:pt x="573" y="30932"/>
                    </a:cubicBezTo>
                    <a:cubicBezTo>
                      <a:pt x="229" y="31161"/>
                      <a:pt x="0" y="31878"/>
                      <a:pt x="344" y="32365"/>
                    </a:cubicBezTo>
                    <a:cubicBezTo>
                      <a:pt x="4873" y="40248"/>
                      <a:pt x="9317" y="48017"/>
                      <a:pt x="13846" y="55900"/>
                    </a:cubicBezTo>
                    <a:cubicBezTo>
                      <a:pt x="14081" y="56291"/>
                      <a:pt x="14436" y="56482"/>
                      <a:pt x="14828" y="56482"/>
                    </a:cubicBezTo>
                    <a:cubicBezTo>
                      <a:pt x="15011" y="56482"/>
                      <a:pt x="15203" y="56441"/>
                      <a:pt x="15394" y="56359"/>
                    </a:cubicBezTo>
                    <a:cubicBezTo>
                      <a:pt x="33913" y="44663"/>
                      <a:pt x="46440" y="24482"/>
                      <a:pt x="47300" y="1176"/>
                    </a:cubicBezTo>
                    <a:cubicBezTo>
                      <a:pt x="47415" y="574"/>
                      <a:pt x="46813" y="115"/>
                      <a:pt x="46211" y="115"/>
                    </a:cubicBezTo>
                    <a:cubicBezTo>
                      <a:pt x="42025" y="115"/>
                      <a:pt x="37840" y="0"/>
                      <a:pt x="33683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grpSp>
            <p:nvGrpSpPr>
              <p:cNvPr id="1111" name="Google Shape;1111;p35"/>
              <p:cNvGrpSpPr/>
              <p:nvPr/>
            </p:nvGrpSpPr>
            <p:grpSpPr>
              <a:xfrm>
                <a:off x="5491683" y="3201371"/>
                <a:ext cx="627997" cy="628796"/>
                <a:chOff x="5434088" y="3171858"/>
                <a:chExt cx="566222" cy="566943"/>
              </a:xfrm>
            </p:grpSpPr>
            <p:sp>
              <p:nvSpPr>
                <p:cNvPr id="1112" name="Google Shape;1112;p35"/>
                <p:cNvSpPr/>
                <p:nvPr/>
              </p:nvSpPr>
              <p:spPr>
                <a:xfrm>
                  <a:off x="5434088" y="3171858"/>
                  <a:ext cx="566222" cy="566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5" h="24023" extrusionOk="0">
                      <a:moveTo>
                        <a:pt x="11926" y="0"/>
                      </a:moveTo>
                      <a:cubicBezTo>
                        <a:pt x="5361" y="0"/>
                        <a:pt x="1" y="5390"/>
                        <a:pt x="1" y="12069"/>
                      </a:cubicBezTo>
                      <a:cubicBezTo>
                        <a:pt x="1" y="18634"/>
                        <a:pt x="5361" y="24023"/>
                        <a:pt x="11926" y="24023"/>
                      </a:cubicBezTo>
                      <a:cubicBezTo>
                        <a:pt x="18634" y="24023"/>
                        <a:pt x="23995" y="18634"/>
                        <a:pt x="23995" y="12069"/>
                      </a:cubicBezTo>
                      <a:cubicBezTo>
                        <a:pt x="23995" y="5390"/>
                        <a:pt x="18634" y="0"/>
                        <a:pt x="11926" y="0"/>
                      </a:cubicBezTo>
                      <a:close/>
                    </a:path>
                  </a:pathLst>
                </a:custGeom>
                <a:solidFill>
                  <a:srgbClr val="4F67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grpSp>
              <p:nvGrpSpPr>
                <p:cNvPr id="1113" name="Google Shape;1113;p35"/>
                <p:cNvGrpSpPr/>
                <p:nvPr/>
              </p:nvGrpSpPr>
              <p:grpSpPr>
                <a:xfrm>
                  <a:off x="5575066" y="3322467"/>
                  <a:ext cx="284847" cy="265944"/>
                  <a:chOff x="5720925" y="3405066"/>
                  <a:chExt cx="235003" cy="219407"/>
                </a:xfrm>
              </p:grpSpPr>
              <p:sp>
                <p:nvSpPr>
                  <p:cNvPr id="1114" name="Google Shape;1114;p35"/>
                  <p:cNvSpPr/>
                  <p:nvPr/>
                </p:nvSpPr>
                <p:spPr>
                  <a:xfrm>
                    <a:off x="5720925" y="3405066"/>
                    <a:ext cx="235003" cy="219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0" h="11269" extrusionOk="0">
                        <a:moveTo>
                          <a:pt x="6107" y="344"/>
                        </a:moveTo>
                        <a:cubicBezTo>
                          <a:pt x="8371" y="344"/>
                          <a:pt x="10407" y="1777"/>
                          <a:pt x="11124" y="3813"/>
                        </a:cubicBezTo>
                        <a:cubicBezTo>
                          <a:pt x="11840" y="5963"/>
                          <a:pt x="11238" y="8227"/>
                          <a:pt x="9432" y="9661"/>
                        </a:cubicBezTo>
                        <a:cubicBezTo>
                          <a:pt x="8487" y="10475"/>
                          <a:pt x="7311" y="10901"/>
                          <a:pt x="6119" y="10901"/>
                        </a:cubicBezTo>
                        <a:cubicBezTo>
                          <a:pt x="5213" y="10901"/>
                          <a:pt x="4299" y="10655"/>
                          <a:pt x="3469" y="10148"/>
                        </a:cubicBezTo>
                        <a:cubicBezTo>
                          <a:pt x="1549" y="9059"/>
                          <a:pt x="488" y="6794"/>
                          <a:pt x="947" y="4644"/>
                        </a:cubicBezTo>
                        <a:cubicBezTo>
                          <a:pt x="1434" y="2150"/>
                          <a:pt x="3584" y="344"/>
                          <a:pt x="6107" y="344"/>
                        </a:cubicBezTo>
                        <a:close/>
                        <a:moveTo>
                          <a:pt x="6107" y="0"/>
                        </a:moveTo>
                        <a:cubicBezTo>
                          <a:pt x="3813" y="0"/>
                          <a:pt x="1663" y="1433"/>
                          <a:pt x="832" y="3583"/>
                        </a:cubicBezTo>
                        <a:cubicBezTo>
                          <a:pt x="1" y="5848"/>
                          <a:pt x="717" y="8457"/>
                          <a:pt x="2638" y="10033"/>
                        </a:cubicBezTo>
                        <a:cubicBezTo>
                          <a:pt x="3642" y="10843"/>
                          <a:pt x="4920" y="11268"/>
                          <a:pt x="6189" y="11268"/>
                        </a:cubicBezTo>
                        <a:cubicBezTo>
                          <a:pt x="7166" y="11268"/>
                          <a:pt x="8138" y="11016"/>
                          <a:pt x="8973" y="10492"/>
                        </a:cubicBezTo>
                        <a:cubicBezTo>
                          <a:pt x="10980" y="9317"/>
                          <a:pt x="12070" y="6909"/>
                          <a:pt x="11697" y="4644"/>
                        </a:cubicBezTo>
                        <a:cubicBezTo>
                          <a:pt x="11238" y="1892"/>
                          <a:pt x="8830" y="0"/>
                          <a:pt x="610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  <p:sp>
                <p:nvSpPr>
                  <p:cNvPr id="1115" name="Google Shape;1115;p35"/>
                  <p:cNvSpPr/>
                  <p:nvPr/>
                </p:nvSpPr>
                <p:spPr>
                  <a:xfrm>
                    <a:off x="5753303" y="3431447"/>
                    <a:ext cx="176943" cy="1661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88" h="8535" extrusionOk="0">
                        <a:moveTo>
                          <a:pt x="4440" y="362"/>
                        </a:moveTo>
                        <a:cubicBezTo>
                          <a:pt x="5124" y="362"/>
                          <a:pt x="5821" y="544"/>
                          <a:pt x="6450" y="910"/>
                        </a:cubicBezTo>
                        <a:cubicBezTo>
                          <a:pt x="7884" y="1741"/>
                          <a:pt x="8601" y="3404"/>
                          <a:pt x="8257" y="4952"/>
                        </a:cubicBezTo>
                        <a:cubicBezTo>
                          <a:pt x="7884" y="6872"/>
                          <a:pt x="6336" y="8191"/>
                          <a:pt x="4444" y="8191"/>
                        </a:cubicBezTo>
                        <a:cubicBezTo>
                          <a:pt x="2867" y="8191"/>
                          <a:pt x="1319" y="7102"/>
                          <a:pt x="860" y="5554"/>
                        </a:cubicBezTo>
                        <a:cubicBezTo>
                          <a:pt x="258" y="4006"/>
                          <a:pt x="717" y="2343"/>
                          <a:pt x="2036" y="1254"/>
                        </a:cubicBezTo>
                        <a:cubicBezTo>
                          <a:pt x="2711" y="659"/>
                          <a:pt x="3566" y="362"/>
                          <a:pt x="4440" y="362"/>
                        </a:cubicBezTo>
                        <a:close/>
                        <a:moveTo>
                          <a:pt x="4396" y="1"/>
                        </a:moveTo>
                        <a:cubicBezTo>
                          <a:pt x="3674" y="1"/>
                          <a:pt x="2953" y="183"/>
                          <a:pt x="2294" y="537"/>
                        </a:cubicBezTo>
                        <a:cubicBezTo>
                          <a:pt x="717" y="1512"/>
                          <a:pt x="0" y="3289"/>
                          <a:pt x="258" y="5095"/>
                        </a:cubicBezTo>
                        <a:cubicBezTo>
                          <a:pt x="602" y="7102"/>
                          <a:pt x="2408" y="8535"/>
                          <a:pt x="4444" y="8535"/>
                        </a:cubicBezTo>
                        <a:cubicBezTo>
                          <a:pt x="6221" y="8535"/>
                          <a:pt x="7769" y="7474"/>
                          <a:pt x="8486" y="5812"/>
                        </a:cubicBezTo>
                        <a:cubicBezTo>
                          <a:pt x="9088" y="4120"/>
                          <a:pt x="8601" y="2085"/>
                          <a:pt x="7167" y="1024"/>
                        </a:cubicBezTo>
                        <a:cubicBezTo>
                          <a:pt x="6344" y="333"/>
                          <a:pt x="5369" y="1"/>
                          <a:pt x="439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  <p:sp>
                <p:nvSpPr>
                  <p:cNvPr id="1116" name="Google Shape;1116;p35"/>
                  <p:cNvSpPr/>
                  <p:nvPr/>
                </p:nvSpPr>
                <p:spPr>
                  <a:xfrm>
                    <a:off x="5823064" y="3444375"/>
                    <a:ext cx="86544" cy="862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5" h="4431" extrusionOk="0">
                        <a:moveTo>
                          <a:pt x="861" y="396"/>
                        </a:moveTo>
                        <a:cubicBezTo>
                          <a:pt x="1112" y="396"/>
                          <a:pt x="1377" y="547"/>
                          <a:pt x="1434" y="848"/>
                        </a:cubicBezTo>
                        <a:lnTo>
                          <a:pt x="1434" y="2854"/>
                        </a:lnTo>
                        <a:cubicBezTo>
                          <a:pt x="1434" y="2998"/>
                          <a:pt x="1434" y="3112"/>
                          <a:pt x="1577" y="3112"/>
                        </a:cubicBezTo>
                        <a:lnTo>
                          <a:pt x="2867" y="3112"/>
                        </a:lnTo>
                        <a:cubicBezTo>
                          <a:pt x="3007" y="3112"/>
                          <a:pt x="3165" y="3103"/>
                          <a:pt x="3319" y="3103"/>
                        </a:cubicBezTo>
                        <a:cubicBezTo>
                          <a:pt x="3706" y="3103"/>
                          <a:pt x="4071" y="3161"/>
                          <a:pt x="4071" y="3571"/>
                        </a:cubicBezTo>
                        <a:cubicBezTo>
                          <a:pt x="4071" y="3944"/>
                          <a:pt x="3842" y="4058"/>
                          <a:pt x="3584" y="4058"/>
                        </a:cubicBezTo>
                        <a:lnTo>
                          <a:pt x="861" y="4058"/>
                        </a:lnTo>
                        <a:cubicBezTo>
                          <a:pt x="603" y="4058"/>
                          <a:pt x="373" y="3944"/>
                          <a:pt x="373" y="3571"/>
                        </a:cubicBezTo>
                        <a:lnTo>
                          <a:pt x="373" y="1564"/>
                        </a:lnTo>
                        <a:lnTo>
                          <a:pt x="373" y="848"/>
                        </a:lnTo>
                        <a:cubicBezTo>
                          <a:pt x="373" y="547"/>
                          <a:pt x="610" y="396"/>
                          <a:pt x="861" y="396"/>
                        </a:cubicBezTo>
                        <a:close/>
                        <a:moveTo>
                          <a:pt x="871" y="1"/>
                        </a:moveTo>
                        <a:cubicBezTo>
                          <a:pt x="738" y="1"/>
                          <a:pt x="606" y="41"/>
                          <a:pt x="488" y="131"/>
                        </a:cubicBezTo>
                        <a:cubicBezTo>
                          <a:pt x="1" y="360"/>
                          <a:pt x="1" y="704"/>
                          <a:pt x="1" y="1192"/>
                        </a:cubicBezTo>
                        <a:lnTo>
                          <a:pt x="1" y="3571"/>
                        </a:lnTo>
                        <a:cubicBezTo>
                          <a:pt x="1" y="4058"/>
                          <a:pt x="373" y="4431"/>
                          <a:pt x="975" y="4431"/>
                        </a:cubicBezTo>
                        <a:lnTo>
                          <a:pt x="3842" y="4431"/>
                        </a:lnTo>
                        <a:cubicBezTo>
                          <a:pt x="4186" y="4288"/>
                          <a:pt x="4444" y="3944"/>
                          <a:pt x="4444" y="3571"/>
                        </a:cubicBezTo>
                        <a:cubicBezTo>
                          <a:pt x="4444" y="3112"/>
                          <a:pt x="4071" y="2740"/>
                          <a:pt x="3727" y="2740"/>
                        </a:cubicBezTo>
                        <a:lnTo>
                          <a:pt x="1807" y="2740"/>
                        </a:lnTo>
                        <a:lnTo>
                          <a:pt x="1807" y="848"/>
                        </a:lnTo>
                        <a:cubicBezTo>
                          <a:pt x="1720" y="391"/>
                          <a:pt x="1287" y="1"/>
                          <a:pt x="87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</p:grpSp>
          </p:grpSp>
        </p:grpSp>
        <p:grpSp>
          <p:nvGrpSpPr>
            <p:cNvPr id="1117" name="Google Shape;1117;p35"/>
            <p:cNvGrpSpPr/>
            <p:nvPr/>
          </p:nvGrpSpPr>
          <p:grpSpPr>
            <a:xfrm>
              <a:off x="3942393" y="1189108"/>
              <a:ext cx="1380525" cy="916039"/>
              <a:chOff x="3942393" y="1189108"/>
              <a:chExt cx="1380525" cy="916039"/>
            </a:xfrm>
          </p:grpSpPr>
          <p:sp>
            <p:nvSpPr>
              <p:cNvPr id="1118" name="Google Shape;1118;p35"/>
              <p:cNvSpPr/>
              <p:nvPr/>
            </p:nvSpPr>
            <p:spPr>
              <a:xfrm>
                <a:off x="3942393" y="1380743"/>
                <a:ext cx="1380525" cy="724404"/>
              </a:xfrm>
              <a:custGeom>
                <a:avLst/>
                <a:gdLst/>
                <a:ahLst/>
                <a:cxnLst/>
                <a:rect l="l" t="t" r="r" b="b"/>
                <a:pathLst>
                  <a:path w="63928" h="33545" extrusionOk="0">
                    <a:moveTo>
                      <a:pt x="32250" y="1"/>
                    </a:moveTo>
                    <a:cubicBezTo>
                      <a:pt x="20927" y="1"/>
                      <a:pt x="10177" y="2753"/>
                      <a:pt x="717" y="7769"/>
                    </a:cubicBezTo>
                    <a:cubicBezTo>
                      <a:pt x="144" y="7999"/>
                      <a:pt x="0" y="8715"/>
                      <a:pt x="258" y="9203"/>
                    </a:cubicBezTo>
                    <a:cubicBezTo>
                      <a:pt x="1319" y="11123"/>
                      <a:pt x="2294" y="12901"/>
                      <a:pt x="3354" y="14821"/>
                    </a:cubicBezTo>
                    <a:cubicBezTo>
                      <a:pt x="6823" y="20899"/>
                      <a:pt x="10406" y="26890"/>
                      <a:pt x="13875" y="32967"/>
                    </a:cubicBezTo>
                    <a:cubicBezTo>
                      <a:pt x="14043" y="33325"/>
                      <a:pt x="14413" y="33544"/>
                      <a:pt x="14790" y="33544"/>
                    </a:cubicBezTo>
                    <a:cubicBezTo>
                      <a:pt x="14927" y="33544"/>
                      <a:pt x="15064" y="33516"/>
                      <a:pt x="15194" y="33455"/>
                    </a:cubicBezTo>
                    <a:cubicBezTo>
                      <a:pt x="20325" y="30932"/>
                      <a:pt x="26058" y="29642"/>
                      <a:pt x="32136" y="29642"/>
                    </a:cubicBezTo>
                    <a:cubicBezTo>
                      <a:pt x="37869" y="29642"/>
                      <a:pt x="43258" y="30817"/>
                      <a:pt x="48160" y="33082"/>
                    </a:cubicBezTo>
                    <a:cubicBezTo>
                      <a:pt x="48317" y="33152"/>
                      <a:pt x="48475" y="33184"/>
                      <a:pt x="48628" y="33184"/>
                    </a:cubicBezTo>
                    <a:cubicBezTo>
                      <a:pt x="49037" y="33184"/>
                      <a:pt x="49406" y="32957"/>
                      <a:pt x="49594" y="32623"/>
                    </a:cubicBezTo>
                    <a:cubicBezTo>
                      <a:pt x="54238" y="24482"/>
                      <a:pt x="59025" y="16369"/>
                      <a:pt x="63669" y="8142"/>
                    </a:cubicBezTo>
                    <a:cubicBezTo>
                      <a:pt x="63784" y="7999"/>
                      <a:pt x="63927" y="7884"/>
                      <a:pt x="63927" y="7769"/>
                    </a:cubicBezTo>
                    <a:cubicBezTo>
                      <a:pt x="54467" y="2753"/>
                      <a:pt x="43717" y="1"/>
                      <a:pt x="32250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grpSp>
            <p:nvGrpSpPr>
              <p:cNvPr id="1119" name="Google Shape;1119;p35"/>
              <p:cNvGrpSpPr/>
              <p:nvPr/>
            </p:nvGrpSpPr>
            <p:grpSpPr>
              <a:xfrm>
                <a:off x="4330860" y="1189108"/>
                <a:ext cx="603787" cy="603834"/>
                <a:chOff x="4418791" y="1316499"/>
                <a:chExt cx="467183" cy="467183"/>
              </a:xfrm>
            </p:grpSpPr>
            <p:sp>
              <p:nvSpPr>
                <p:cNvPr id="1120" name="Google Shape;1120;p35"/>
                <p:cNvSpPr/>
                <p:nvPr/>
              </p:nvSpPr>
              <p:spPr>
                <a:xfrm>
                  <a:off x="4418791" y="1316499"/>
                  <a:ext cx="467183" cy="46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5" h="23995" extrusionOk="0">
                      <a:moveTo>
                        <a:pt x="12069" y="0"/>
                      </a:moveTo>
                      <a:cubicBezTo>
                        <a:pt x="5361" y="0"/>
                        <a:pt x="0" y="5361"/>
                        <a:pt x="0" y="11954"/>
                      </a:cubicBezTo>
                      <a:cubicBezTo>
                        <a:pt x="0" y="18634"/>
                        <a:pt x="5361" y="23994"/>
                        <a:pt x="12069" y="23994"/>
                      </a:cubicBezTo>
                      <a:cubicBezTo>
                        <a:pt x="18634" y="23994"/>
                        <a:pt x="23994" y="18634"/>
                        <a:pt x="23994" y="11954"/>
                      </a:cubicBezTo>
                      <a:cubicBezTo>
                        <a:pt x="23994" y="5361"/>
                        <a:pt x="18634" y="0"/>
                        <a:pt x="12069" y="0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grpSp>
              <p:nvGrpSpPr>
                <p:cNvPr id="1121" name="Google Shape;1121;p35"/>
                <p:cNvGrpSpPr/>
                <p:nvPr/>
              </p:nvGrpSpPr>
              <p:grpSpPr>
                <a:xfrm>
                  <a:off x="4530140" y="1451436"/>
                  <a:ext cx="244485" cy="197309"/>
                  <a:chOff x="4534890" y="1394632"/>
                  <a:chExt cx="244485" cy="197309"/>
                </a:xfrm>
              </p:grpSpPr>
              <p:sp>
                <p:nvSpPr>
                  <p:cNvPr id="1122" name="Google Shape;1122;p35"/>
                  <p:cNvSpPr/>
                  <p:nvPr/>
                </p:nvSpPr>
                <p:spPr>
                  <a:xfrm>
                    <a:off x="4658233" y="1510849"/>
                    <a:ext cx="117696" cy="81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5" h="4165" extrusionOk="0">
                        <a:moveTo>
                          <a:pt x="5588" y="2064"/>
                        </a:moveTo>
                        <a:cubicBezTo>
                          <a:pt x="5588" y="2072"/>
                          <a:pt x="5588" y="2079"/>
                          <a:pt x="5588" y="2087"/>
                        </a:cubicBezTo>
                        <a:lnTo>
                          <a:pt x="5588" y="2087"/>
                        </a:lnTo>
                        <a:cubicBezTo>
                          <a:pt x="5587" y="2087"/>
                          <a:pt x="5587" y="2087"/>
                          <a:pt x="5586" y="2087"/>
                        </a:cubicBezTo>
                        <a:lnTo>
                          <a:pt x="5586" y="2087"/>
                        </a:lnTo>
                        <a:cubicBezTo>
                          <a:pt x="5586" y="2079"/>
                          <a:pt x="5587" y="2071"/>
                          <a:pt x="5588" y="2064"/>
                        </a:cubicBezTo>
                        <a:close/>
                        <a:moveTo>
                          <a:pt x="1135" y="484"/>
                        </a:moveTo>
                        <a:lnTo>
                          <a:pt x="1135" y="484"/>
                        </a:lnTo>
                        <a:cubicBezTo>
                          <a:pt x="1830" y="1173"/>
                          <a:pt x="2728" y="1485"/>
                          <a:pt x="3698" y="1485"/>
                        </a:cubicBezTo>
                        <a:cubicBezTo>
                          <a:pt x="3698" y="1485"/>
                          <a:pt x="3813" y="1370"/>
                          <a:pt x="3813" y="1256"/>
                        </a:cubicBezTo>
                        <a:cubicBezTo>
                          <a:pt x="3698" y="1112"/>
                          <a:pt x="3698" y="998"/>
                          <a:pt x="3584" y="768"/>
                        </a:cubicBezTo>
                        <a:lnTo>
                          <a:pt x="3545" y="604"/>
                        </a:lnTo>
                        <a:lnTo>
                          <a:pt x="3545" y="604"/>
                        </a:lnTo>
                        <a:cubicBezTo>
                          <a:pt x="3667" y="697"/>
                          <a:pt x="3835" y="790"/>
                          <a:pt x="3928" y="883"/>
                        </a:cubicBezTo>
                        <a:cubicBezTo>
                          <a:pt x="4493" y="1233"/>
                          <a:pt x="4958" y="1659"/>
                          <a:pt x="5511" y="2114"/>
                        </a:cubicBezTo>
                        <a:lnTo>
                          <a:pt x="5511" y="2114"/>
                        </a:lnTo>
                        <a:cubicBezTo>
                          <a:pt x="5504" y="2130"/>
                          <a:pt x="5504" y="2157"/>
                          <a:pt x="5504" y="2202"/>
                        </a:cubicBezTo>
                        <a:cubicBezTo>
                          <a:pt x="5246" y="2316"/>
                          <a:pt x="5132" y="2431"/>
                          <a:pt x="5017" y="2546"/>
                        </a:cubicBezTo>
                        <a:cubicBezTo>
                          <a:pt x="4644" y="2804"/>
                          <a:pt x="4300" y="3033"/>
                          <a:pt x="3928" y="3406"/>
                        </a:cubicBezTo>
                        <a:cubicBezTo>
                          <a:pt x="3732" y="3503"/>
                          <a:pt x="3620" y="3601"/>
                          <a:pt x="3520" y="3699"/>
                        </a:cubicBezTo>
                        <a:lnTo>
                          <a:pt x="3520" y="3699"/>
                        </a:lnTo>
                        <a:cubicBezTo>
                          <a:pt x="3551" y="3594"/>
                          <a:pt x="3584" y="3467"/>
                          <a:pt x="3584" y="3406"/>
                        </a:cubicBezTo>
                        <a:cubicBezTo>
                          <a:pt x="3698" y="3262"/>
                          <a:pt x="3698" y="3033"/>
                          <a:pt x="3813" y="2918"/>
                        </a:cubicBezTo>
                        <a:cubicBezTo>
                          <a:pt x="3813" y="2804"/>
                          <a:pt x="3698" y="2689"/>
                          <a:pt x="3698" y="2689"/>
                        </a:cubicBezTo>
                        <a:cubicBezTo>
                          <a:pt x="2430" y="2689"/>
                          <a:pt x="1295" y="2238"/>
                          <a:pt x="445" y="1465"/>
                        </a:cubicBezTo>
                        <a:lnTo>
                          <a:pt x="445" y="1465"/>
                        </a:lnTo>
                        <a:cubicBezTo>
                          <a:pt x="700" y="1112"/>
                          <a:pt x="893" y="777"/>
                          <a:pt x="1135" y="484"/>
                        </a:cubicBezTo>
                        <a:close/>
                        <a:moveTo>
                          <a:pt x="1197" y="1"/>
                        </a:moveTo>
                        <a:cubicBezTo>
                          <a:pt x="1112" y="1"/>
                          <a:pt x="1023" y="52"/>
                          <a:pt x="946" y="52"/>
                        </a:cubicBezTo>
                        <a:cubicBezTo>
                          <a:pt x="717" y="539"/>
                          <a:pt x="344" y="883"/>
                          <a:pt x="0" y="1370"/>
                        </a:cubicBezTo>
                        <a:lnTo>
                          <a:pt x="0" y="1600"/>
                        </a:lnTo>
                        <a:cubicBezTo>
                          <a:pt x="878" y="2477"/>
                          <a:pt x="2075" y="2960"/>
                          <a:pt x="3388" y="3025"/>
                        </a:cubicBezTo>
                        <a:lnTo>
                          <a:pt x="3388" y="3025"/>
                        </a:lnTo>
                        <a:cubicBezTo>
                          <a:pt x="3291" y="3268"/>
                          <a:pt x="3185" y="3483"/>
                          <a:pt x="3096" y="3750"/>
                        </a:cubicBezTo>
                        <a:cubicBezTo>
                          <a:pt x="3010" y="4031"/>
                          <a:pt x="3200" y="4165"/>
                          <a:pt x="3398" y="4165"/>
                        </a:cubicBezTo>
                        <a:cubicBezTo>
                          <a:pt x="3462" y="4165"/>
                          <a:pt x="3527" y="4151"/>
                          <a:pt x="3584" y="4122"/>
                        </a:cubicBezTo>
                        <a:cubicBezTo>
                          <a:pt x="4186" y="3635"/>
                          <a:pt x="4902" y="3033"/>
                          <a:pt x="5504" y="2546"/>
                        </a:cubicBezTo>
                        <a:cubicBezTo>
                          <a:pt x="5722" y="2437"/>
                          <a:pt x="6044" y="2224"/>
                          <a:pt x="5878" y="1883"/>
                        </a:cubicBezTo>
                        <a:lnTo>
                          <a:pt x="5878" y="1883"/>
                        </a:lnTo>
                        <a:cubicBezTo>
                          <a:pt x="5871" y="1863"/>
                          <a:pt x="5861" y="1845"/>
                          <a:pt x="5848" y="1829"/>
                        </a:cubicBezTo>
                        <a:lnTo>
                          <a:pt x="5848" y="1829"/>
                        </a:lnTo>
                        <a:cubicBezTo>
                          <a:pt x="5848" y="1829"/>
                          <a:pt x="5848" y="1829"/>
                          <a:pt x="5848" y="1829"/>
                        </a:cubicBezTo>
                        <a:cubicBezTo>
                          <a:pt x="5837" y="1818"/>
                          <a:pt x="5825" y="1810"/>
                          <a:pt x="5812" y="1806"/>
                        </a:cubicBezTo>
                        <a:lnTo>
                          <a:pt x="5812" y="1806"/>
                        </a:lnTo>
                        <a:cubicBezTo>
                          <a:pt x="5111" y="1354"/>
                          <a:pt x="4518" y="873"/>
                          <a:pt x="3813" y="281"/>
                        </a:cubicBezTo>
                        <a:cubicBezTo>
                          <a:pt x="3698" y="281"/>
                          <a:pt x="3584" y="166"/>
                          <a:pt x="3469" y="52"/>
                        </a:cubicBezTo>
                        <a:cubicBezTo>
                          <a:pt x="3438" y="21"/>
                          <a:pt x="3397" y="7"/>
                          <a:pt x="3354" y="7"/>
                        </a:cubicBezTo>
                        <a:cubicBezTo>
                          <a:pt x="3235" y="7"/>
                          <a:pt x="3096" y="113"/>
                          <a:pt x="3096" y="281"/>
                        </a:cubicBezTo>
                        <a:cubicBezTo>
                          <a:pt x="3096" y="396"/>
                          <a:pt x="3211" y="654"/>
                          <a:pt x="3211" y="768"/>
                        </a:cubicBezTo>
                        <a:cubicBezTo>
                          <a:pt x="3293" y="899"/>
                          <a:pt x="3328" y="993"/>
                          <a:pt x="3365" y="1098"/>
                        </a:cubicBezTo>
                        <a:lnTo>
                          <a:pt x="3365" y="1098"/>
                        </a:lnTo>
                        <a:cubicBezTo>
                          <a:pt x="2557" y="1025"/>
                          <a:pt x="1849" y="683"/>
                          <a:pt x="1319" y="52"/>
                        </a:cubicBezTo>
                        <a:cubicBezTo>
                          <a:pt x="1281" y="13"/>
                          <a:pt x="1239" y="1"/>
                          <a:pt x="1197" y="1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  <p:sp>
                <p:nvSpPr>
                  <p:cNvPr id="1123" name="Google Shape;1123;p35"/>
                  <p:cNvSpPr/>
                  <p:nvPr/>
                </p:nvSpPr>
                <p:spPr>
                  <a:xfrm>
                    <a:off x="4539349" y="1394632"/>
                    <a:ext cx="118903" cy="82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7" h="4215" extrusionOk="0">
                        <a:moveTo>
                          <a:pt x="2473" y="555"/>
                        </a:moveTo>
                        <a:cubicBezTo>
                          <a:pt x="2375" y="841"/>
                          <a:pt x="2273" y="1037"/>
                          <a:pt x="2150" y="1233"/>
                        </a:cubicBezTo>
                        <a:cubicBezTo>
                          <a:pt x="2150" y="1348"/>
                          <a:pt x="2294" y="1491"/>
                          <a:pt x="2408" y="1491"/>
                        </a:cubicBezTo>
                        <a:cubicBezTo>
                          <a:pt x="3670" y="1601"/>
                          <a:pt x="4696" y="1921"/>
                          <a:pt x="5611" y="2802"/>
                        </a:cubicBezTo>
                        <a:lnTo>
                          <a:pt x="5611" y="2802"/>
                        </a:lnTo>
                        <a:cubicBezTo>
                          <a:pt x="5358" y="3087"/>
                          <a:pt x="5100" y="3414"/>
                          <a:pt x="4904" y="3761"/>
                        </a:cubicBezTo>
                        <a:lnTo>
                          <a:pt x="4904" y="3761"/>
                        </a:lnTo>
                        <a:cubicBezTo>
                          <a:pt x="4213" y="3116"/>
                          <a:pt x="3414" y="2775"/>
                          <a:pt x="2408" y="2667"/>
                        </a:cubicBezTo>
                        <a:cubicBezTo>
                          <a:pt x="2294" y="2667"/>
                          <a:pt x="2150" y="2781"/>
                          <a:pt x="2294" y="2925"/>
                        </a:cubicBezTo>
                        <a:cubicBezTo>
                          <a:pt x="2294" y="3154"/>
                          <a:pt x="2408" y="3269"/>
                          <a:pt x="2408" y="3383"/>
                        </a:cubicBezTo>
                        <a:cubicBezTo>
                          <a:pt x="2473" y="3448"/>
                          <a:pt x="2501" y="3522"/>
                          <a:pt x="2514" y="3595"/>
                        </a:cubicBezTo>
                        <a:lnTo>
                          <a:pt x="2514" y="3595"/>
                        </a:lnTo>
                        <a:lnTo>
                          <a:pt x="1692" y="3039"/>
                        </a:lnTo>
                        <a:cubicBezTo>
                          <a:pt x="1434" y="2781"/>
                          <a:pt x="1204" y="2667"/>
                          <a:pt x="975" y="2437"/>
                        </a:cubicBezTo>
                        <a:cubicBezTo>
                          <a:pt x="860" y="2323"/>
                          <a:pt x="602" y="2065"/>
                          <a:pt x="488" y="2065"/>
                        </a:cubicBezTo>
                        <a:cubicBezTo>
                          <a:pt x="717" y="1950"/>
                          <a:pt x="975" y="1721"/>
                          <a:pt x="1204" y="1606"/>
                        </a:cubicBezTo>
                        <a:cubicBezTo>
                          <a:pt x="1564" y="1246"/>
                          <a:pt x="2005" y="913"/>
                          <a:pt x="2473" y="555"/>
                        </a:cubicBezTo>
                        <a:close/>
                        <a:moveTo>
                          <a:pt x="2714" y="1"/>
                        </a:moveTo>
                        <a:cubicBezTo>
                          <a:pt x="2652" y="1"/>
                          <a:pt x="2586" y="18"/>
                          <a:pt x="2523" y="58"/>
                        </a:cubicBezTo>
                        <a:cubicBezTo>
                          <a:pt x="2408" y="173"/>
                          <a:pt x="2294" y="287"/>
                          <a:pt x="2150" y="402"/>
                        </a:cubicBezTo>
                        <a:cubicBezTo>
                          <a:pt x="1921" y="517"/>
                          <a:pt x="1577" y="775"/>
                          <a:pt x="1319" y="1004"/>
                        </a:cubicBezTo>
                        <a:cubicBezTo>
                          <a:pt x="1090" y="1233"/>
                          <a:pt x="717" y="1491"/>
                          <a:pt x="488" y="1606"/>
                        </a:cubicBezTo>
                        <a:cubicBezTo>
                          <a:pt x="373" y="1721"/>
                          <a:pt x="144" y="1835"/>
                          <a:pt x="144" y="1950"/>
                        </a:cubicBezTo>
                        <a:cubicBezTo>
                          <a:pt x="0" y="2208"/>
                          <a:pt x="258" y="2323"/>
                          <a:pt x="373" y="2437"/>
                        </a:cubicBezTo>
                        <a:cubicBezTo>
                          <a:pt x="602" y="2552"/>
                          <a:pt x="860" y="2781"/>
                          <a:pt x="1090" y="2925"/>
                        </a:cubicBezTo>
                        <a:cubicBezTo>
                          <a:pt x="1577" y="3383"/>
                          <a:pt x="2036" y="3756"/>
                          <a:pt x="2523" y="4100"/>
                        </a:cubicBezTo>
                        <a:cubicBezTo>
                          <a:pt x="2565" y="4121"/>
                          <a:pt x="2603" y="4131"/>
                          <a:pt x="2637" y="4131"/>
                        </a:cubicBezTo>
                        <a:cubicBezTo>
                          <a:pt x="2650" y="4131"/>
                          <a:pt x="2662" y="4129"/>
                          <a:pt x="2674" y="4126"/>
                        </a:cubicBezTo>
                        <a:lnTo>
                          <a:pt x="2674" y="4126"/>
                        </a:lnTo>
                        <a:cubicBezTo>
                          <a:pt x="2698" y="4139"/>
                          <a:pt x="2725" y="4145"/>
                          <a:pt x="2753" y="4145"/>
                        </a:cubicBezTo>
                        <a:cubicBezTo>
                          <a:pt x="2872" y="4145"/>
                          <a:pt x="3010" y="4039"/>
                          <a:pt x="3010" y="3871"/>
                        </a:cubicBezTo>
                        <a:cubicBezTo>
                          <a:pt x="3010" y="3756"/>
                          <a:pt x="2867" y="3756"/>
                          <a:pt x="2867" y="3641"/>
                        </a:cubicBezTo>
                        <a:cubicBezTo>
                          <a:pt x="2785" y="3456"/>
                          <a:pt x="2703" y="3286"/>
                          <a:pt x="2620" y="3067"/>
                        </a:cubicBezTo>
                        <a:lnTo>
                          <a:pt x="2620" y="3067"/>
                        </a:lnTo>
                        <a:cubicBezTo>
                          <a:pt x="3478" y="3192"/>
                          <a:pt x="4231" y="3446"/>
                          <a:pt x="4788" y="4215"/>
                        </a:cubicBezTo>
                        <a:cubicBezTo>
                          <a:pt x="4902" y="4215"/>
                          <a:pt x="5017" y="4215"/>
                          <a:pt x="5017" y="4100"/>
                        </a:cubicBezTo>
                        <a:cubicBezTo>
                          <a:pt x="5390" y="3756"/>
                          <a:pt x="5619" y="3269"/>
                          <a:pt x="5992" y="2925"/>
                        </a:cubicBezTo>
                        <a:cubicBezTo>
                          <a:pt x="6106" y="2781"/>
                          <a:pt x="6106" y="2667"/>
                          <a:pt x="5992" y="2667"/>
                        </a:cubicBezTo>
                        <a:cubicBezTo>
                          <a:pt x="5071" y="1664"/>
                          <a:pt x="3868" y="1276"/>
                          <a:pt x="2625" y="1140"/>
                        </a:cubicBezTo>
                        <a:lnTo>
                          <a:pt x="2625" y="1140"/>
                        </a:lnTo>
                        <a:cubicBezTo>
                          <a:pt x="2706" y="970"/>
                          <a:pt x="2786" y="779"/>
                          <a:pt x="2867" y="517"/>
                        </a:cubicBezTo>
                        <a:cubicBezTo>
                          <a:pt x="2867" y="517"/>
                          <a:pt x="3010" y="402"/>
                          <a:pt x="3010" y="287"/>
                        </a:cubicBezTo>
                        <a:cubicBezTo>
                          <a:pt x="3010" y="121"/>
                          <a:pt x="2875" y="1"/>
                          <a:pt x="2714" y="1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  <p:sp>
                <p:nvSpPr>
                  <p:cNvPr id="1124" name="Google Shape;1124;p35"/>
                  <p:cNvSpPr/>
                  <p:nvPr/>
                </p:nvSpPr>
                <p:spPr>
                  <a:xfrm>
                    <a:off x="4534890" y="1411941"/>
                    <a:ext cx="244485" cy="1652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7" h="8486" extrusionOk="0">
                        <a:moveTo>
                          <a:pt x="10033" y="1061"/>
                        </a:moveTo>
                        <a:cubicBezTo>
                          <a:pt x="10026" y="1062"/>
                          <a:pt x="10018" y="1062"/>
                          <a:pt x="10010" y="1063"/>
                        </a:cubicBezTo>
                        <a:lnTo>
                          <a:pt x="10010" y="1063"/>
                        </a:lnTo>
                        <a:cubicBezTo>
                          <a:pt x="10018" y="1062"/>
                          <a:pt x="10025" y="1061"/>
                          <a:pt x="10033" y="1061"/>
                        </a:cubicBezTo>
                        <a:close/>
                        <a:moveTo>
                          <a:pt x="9791" y="385"/>
                        </a:moveTo>
                        <a:cubicBezTo>
                          <a:pt x="9910" y="463"/>
                          <a:pt x="10062" y="631"/>
                          <a:pt x="10148" y="717"/>
                        </a:cubicBezTo>
                        <a:cubicBezTo>
                          <a:pt x="10521" y="946"/>
                          <a:pt x="10750" y="1176"/>
                          <a:pt x="11123" y="1434"/>
                        </a:cubicBezTo>
                        <a:cubicBezTo>
                          <a:pt x="11352" y="1548"/>
                          <a:pt x="11581" y="1892"/>
                          <a:pt x="11839" y="2036"/>
                        </a:cubicBezTo>
                        <a:cubicBezTo>
                          <a:pt x="11237" y="2494"/>
                          <a:pt x="10635" y="2982"/>
                          <a:pt x="10033" y="3469"/>
                        </a:cubicBezTo>
                        <a:cubicBezTo>
                          <a:pt x="9992" y="3469"/>
                          <a:pt x="9950" y="3484"/>
                          <a:pt x="9908" y="3509"/>
                        </a:cubicBezTo>
                        <a:lnTo>
                          <a:pt x="9908" y="3509"/>
                        </a:lnTo>
                        <a:cubicBezTo>
                          <a:pt x="9988" y="3312"/>
                          <a:pt x="10068" y="3027"/>
                          <a:pt x="10148" y="2867"/>
                        </a:cubicBezTo>
                        <a:cubicBezTo>
                          <a:pt x="10148" y="2752"/>
                          <a:pt x="10033" y="2609"/>
                          <a:pt x="9919" y="2609"/>
                        </a:cubicBezTo>
                        <a:cubicBezTo>
                          <a:pt x="9202" y="2609"/>
                          <a:pt x="8600" y="2867"/>
                          <a:pt x="7998" y="3211"/>
                        </a:cubicBezTo>
                        <a:cubicBezTo>
                          <a:pt x="7539" y="3584"/>
                          <a:pt x="7167" y="4042"/>
                          <a:pt x="6823" y="4530"/>
                        </a:cubicBezTo>
                        <a:cubicBezTo>
                          <a:pt x="6335" y="5132"/>
                          <a:pt x="5963" y="5734"/>
                          <a:pt x="5389" y="6078"/>
                        </a:cubicBezTo>
                        <a:cubicBezTo>
                          <a:pt x="4529" y="6680"/>
                          <a:pt x="3583" y="6909"/>
                          <a:pt x="2637" y="6909"/>
                        </a:cubicBezTo>
                        <a:cubicBezTo>
                          <a:pt x="2523" y="6909"/>
                          <a:pt x="2379" y="7052"/>
                          <a:pt x="2523" y="7167"/>
                        </a:cubicBezTo>
                        <a:cubicBezTo>
                          <a:pt x="2523" y="7340"/>
                          <a:pt x="2719" y="7726"/>
                          <a:pt x="2815" y="8003"/>
                        </a:cubicBezTo>
                        <a:lnTo>
                          <a:pt x="2815" y="8003"/>
                        </a:lnTo>
                        <a:cubicBezTo>
                          <a:pt x="2710" y="7902"/>
                          <a:pt x="2594" y="7769"/>
                          <a:pt x="2523" y="7769"/>
                        </a:cubicBezTo>
                        <a:cubicBezTo>
                          <a:pt x="2150" y="7511"/>
                          <a:pt x="1806" y="7282"/>
                          <a:pt x="1548" y="7052"/>
                        </a:cubicBezTo>
                        <a:cubicBezTo>
                          <a:pt x="1332" y="6809"/>
                          <a:pt x="988" y="6489"/>
                          <a:pt x="757" y="6357"/>
                        </a:cubicBezTo>
                        <a:lnTo>
                          <a:pt x="757" y="6357"/>
                        </a:lnTo>
                        <a:cubicBezTo>
                          <a:pt x="776" y="6345"/>
                          <a:pt x="799" y="6336"/>
                          <a:pt x="831" y="6336"/>
                        </a:cubicBezTo>
                        <a:cubicBezTo>
                          <a:pt x="1433" y="5848"/>
                          <a:pt x="2035" y="5361"/>
                          <a:pt x="2637" y="4902"/>
                        </a:cubicBezTo>
                        <a:cubicBezTo>
                          <a:pt x="2637" y="4902"/>
                          <a:pt x="2656" y="4891"/>
                          <a:pt x="2682" y="4872"/>
                        </a:cubicBezTo>
                        <a:lnTo>
                          <a:pt x="2682" y="4872"/>
                        </a:lnTo>
                        <a:cubicBezTo>
                          <a:pt x="2576" y="5094"/>
                          <a:pt x="2523" y="5398"/>
                          <a:pt x="2523" y="5476"/>
                        </a:cubicBezTo>
                        <a:cubicBezTo>
                          <a:pt x="2379" y="5619"/>
                          <a:pt x="2523" y="5734"/>
                          <a:pt x="2637" y="5734"/>
                        </a:cubicBezTo>
                        <a:cubicBezTo>
                          <a:pt x="3354" y="5734"/>
                          <a:pt x="4071" y="5619"/>
                          <a:pt x="4673" y="5132"/>
                        </a:cubicBezTo>
                        <a:cubicBezTo>
                          <a:pt x="5131" y="4759"/>
                          <a:pt x="5504" y="4186"/>
                          <a:pt x="5848" y="3698"/>
                        </a:cubicBezTo>
                        <a:cubicBezTo>
                          <a:pt x="6937" y="2265"/>
                          <a:pt x="8256" y="1548"/>
                          <a:pt x="10033" y="1434"/>
                        </a:cubicBezTo>
                        <a:cubicBezTo>
                          <a:pt x="10033" y="1434"/>
                          <a:pt x="10148" y="1319"/>
                          <a:pt x="10148" y="1176"/>
                        </a:cubicBezTo>
                        <a:cubicBezTo>
                          <a:pt x="10061" y="1002"/>
                          <a:pt x="9842" y="613"/>
                          <a:pt x="9791" y="385"/>
                        </a:cubicBezTo>
                        <a:close/>
                        <a:moveTo>
                          <a:pt x="9689" y="0"/>
                        </a:moveTo>
                        <a:cubicBezTo>
                          <a:pt x="9546" y="0"/>
                          <a:pt x="9431" y="0"/>
                          <a:pt x="9431" y="115"/>
                        </a:cubicBezTo>
                        <a:cubicBezTo>
                          <a:pt x="9339" y="392"/>
                          <a:pt x="9563" y="762"/>
                          <a:pt x="9713" y="1090"/>
                        </a:cubicBezTo>
                        <a:lnTo>
                          <a:pt x="9713" y="1090"/>
                        </a:lnTo>
                        <a:cubicBezTo>
                          <a:pt x="8289" y="1247"/>
                          <a:pt x="6986" y="1746"/>
                          <a:pt x="6106" y="2867"/>
                        </a:cubicBezTo>
                        <a:cubicBezTo>
                          <a:pt x="5733" y="3326"/>
                          <a:pt x="5389" y="3928"/>
                          <a:pt x="5017" y="4415"/>
                        </a:cubicBezTo>
                        <a:cubicBezTo>
                          <a:pt x="4368" y="5064"/>
                          <a:pt x="3720" y="5313"/>
                          <a:pt x="2901" y="5355"/>
                        </a:cubicBezTo>
                        <a:lnTo>
                          <a:pt x="2901" y="5355"/>
                        </a:lnTo>
                        <a:cubicBezTo>
                          <a:pt x="3051" y="5113"/>
                          <a:pt x="3239" y="4828"/>
                          <a:pt x="3239" y="4644"/>
                        </a:cubicBezTo>
                        <a:cubicBezTo>
                          <a:pt x="3239" y="4426"/>
                          <a:pt x="3136" y="4346"/>
                          <a:pt x="3001" y="4346"/>
                        </a:cubicBezTo>
                        <a:cubicBezTo>
                          <a:pt x="2924" y="4346"/>
                          <a:pt x="2836" y="4373"/>
                          <a:pt x="2752" y="4415"/>
                        </a:cubicBezTo>
                        <a:cubicBezTo>
                          <a:pt x="2379" y="4530"/>
                          <a:pt x="2035" y="4902"/>
                          <a:pt x="1806" y="5132"/>
                        </a:cubicBezTo>
                        <a:cubicBezTo>
                          <a:pt x="1319" y="5476"/>
                          <a:pt x="946" y="5734"/>
                          <a:pt x="602" y="5963"/>
                        </a:cubicBezTo>
                        <a:cubicBezTo>
                          <a:pt x="0" y="6450"/>
                          <a:pt x="602" y="6680"/>
                          <a:pt x="946" y="7052"/>
                        </a:cubicBezTo>
                        <a:cubicBezTo>
                          <a:pt x="1433" y="7396"/>
                          <a:pt x="1806" y="7626"/>
                          <a:pt x="2265" y="7998"/>
                        </a:cubicBezTo>
                        <a:cubicBezTo>
                          <a:pt x="2523" y="8113"/>
                          <a:pt x="2752" y="8486"/>
                          <a:pt x="2981" y="8486"/>
                        </a:cubicBezTo>
                        <a:cubicBezTo>
                          <a:pt x="3096" y="8486"/>
                          <a:pt x="3096" y="8342"/>
                          <a:pt x="3096" y="8228"/>
                        </a:cubicBezTo>
                        <a:cubicBezTo>
                          <a:pt x="3219" y="7932"/>
                          <a:pt x="3046" y="7531"/>
                          <a:pt x="2850" y="7279"/>
                        </a:cubicBezTo>
                        <a:lnTo>
                          <a:pt x="2850" y="7279"/>
                        </a:lnTo>
                        <a:cubicBezTo>
                          <a:pt x="3829" y="7249"/>
                          <a:pt x="4736" y="7012"/>
                          <a:pt x="5619" y="6450"/>
                        </a:cubicBezTo>
                        <a:cubicBezTo>
                          <a:pt x="6221" y="5963"/>
                          <a:pt x="6679" y="5361"/>
                          <a:pt x="7052" y="4759"/>
                        </a:cubicBezTo>
                        <a:cubicBezTo>
                          <a:pt x="7831" y="3765"/>
                          <a:pt x="8509" y="3174"/>
                          <a:pt x="9677" y="3009"/>
                        </a:cubicBezTo>
                        <a:lnTo>
                          <a:pt x="9677" y="3009"/>
                        </a:lnTo>
                        <a:cubicBezTo>
                          <a:pt x="9561" y="3254"/>
                          <a:pt x="9431" y="3569"/>
                          <a:pt x="9431" y="3813"/>
                        </a:cubicBezTo>
                        <a:cubicBezTo>
                          <a:pt x="9431" y="4042"/>
                          <a:pt x="9689" y="4042"/>
                          <a:pt x="9919" y="4042"/>
                        </a:cubicBezTo>
                        <a:cubicBezTo>
                          <a:pt x="10263" y="3813"/>
                          <a:pt x="10521" y="3469"/>
                          <a:pt x="10865" y="3211"/>
                        </a:cubicBezTo>
                        <a:cubicBezTo>
                          <a:pt x="11237" y="2982"/>
                          <a:pt x="11581" y="2609"/>
                          <a:pt x="11954" y="2380"/>
                        </a:cubicBezTo>
                        <a:cubicBezTo>
                          <a:pt x="12556" y="1892"/>
                          <a:pt x="12069" y="1663"/>
                          <a:pt x="11581" y="1319"/>
                        </a:cubicBezTo>
                        <a:cubicBezTo>
                          <a:pt x="11237" y="1061"/>
                          <a:pt x="10750" y="717"/>
                          <a:pt x="10406" y="344"/>
                        </a:cubicBezTo>
                        <a:cubicBezTo>
                          <a:pt x="10148" y="230"/>
                          <a:pt x="9919" y="0"/>
                          <a:pt x="9689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</p:grpSp>
          </p:grpSp>
        </p:grpSp>
        <p:grpSp>
          <p:nvGrpSpPr>
            <p:cNvPr id="1125" name="Google Shape;1125;p35"/>
            <p:cNvGrpSpPr/>
            <p:nvPr/>
          </p:nvGrpSpPr>
          <p:grpSpPr>
            <a:xfrm>
              <a:off x="5077757" y="1596348"/>
              <a:ext cx="1036699" cy="1210724"/>
              <a:chOff x="5077757" y="1596348"/>
              <a:chExt cx="1036699" cy="1210724"/>
            </a:xfrm>
          </p:grpSpPr>
          <p:sp>
            <p:nvSpPr>
              <p:cNvPr id="1126" name="Google Shape;1126;p35"/>
              <p:cNvSpPr/>
              <p:nvPr/>
            </p:nvSpPr>
            <p:spPr>
              <a:xfrm>
                <a:off x="5077757" y="1596348"/>
                <a:ext cx="1034465" cy="1210724"/>
              </a:xfrm>
              <a:custGeom>
                <a:avLst/>
                <a:gdLst/>
                <a:ahLst/>
                <a:cxnLst/>
                <a:rect l="l" t="t" r="r" b="b"/>
                <a:pathLst>
                  <a:path w="47903" h="56065" extrusionOk="0">
                    <a:moveTo>
                      <a:pt x="15064" y="0"/>
                    </a:moveTo>
                    <a:cubicBezTo>
                      <a:pt x="14678" y="0"/>
                      <a:pt x="14325" y="211"/>
                      <a:pt x="14075" y="537"/>
                    </a:cubicBezTo>
                    <a:cubicBezTo>
                      <a:pt x="13502" y="1598"/>
                      <a:pt x="12900" y="2573"/>
                      <a:pt x="12298" y="3519"/>
                    </a:cubicBezTo>
                    <a:cubicBezTo>
                      <a:pt x="8342" y="10456"/>
                      <a:pt x="4300" y="17365"/>
                      <a:pt x="229" y="24302"/>
                    </a:cubicBezTo>
                    <a:cubicBezTo>
                      <a:pt x="0" y="24904"/>
                      <a:pt x="115" y="25506"/>
                      <a:pt x="602" y="25850"/>
                    </a:cubicBezTo>
                    <a:cubicBezTo>
                      <a:pt x="10377" y="32185"/>
                      <a:pt x="17200" y="42821"/>
                      <a:pt x="18261" y="55004"/>
                    </a:cubicBezTo>
                    <a:cubicBezTo>
                      <a:pt x="18261" y="55606"/>
                      <a:pt x="18748" y="56065"/>
                      <a:pt x="19350" y="56065"/>
                    </a:cubicBezTo>
                    <a:lnTo>
                      <a:pt x="46813" y="56065"/>
                    </a:lnTo>
                    <a:cubicBezTo>
                      <a:pt x="47415" y="56065"/>
                      <a:pt x="47902" y="55491"/>
                      <a:pt x="47902" y="54889"/>
                    </a:cubicBezTo>
                    <a:cubicBezTo>
                      <a:pt x="46813" y="31698"/>
                      <a:pt x="34142" y="11631"/>
                      <a:pt x="15652" y="165"/>
                    </a:cubicBezTo>
                    <a:cubicBezTo>
                      <a:pt x="15453" y="51"/>
                      <a:pt x="15255" y="0"/>
                      <a:pt x="15064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grpSp>
            <p:nvGrpSpPr>
              <p:cNvPr id="1127" name="Google Shape;1127;p35"/>
              <p:cNvGrpSpPr/>
              <p:nvPr/>
            </p:nvGrpSpPr>
            <p:grpSpPr>
              <a:xfrm>
                <a:off x="5531318" y="1859565"/>
                <a:ext cx="583137" cy="586613"/>
                <a:chOff x="5588646" y="1930447"/>
                <a:chExt cx="467183" cy="469967"/>
              </a:xfrm>
            </p:grpSpPr>
            <p:sp>
              <p:nvSpPr>
                <p:cNvPr id="1128" name="Google Shape;1128;p35"/>
                <p:cNvSpPr/>
                <p:nvPr/>
              </p:nvSpPr>
              <p:spPr>
                <a:xfrm>
                  <a:off x="5588646" y="1930447"/>
                  <a:ext cx="467183" cy="469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5" h="24138" extrusionOk="0">
                      <a:moveTo>
                        <a:pt x="11926" y="1"/>
                      </a:moveTo>
                      <a:cubicBezTo>
                        <a:pt x="5361" y="1"/>
                        <a:pt x="1" y="5361"/>
                        <a:pt x="1" y="12069"/>
                      </a:cubicBezTo>
                      <a:cubicBezTo>
                        <a:pt x="1" y="18749"/>
                        <a:pt x="5361" y="24138"/>
                        <a:pt x="11926" y="24138"/>
                      </a:cubicBezTo>
                      <a:cubicBezTo>
                        <a:pt x="18634" y="24138"/>
                        <a:pt x="23995" y="18749"/>
                        <a:pt x="23995" y="12069"/>
                      </a:cubicBezTo>
                      <a:cubicBezTo>
                        <a:pt x="23995" y="5361"/>
                        <a:pt x="18634" y="1"/>
                        <a:pt x="11926" y="1"/>
                      </a:cubicBezTo>
                      <a:close/>
                    </a:path>
                  </a:pathLst>
                </a:custGeom>
                <a:solidFill>
                  <a:srgbClr val="2B85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grpSp>
              <p:nvGrpSpPr>
                <p:cNvPr id="1129" name="Google Shape;1129;p35"/>
                <p:cNvGrpSpPr/>
                <p:nvPr/>
              </p:nvGrpSpPr>
              <p:grpSpPr>
                <a:xfrm>
                  <a:off x="5724546" y="2097675"/>
                  <a:ext cx="195381" cy="135511"/>
                  <a:chOff x="5751064" y="2080716"/>
                  <a:chExt cx="195381" cy="135511"/>
                </a:xfrm>
              </p:grpSpPr>
              <p:sp>
                <p:nvSpPr>
                  <p:cNvPr id="1130" name="Google Shape;1130;p35"/>
                  <p:cNvSpPr/>
                  <p:nvPr/>
                </p:nvSpPr>
                <p:spPr>
                  <a:xfrm>
                    <a:off x="5751064" y="2183849"/>
                    <a:ext cx="49142" cy="3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4" h="1663" extrusionOk="0">
                        <a:moveTo>
                          <a:pt x="1692" y="373"/>
                        </a:moveTo>
                        <a:cubicBezTo>
                          <a:pt x="2036" y="373"/>
                          <a:pt x="2265" y="717"/>
                          <a:pt x="2036" y="1090"/>
                        </a:cubicBezTo>
                        <a:cubicBezTo>
                          <a:pt x="1921" y="1319"/>
                          <a:pt x="1549" y="1319"/>
                          <a:pt x="1319" y="1319"/>
                        </a:cubicBezTo>
                        <a:cubicBezTo>
                          <a:pt x="1090" y="1319"/>
                          <a:pt x="832" y="1319"/>
                          <a:pt x="603" y="1090"/>
                        </a:cubicBezTo>
                        <a:cubicBezTo>
                          <a:pt x="373" y="832"/>
                          <a:pt x="603" y="373"/>
                          <a:pt x="975" y="373"/>
                        </a:cubicBezTo>
                        <a:close/>
                        <a:moveTo>
                          <a:pt x="832" y="0"/>
                        </a:moveTo>
                        <a:cubicBezTo>
                          <a:pt x="259" y="115"/>
                          <a:pt x="1" y="717"/>
                          <a:pt x="259" y="1204"/>
                        </a:cubicBezTo>
                        <a:cubicBezTo>
                          <a:pt x="373" y="1434"/>
                          <a:pt x="603" y="1548"/>
                          <a:pt x="832" y="1663"/>
                        </a:cubicBezTo>
                        <a:lnTo>
                          <a:pt x="1692" y="1663"/>
                        </a:lnTo>
                        <a:cubicBezTo>
                          <a:pt x="1921" y="1663"/>
                          <a:pt x="2151" y="1434"/>
                          <a:pt x="2409" y="1204"/>
                        </a:cubicBezTo>
                        <a:cubicBezTo>
                          <a:pt x="2523" y="946"/>
                          <a:pt x="2523" y="602"/>
                          <a:pt x="2409" y="373"/>
                        </a:cubicBezTo>
                        <a:cubicBezTo>
                          <a:pt x="2265" y="115"/>
                          <a:pt x="1921" y="0"/>
                          <a:pt x="1692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  <p:sp>
                <p:nvSpPr>
                  <p:cNvPr id="1131" name="Google Shape;1131;p35"/>
                  <p:cNvSpPr/>
                  <p:nvPr/>
                </p:nvSpPr>
                <p:spPr>
                  <a:xfrm>
                    <a:off x="5751064" y="2132506"/>
                    <a:ext cx="49142" cy="329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4" h="1692" extrusionOk="0">
                        <a:moveTo>
                          <a:pt x="1692" y="373"/>
                        </a:moveTo>
                        <a:cubicBezTo>
                          <a:pt x="2036" y="373"/>
                          <a:pt x="2265" y="717"/>
                          <a:pt x="2036" y="1089"/>
                        </a:cubicBezTo>
                        <a:cubicBezTo>
                          <a:pt x="1921" y="1319"/>
                          <a:pt x="1549" y="1319"/>
                          <a:pt x="1319" y="1319"/>
                        </a:cubicBezTo>
                        <a:cubicBezTo>
                          <a:pt x="1090" y="1319"/>
                          <a:pt x="832" y="1319"/>
                          <a:pt x="603" y="1089"/>
                        </a:cubicBezTo>
                        <a:cubicBezTo>
                          <a:pt x="373" y="860"/>
                          <a:pt x="603" y="373"/>
                          <a:pt x="975" y="373"/>
                        </a:cubicBezTo>
                        <a:close/>
                        <a:moveTo>
                          <a:pt x="832" y="0"/>
                        </a:moveTo>
                        <a:cubicBezTo>
                          <a:pt x="259" y="143"/>
                          <a:pt x="1" y="717"/>
                          <a:pt x="259" y="1204"/>
                        </a:cubicBezTo>
                        <a:cubicBezTo>
                          <a:pt x="373" y="1433"/>
                          <a:pt x="603" y="1577"/>
                          <a:pt x="832" y="1691"/>
                        </a:cubicBezTo>
                        <a:lnTo>
                          <a:pt x="1692" y="1691"/>
                        </a:lnTo>
                        <a:cubicBezTo>
                          <a:pt x="1921" y="1691"/>
                          <a:pt x="2151" y="1433"/>
                          <a:pt x="2409" y="1204"/>
                        </a:cubicBezTo>
                        <a:cubicBezTo>
                          <a:pt x="2523" y="975"/>
                          <a:pt x="2523" y="602"/>
                          <a:pt x="2409" y="373"/>
                        </a:cubicBezTo>
                        <a:cubicBezTo>
                          <a:pt x="2265" y="143"/>
                          <a:pt x="1921" y="0"/>
                          <a:pt x="1692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  <p:sp>
                <p:nvSpPr>
                  <p:cNvPr id="1132" name="Google Shape;1132;p35"/>
                  <p:cNvSpPr/>
                  <p:nvPr/>
                </p:nvSpPr>
                <p:spPr>
                  <a:xfrm>
                    <a:off x="5751064" y="2080716"/>
                    <a:ext cx="49142" cy="33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4" h="1714" extrusionOk="0">
                        <a:moveTo>
                          <a:pt x="1206" y="344"/>
                        </a:moveTo>
                        <a:cubicBezTo>
                          <a:pt x="1361" y="344"/>
                          <a:pt x="1520" y="395"/>
                          <a:pt x="1692" y="395"/>
                        </a:cubicBezTo>
                        <a:cubicBezTo>
                          <a:pt x="2036" y="395"/>
                          <a:pt x="2265" y="768"/>
                          <a:pt x="2036" y="1112"/>
                        </a:cubicBezTo>
                        <a:cubicBezTo>
                          <a:pt x="1921" y="1370"/>
                          <a:pt x="1549" y="1370"/>
                          <a:pt x="1319" y="1370"/>
                        </a:cubicBezTo>
                        <a:cubicBezTo>
                          <a:pt x="1090" y="1370"/>
                          <a:pt x="832" y="1370"/>
                          <a:pt x="603" y="1112"/>
                        </a:cubicBezTo>
                        <a:cubicBezTo>
                          <a:pt x="373" y="883"/>
                          <a:pt x="603" y="395"/>
                          <a:pt x="975" y="395"/>
                        </a:cubicBezTo>
                        <a:cubicBezTo>
                          <a:pt x="1052" y="357"/>
                          <a:pt x="1128" y="344"/>
                          <a:pt x="1206" y="344"/>
                        </a:cubicBezTo>
                        <a:close/>
                        <a:moveTo>
                          <a:pt x="971" y="0"/>
                        </a:moveTo>
                        <a:cubicBezTo>
                          <a:pt x="925" y="0"/>
                          <a:pt x="880" y="13"/>
                          <a:pt x="832" y="51"/>
                        </a:cubicBezTo>
                        <a:cubicBezTo>
                          <a:pt x="259" y="51"/>
                          <a:pt x="1" y="768"/>
                          <a:pt x="259" y="1227"/>
                        </a:cubicBezTo>
                        <a:cubicBezTo>
                          <a:pt x="373" y="1485"/>
                          <a:pt x="603" y="1599"/>
                          <a:pt x="832" y="1714"/>
                        </a:cubicBezTo>
                        <a:lnTo>
                          <a:pt x="1692" y="1714"/>
                        </a:lnTo>
                        <a:cubicBezTo>
                          <a:pt x="1921" y="1599"/>
                          <a:pt x="2151" y="1485"/>
                          <a:pt x="2409" y="1227"/>
                        </a:cubicBezTo>
                        <a:cubicBezTo>
                          <a:pt x="2523" y="997"/>
                          <a:pt x="2523" y="653"/>
                          <a:pt x="2409" y="395"/>
                        </a:cubicBezTo>
                        <a:cubicBezTo>
                          <a:pt x="2265" y="166"/>
                          <a:pt x="1921" y="51"/>
                          <a:pt x="1692" y="51"/>
                        </a:cubicBezTo>
                        <a:lnTo>
                          <a:pt x="1319" y="51"/>
                        </a:lnTo>
                        <a:cubicBezTo>
                          <a:pt x="1167" y="51"/>
                          <a:pt x="1065" y="0"/>
                          <a:pt x="971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  <p:sp>
                <p:nvSpPr>
                  <p:cNvPr id="1133" name="Google Shape;1133;p35"/>
                  <p:cNvSpPr/>
                  <p:nvPr/>
                </p:nvSpPr>
                <p:spPr>
                  <a:xfrm>
                    <a:off x="5812356" y="2080716"/>
                    <a:ext cx="131851" cy="33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2" h="1714" extrusionOk="0">
                        <a:moveTo>
                          <a:pt x="5461" y="344"/>
                        </a:moveTo>
                        <a:cubicBezTo>
                          <a:pt x="5542" y="344"/>
                          <a:pt x="5625" y="357"/>
                          <a:pt x="5711" y="395"/>
                        </a:cubicBezTo>
                        <a:cubicBezTo>
                          <a:pt x="6428" y="395"/>
                          <a:pt x="6284" y="1227"/>
                          <a:pt x="5711" y="1370"/>
                        </a:cubicBezTo>
                        <a:lnTo>
                          <a:pt x="1153" y="1370"/>
                        </a:lnTo>
                        <a:cubicBezTo>
                          <a:pt x="694" y="1227"/>
                          <a:pt x="436" y="653"/>
                          <a:pt x="923" y="395"/>
                        </a:cubicBezTo>
                        <a:lnTo>
                          <a:pt x="4994" y="395"/>
                        </a:lnTo>
                        <a:cubicBezTo>
                          <a:pt x="5147" y="395"/>
                          <a:pt x="5300" y="344"/>
                          <a:pt x="5461" y="344"/>
                        </a:cubicBezTo>
                        <a:close/>
                        <a:moveTo>
                          <a:pt x="1160" y="0"/>
                        </a:moveTo>
                        <a:cubicBezTo>
                          <a:pt x="1041" y="0"/>
                          <a:pt x="923" y="13"/>
                          <a:pt x="809" y="51"/>
                        </a:cubicBezTo>
                        <a:cubicBezTo>
                          <a:pt x="1" y="386"/>
                          <a:pt x="303" y="1532"/>
                          <a:pt x="1084" y="1702"/>
                        </a:cubicBezTo>
                        <a:lnTo>
                          <a:pt x="1084" y="1702"/>
                        </a:lnTo>
                        <a:cubicBezTo>
                          <a:pt x="1104" y="1710"/>
                          <a:pt x="1127" y="1714"/>
                          <a:pt x="1153" y="1714"/>
                        </a:cubicBezTo>
                        <a:lnTo>
                          <a:pt x="5224" y="1714"/>
                        </a:lnTo>
                        <a:cubicBezTo>
                          <a:pt x="5453" y="1714"/>
                          <a:pt x="5826" y="1714"/>
                          <a:pt x="6055" y="1599"/>
                        </a:cubicBezTo>
                        <a:cubicBezTo>
                          <a:pt x="6772" y="1227"/>
                          <a:pt x="6772" y="281"/>
                          <a:pt x="6055" y="51"/>
                        </a:cubicBezTo>
                        <a:cubicBezTo>
                          <a:pt x="5940" y="13"/>
                          <a:pt x="5835" y="0"/>
                          <a:pt x="5733" y="0"/>
                        </a:cubicBezTo>
                        <a:cubicBezTo>
                          <a:pt x="5529" y="0"/>
                          <a:pt x="5338" y="51"/>
                          <a:pt x="5109" y="51"/>
                        </a:cubicBezTo>
                        <a:lnTo>
                          <a:pt x="1869" y="51"/>
                        </a:lnTo>
                        <a:cubicBezTo>
                          <a:pt x="1640" y="51"/>
                          <a:pt x="1398" y="0"/>
                          <a:pt x="1160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  <p:sp>
                <p:nvSpPr>
                  <p:cNvPr id="1134" name="Google Shape;1134;p35"/>
                  <p:cNvSpPr/>
                  <p:nvPr/>
                </p:nvSpPr>
                <p:spPr>
                  <a:xfrm>
                    <a:off x="5814147" y="2131513"/>
                    <a:ext cx="132299" cy="33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95" h="1743" extrusionOk="0">
                        <a:moveTo>
                          <a:pt x="1807" y="373"/>
                        </a:moveTo>
                        <a:cubicBezTo>
                          <a:pt x="2319" y="373"/>
                          <a:pt x="2848" y="424"/>
                          <a:pt x="3325" y="424"/>
                        </a:cubicBezTo>
                        <a:lnTo>
                          <a:pt x="5619" y="424"/>
                        </a:lnTo>
                        <a:cubicBezTo>
                          <a:pt x="6078" y="424"/>
                          <a:pt x="6336" y="1026"/>
                          <a:pt x="5963" y="1255"/>
                        </a:cubicBezTo>
                        <a:cubicBezTo>
                          <a:pt x="5848" y="1370"/>
                          <a:pt x="5734" y="1370"/>
                          <a:pt x="5619" y="1370"/>
                        </a:cubicBezTo>
                        <a:lnTo>
                          <a:pt x="1061" y="1370"/>
                        </a:lnTo>
                        <a:cubicBezTo>
                          <a:pt x="459" y="1255"/>
                          <a:pt x="459" y="424"/>
                          <a:pt x="1061" y="424"/>
                        </a:cubicBezTo>
                        <a:cubicBezTo>
                          <a:pt x="1300" y="385"/>
                          <a:pt x="1551" y="373"/>
                          <a:pt x="1807" y="373"/>
                        </a:cubicBezTo>
                        <a:close/>
                        <a:moveTo>
                          <a:pt x="983" y="0"/>
                        </a:moveTo>
                        <a:cubicBezTo>
                          <a:pt x="886" y="0"/>
                          <a:pt x="793" y="13"/>
                          <a:pt x="717" y="51"/>
                        </a:cubicBezTo>
                        <a:cubicBezTo>
                          <a:pt x="0" y="424"/>
                          <a:pt x="115" y="1370"/>
                          <a:pt x="831" y="1628"/>
                        </a:cubicBezTo>
                        <a:cubicBezTo>
                          <a:pt x="1061" y="1742"/>
                          <a:pt x="1433" y="1742"/>
                          <a:pt x="1663" y="1742"/>
                        </a:cubicBezTo>
                        <a:lnTo>
                          <a:pt x="4902" y="1742"/>
                        </a:lnTo>
                        <a:cubicBezTo>
                          <a:pt x="5246" y="1742"/>
                          <a:pt x="5619" y="1742"/>
                          <a:pt x="5963" y="1628"/>
                        </a:cubicBezTo>
                        <a:cubicBezTo>
                          <a:pt x="6794" y="1255"/>
                          <a:pt x="6565" y="51"/>
                          <a:pt x="5619" y="51"/>
                        </a:cubicBezTo>
                        <a:cubicBezTo>
                          <a:pt x="5585" y="36"/>
                          <a:pt x="5556" y="29"/>
                          <a:pt x="5531" y="29"/>
                        </a:cubicBezTo>
                        <a:cubicBezTo>
                          <a:pt x="5504" y="29"/>
                          <a:pt x="5482" y="37"/>
                          <a:pt x="5465" y="51"/>
                        </a:cubicBezTo>
                        <a:lnTo>
                          <a:pt x="1548" y="51"/>
                        </a:lnTo>
                        <a:cubicBezTo>
                          <a:pt x="1395" y="51"/>
                          <a:pt x="1179" y="0"/>
                          <a:pt x="983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  <p:sp>
                <p:nvSpPr>
                  <p:cNvPr id="1135" name="Google Shape;1135;p35"/>
                  <p:cNvSpPr/>
                  <p:nvPr/>
                </p:nvSpPr>
                <p:spPr>
                  <a:xfrm>
                    <a:off x="5814147" y="2182856"/>
                    <a:ext cx="132299" cy="33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95" h="1714" extrusionOk="0">
                        <a:moveTo>
                          <a:pt x="1807" y="360"/>
                        </a:moveTo>
                        <a:cubicBezTo>
                          <a:pt x="2319" y="360"/>
                          <a:pt x="2848" y="424"/>
                          <a:pt x="3325" y="424"/>
                        </a:cubicBezTo>
                        <a:lnTo>
                          <a:pt x="5619" y="424"/>
                        </a:lnTo>
                        <a:cubicBezTo>
                          <a:pt x="6078" y="424"/>
                          <a:pt x="6336" y="997"/>
                          <a:pt x="5963" y="1255"/>
                        </a:cubicBezTo>
                        <a:cubicBezTo>
                          <a:pt x="5848" y="1370"/>
                          <a:pt x="5734" y="1370"/>
                          <a:pt x="5619" y="1370"/>
                        </a:cubicBezTo>
                        <a:lnTo>
                          <a:pt x="1061" y="1370"/>
                        </a:lnTo>
                        <a:cubicBezTo>
                          <a:pt x="459" y="1255"/>
                          <a:pt x="459" y="424"/>
                          <a:pt x="1061" y="424"/>
                        </a:cubicBezTo>
                        <a:cubicBezTo>
                          <a:pt x="1300" y="376"/>
                          <a:pt x="1551" y="360"/>
                          <a:pt x="1807" y="360"/>
                        </a:cubicBezTo>
                        <a:close/>
                        <a:moveTo>
                          <a:pt x="983" y="0"/>
                        </a:moveTo>
                        <a:cubicBezTo>
                          <a:pt x="886" y="0"/>
                          <a:pt x="793" y="13"/>
                          <a:pt x="717" y="51"/>
                        </a:cubicBezTo>
                        <a:cubicBezTo>
                          <a:pt x="0" y="424"/>
                          <a:pt x="115" y="1370"/>
                          <a:pt x="831" y="1599"/>
                        </a:cubicBezTo>
                        <a:cubicBezTo>
                          <a:pt x="1061" y="1714"/>
                          <a:pt x="1433" y="1714"/>
                          <a:pt x="1663" y="1714"/>
                        </a:cubicBezTo>
                        <a:lnTo>
                          <a:pt x="4902" y="1714"/>
                        </a:lnTo>
                        <a:cubicBezTo>
                          <a:pt x="5246" y="1714"/>
                          <a:pt x="5619" y="1714"/>
                          <a:pt x="5963" y="1599"/>
                        </a:cubicBezTo>
                        <a:cubicBezTo>
                          <a:pt x="6794" y="1255"/>
                          <a:pt x="6565" y="51"/>
                          <a:pt x="5619" y="51"/>
                        </a:cubicBezTo>
                        <a:cubicBezTo>
                          <a:pt x="5592" y="39"/>
                          <a:pt x="5567" y="34"/>
                          <a:pt x="5546" y="34"/>
                        </a:cubicBezTo>
                        <a:cubicBezTo>
                          <a:pt x="5523" y="34"/>
                          <a:pt x="5503" y="40"/>
                          <a:pt x="5486" y="51"/>
                        </a:cubicBezTo>
                        <a:lnTo>
                          <a:pt x="1548" y="51"/>
                        </a:lnTo>
                        <a:cubicBezTo>
                          <a:pt x="1395" y="51"/>
                          <a:pt x="1179" y="0"/>
                          <a:pt x="983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</p:grpSp>
          </p:grpSp>
        </p:grpSp>
        <p:grpSp>
          <p:nvGrpSpPr>
            <p:cNvPr id="1136" name="Google Shape;1136;p35"/>
            <p:cNvGrpSpPr/>
            <p:nvPr/>
          </p:nvGrpSpPr>
          <p:grpSpPr>
            <a:xfrm>
              <a:off x="3921964" y="3602030"/>
              <a:ext cx="1405899" cy="837000"/>
              <a:chOff x="3921964" y="3602030"/>
              <a:chExt cx="1405899" cy="837000"/>
            </a:xfrm>
          </p:grpSpPr>
          <p:sp>
            <p:nvSpPr>
              <p:cNvPr id="1137" name="Google Shape;1137;p35"/>
              <p:cNvSpPr/>
              <p:nvPr/>
            </p:nvSpPr>
            <p:spPr>
              <a:xfrm>
                <a:off x="3921964" y="3602030"/>
                <a:ext cx="1405899" cy="727298"/>
              </a:xfrm>
              <a:custGeom>
                <a:avLst/>
                <a:gdLst/>
                <a:ahLst/>
                <a:cxnLst/>
                <a:rect l="l" t="t" r="r" b="b"/>
                <a:pathLst>
                  <a:path w="65103" h="33679" extrusionOk="0">
                    <a:moveTo>
                      <a:pt x="14744" y="0"/>
                    </a:moveTo>
                    <a:cubicBezTo>
                      <a:pt x="14363" y="0"/>
                      <a:pt x="14024" y="184"/>
                      <a:pt x="13846" y="598"/>
                    </a:cubicBezTo>
                    <a:cubicBezTo>
                      <a:pt x="9317" y="8338"/>
                      <a:pt x="4788" y="16106"/>
                      <a:pt x="373" y="23875"/>
                    </a:cubicBezTo>
                    <a:cubicBezTo>
                      <a:pt x="0" y="24477"/>
                      <a:pt x="230" y="25079"/>
                      <a:pt x="717" y="25423"/>
                    </a:cubicBezTo>
                    <a:cubicBezTo>
                      <a:pt x="10406" y="30698"/>
                      <a:pt x="21500" y="33679"/>
                      <a:pt x="33196" y="33679"/>
                    </a:cubicBezTo>
                    <a:cubicBezTo>
                      <a:pt x="44434" y="33679"/>
                      <a:pt x="54954" y="30927"/>
                      <a:pt x="64271" y="26140"/>
                    </a:cubicBezTo>
                    <a:cubicBezTo>
                      <a:pt x="64873" y="25910"/>
                      <a:pt x="65102" y="25194"/>
                      <a:pt x="64730" y="24706"/>
                    </a:cubicBezTo>
                    <a:cubicBezTo>
                      <a:pt x="64271" y="23875"/>
                      <a:pt x="63898" y="23158"/>
                      <a:pt x="63440" y="22327"/>
                    </a:cubicBezTo>
                    <a:cubicBezTo>
                      <a:pt x="59369" y="15275"/>
                      <a:pt x="55298" y="8108"/>
                      <a:pt x="51256" y="1056"/>
                    </a:cubicBezTo>
                    <a:cubicBezTo>
                      <a:pt x="50985" y="723"/>
                      <a:pt x="50593" y="495"/>
                      <a:pt x="50223" y="495"/>
                    </a:cubicBezTo>
                    <a:cubicBezTo>
                      <a:pt x="50084" y="495"/>
                      <a:pt x="49948" y="527"/>
                      <a:pt x="49823" y="598"/>
                    </a:cubicBezTo>
                    <a:cubicBezTo>
                      <a:pt x="44806" y="3092"/>
                      <a:pt x="39073" y="4410"/>
                      <a:pt x="33082" y="4410"/>
                    </a:cubicBezTo>
                    <a:cubicBezTo>
                      <a:pt x="26632" y="4410"/>
                      <a:pt x="20554" y="2862"/>
                      <a:pt x="15280" y="110"/>
                    </a:cubicBezTo>
                    <a:cubicBezTo>
                      <a:pt x="15100" y="39"/>
                      <a:pt x="14918" y="0"/>
                      <a:pt x="14744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grpSp>
            <p:nvGrpSpPr>
              <p:cNvPr id="1138" name="Google Shape;1138;p35"/>
              <p:cNvGrpSpPr/>
              <p:nvPr/>
            </p:nvGrpSpPr>
            <p:grpSpPr>
              <a:xfrm>
                <a:off x="4330913" y="3851657"/>
                <a:ext cx="586641" cy="587373"/>
                <a:chOff x="4418791" y="3881311"/>
                <a:chExt cx="467183" cy="467728"/>
              </a:xfrm>
            </p:grpSpPr>
            <p:sp>
              <p:nvSpPr>
                <p:cNvPr id="1139" name="Google Shape;1139;p35"/>
                <p:cNvSpPr/>
                <p:nvPr/>
              </p:nvSpPr>
              <p:spPr>
                <a:xfrm>
                  <a:off x="4418791" y="3881311"/>
                  <a:ext cx="467183" cy="46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5" h="24023" extrusionOk="0">
                      <a:moveTo>
                        <a:pt x="12069" y="0"/>
                      </a:moveTo>
                      <a:cubicBezTo>
                        <a:pt x="5361" y="0"/>
                        <a:pt x="0" y="5390"/>
                        <a:pt x="0" y="12069"/>
                      </a:cubicBezTo>
                      <a:cubicBezTo>
                        <a:pt x="0" y="18634"/>
                        <a:pt x="5361" y="24023"/>
                        <a:pt x="12069" y="24023"/>
                      </a:cubicBezTo>
                      <a:cubicBezTo>
                        <a:pt x="18634" y="24023"/>
                        <a:pt x="23994" y="18634"/>
                        <a:pt x="23994" y="12069"/>
                      </a:cubicBezTo>
                      <a:cubicBezTo>
                        <a:pt x="23994" y="5390"/>
                        <a:pt x="18634" y="0"/>
                        <a:pt x="12069" y="0"/>
                      </a:cubicBezTo>
                      <a:close/>
                    </a:path>
                  </a:pathLst>
                </a:custGeom>
                <a:solidFill>
                  <a:srgbClr val="7962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grpSp>
              <p:nvGrpSpPr>
                <p:cNvPr id="1140" name="Google Shape;1140;p35"/>
                <p:cNvGrpSpPr/>
                <p:nvPr/>
              </p:nvGrpSpPr>
              <p:grpSpPr>
                <a:xfrm>
                  <a:off x="4531298" y="3984541"/>
                  <a:ext cx="242168" cy="261268"/>
                  <a:chOff x="4525486" y="4011351"/>
                  <a:chExt cx="242168" cy="261268"/>
                </a:xfrm>
              </p:grpSpPr>
              <p:sp>
                <p:nvSpPr>
                  <p:cNvPr id="1141" name="Google Shape;1141;p35"/>
                  <p:cNvSpPr/>
                  <p:nvPr/>
                </p:nvSpPr>
                <p:spPr>
                  <a:xfrm>
                    <a:off x="4525486" y="4011351"/>
                    <a:ext cx="153424" cy="2256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0" h="11592" extrusionOk="0">
                        <a:moveTo>
                          <a:pt x="5321" y="471"/>
                        </a:moveTo>
                        <a:cubicBezTo>
                          <a:pt x="5340" y="471"/>
                          <a:pt x="5361" y="476"/>
                          <a:pt x="5385" y="488"/>
                        </a:cubicBezTo>
                        <a:cubicBezTo>
                          <a:pt x="5614" y="488"/>
                          <a:pt x="5872" y="717"/>
                          <a:pt x="5987" y="861"/>
                        </a:cubicBezTo>
                        <a:cubicBezTo>
                          <a:pt x="6216" y="975"/>
                          <a:pt x="7535" y="1577"/>
                          <a:pt x="7306" y="1921"/>
                        </a:cubicBezTo>
                        <a:cubicBezTo>
                          <a:pt x="7162" y="2036"/>
                          <a:pt x="6933" y="2151"/>
                          <a:pt x="6704" y="2294"/>
                        </a:cubicBezTo>
                        <a:cubicBezTo>
                          <a:pt x="6446" y="2409"/>
                          <a:pt x="6102" y="2638"/>
                          <a:pt x="5872" y="2753"/>
                        </a:cubicBezTo>
                        <a:cubicBezTo>
                          <a:pt x="5660" y="2847"/>
                          <a:pt x="5544" y="3039"/>
                          <a:pt x="5382" y="3039"/>
                        </a:cubicBezTo>
                        <a:cubicBezTo>
                          <a:pt x="5347" y="3039"/>
                          <a:pt x="5310" y="3031"/>
                          <a:pt x="5270" y="3011"/>
                        </a:cubicBezTo>
                        <a:cubicBezTo>
                          <a:pt x="5156" y="2867"/>
                          <a:pt x="5156" y="2523"/>
                          <a:pt x="5156" y="2294"/>
                        </a:cubicBezTo>
                        <a:cubicBezTo>
                          <a:pt x="5156" y="2151"/>
                          <a:pt x="5012" y="2036"/>
                          <a:pt x="4898" y="2036"/>
                        </a:cubicBezTo>
                        <a:cubicBezTo>
                          <a:pt x="3350" y="2638"/>
                          <a:pt x="2031" y="3957"/>
                          <a:pt x="1687" y="5619"/>
                        </a:cubicBezTo>
                        <a:cubicBezTo>
                          <a:pt x="1208" y="7396"/>
                          <a:pt x="1893" y="9255"/>
                          <a:pt x="3280" y="10462"/>
                        </a:cubicBezTo>
                        <a:lnTo>
                          <a:pt x="3280" y="10462"/>
                        </a:lnTo>
                        <a:cubicBezTo>
                          <a:pt x="3295" y="10485"/>
                          <a:pt x="3318" y="10506"/>
                          <a:pt x="3350" y="10521"/>
                        </a:cubicBezTo>
                        <a:cubicBezTo>
                          <a:pt x="3464" y="10636"/>
                          <a:pt x="3579" y="11009"/>
                          <a:pt x="3350" y="11238"/>
                        </a:cubicBezTo>
                        <a:cubicBezTo>
                          <a:pt x="3302" y="11254"/>
                          <a:pt x="3253" y="11261"/>
                          <a:pt x="3204" y="11261"/>
                        </a:cubicBezTo>
                        <a:cubicBezTo>
                          <a:pt x="2904" y="11261"/>
                          <a:pt x="2601" y="10993"/>
                          <a:pt x="2404" y="10894"/>
                        </a:cubicBezTo>
                        <a:cubicBezTo>
                          <a:pt x="2031" y="10407"/>
                          <a:pt x="1687" y="9919"/>
                          <a:pt x="1314" y="9317"/>
                        </a:cubicBezTo>
                        <a:cubicBezTo>
                          <a:pt x="712" y="8257"/>
                          <a:pt x="598" y="6938"/>
                          <a:pt x="856" y="5734"/>
                        </a:cubicBezTo>
                        <a:cubicBezTo>
                          <a:pt x="1200" y="3469"/>
                          <a:pt x="2862" y="1692"/>
                          <a:pt x="5012" y="1205"/>
                        </a:cubicBezTo>
                        <a:cubicBezTo>
                          <a:pt x="5156" y="1205"/>
                          <a:pt x="5156" y="1090"/>
                          <a:pt x="5156" y="975"/>
                        </a:cubicBezTo>
                        <a:cubicBezTo>
                          <a:pt x="5156" y="873"/>
                          <a:pt x="5156" y="471"/>
                          <a:pt x="5321" y="471"/>
                        </a:cubicBezTo>
                        <a:close/>
                        <a:moveTo>
                          <a:pt x="5156" y="1"/>
                        </a:moveTo>
                        <a:cubicBezTo>
                          <a:pt x="4820" y="130"/>
                          <a:pt x="4787" y="608"/>
                          <a:pt x="4783" y="891"/>
                        </a:cubicBezTo>
                        <a:lnTo>
                          <a:pt x="4783" y="891"/>
                        </a:lnTo>
                        <a:cubicBezTo>
                          <a:pt x="1977" y="1654"/>
                          <a:pt x="1" y="4484"/>
                          <a:pt x="368" y="7425"/>
                        </a:cubicBezTo>
                        <a:cubicBezTo>
                          <a:pt x="598" y="8859"/>
                          <a:pt x="1314" y="10521"/>
                          <a:pt x="2518" y="11353"/>
                        </a:cubicBezTo>
                        <a:cubicBezTo>
                          <a:pt x="2706" y="11493"/>
                          <a:pt x="2935" y="11591"/>
                          <a:pt x="3166" y="11591"/>
                        </a:cubicBezTo>
                        <a:cubicBezTo>
                          <a:pt x="3359" y="11591"/>
                          <a:pt x="3553" y="11522"/>
                          <a:pt x="3722" y="11353"/>
                        </a:cubicBezTo>
                        <a:cubicBezTo>
                          <a:pt x="3948" y="11015"/>
                          <a:pt x="3841" y="10539"/>
                          <a:pt x="3593" y="10305"/>
                        </a:cubicBezTo>
                        <a:lnTo>
                          <a:pt x="3593" y="10305"/>
                        </a:lnTo>
                        <a:cubicBezTo>
                          <a:pt x="3589" y="10300"/>
                          <a:pt x="3584" y="10296"/>
                          <a:pt x="3579" y="10292"/>
                        </a:cubicBezTo>
                        <a:lnTo>
                          <a:pt x="3579" y="10292"/>
                        </a:lnTo>
                        <a:cubicBezTo>
                          <a:pt x="3579" y="10292"/>
                          <a:pt x="3579" y="10292"/>
                          <a:pt x="3579" y="10292"/>
                        </a:cubicBezTo>
                        <a:cubicBezTo>
                          <a:pt x="3563" y="10274"/>
                          <a:pt x="3547" y="10259"/>
                          <a:pt x="3531" y="10247"/>
                        </a:cubicBezTo>
                        <a:lnTo>
                          <a:pt x="3531" y="10247"/>
                        </a:lnTo>
                        <a:cubicBezTo>
                          <a:pt x="2271" y="9047"/>
                          <a:pt x="1578" y="7404"/>
                          <a:pt x="2031" y="5734"/>
                        </a:cubicBezTo>
                        <a:cubicBezTo>
                          <a:pt x="2383" y="4165"/>
                          <a:pt x="3449" y="3005"/>
                          <a:pt x="4772" y="2493"/>
                        </a:cubicBezTo>
                        <a:lnTo>
                          <a:pt x="4772" y="2493"/>
                        </a:lnTo>
                        <a:cubicBezTo>
                          <a:pt x="4755" y="2772"/>
                          <a:pt x="4745" y="3176"/>
                          <a:pt x="5012" y="3355"/>
                        </a:cubicBezTo>
                        <a:cubicBezTo>
                          <a:pt x="5092" y="3426"/>
                          <a:pt x="5181" y="3453"/>
                          <a:pt x="5272" y="3453"/>
                        </a:cubicBezTo>
                        <a:cubicBezTo>
                          <a:pt x="5475" y="3453"/>
                          <a:pt x="5694" y="3319"/>
                          <a:pt x="5872" y="3240"/>
                        </a:cubicBezTo>
                        <a:cubicBezTo>
                          <a:pt x="6331" y="3011"/>
                          <a:pt x="6704" y="2638"/>
                          <a:pt x="7162" y="2409"/>
                        </a:cubicBezTo>
                        <a:cubicBezTo>
                          <a:pt x="7420" y="2294"/>
                          <a:pt x="7764" y="2151"/>
                          <a:pt x="7764" y="1807"/>
                        </a:cubicBezTo>
                        <a:cubicBezTo>
                          <a:pt x="7879" y="1434"/>
                          <a:pt x="7535" y="1319"/>
                          <a:pt x="7306" y="1090"/>
                        </a:cubicBezTo>
                        <a:cubicBezTo>
                          <a:pt x="6818" y="861"/>
                          <a:pt x="6446" y="603"/>
                          <a:pt x="6102" y="373"/>
                        </a:cubicBezTo>
                        <a:cubicBezTo>
                          <a:pt x="5872" y="259"/>
                          <a:pt x="5500" y="1"/>
                          <a:pt x="5156" y="1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  <p:sp>
                <p:nvSpPr>
                  <p:cNvPr id="1142" name="Google Shape;1142;p35"/>
                  <p:cNvSpPr/>
                  <p:nvPr/>
                </p:nvSpPr>
                <p:spPr>
                  <a:xfrm>
                    <a:off x="4620831" y="4049552"/>
                    <a:ext cx="146823" cy="223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41" h="11457" extrusionOk="0">
                        <a:moveTo>
                          <a:pt x="4802" y="361"/>
                        </a:moveTo>
                        <a:cubicBezTo>
                          <a:pt x="4903" y="361"/>
                          <a:pt x="5017" y="389"/>
                          <a:pt x="5132" y="447"/>
                        </a:cubicBezTo>
                        <a:cubicBezTo>
                          <a:pt x="5734" y="676"/>
                          <a:pt x="6221" y="1622"/>
                          <a:pt x="6565" y="2224"/>
                        </a:cubicBezTo>
                        <a:cubicBezTo>
                          <a:pt x="6938" y="2941"/>
                          <a:pt x="7167" y="3915"/>
                          <a:pt x="7167" y="4747"/>
                        </a:cubicBezTo>
                        <a:cubicBezTo>
                          <a:pt x="7167" y="7355"/>
                          <a:pt x="5390" y="9649"/>
                          <a:pt x="2867" y="10222"/>
                        </a:cubicBezTo>
                        <a:cubicBezTo>
                          <a:pt x="2753" y="10365"/>
                          <a:pt x="2753" y="10365"/>
                          <a:pt x="2753" y="10480"/>
                        </a:cubicBezTo>
                        <a:cubicBezTo>
                          <a:pt x="2753" y="10709"/>
                          <a:pt x="2867" y="11082"/>
                          <a:pt x="2523" y="11082"/>
                        </a:cubicBezTo>
                        <a:cubicBezTo>
                          <a:pt x="2265" y="11082"/>
                          <a:pt x="2036" y="10709"/>
                          <a:pt x="1921" y="10709"/>
                        </a:cubicBezTo>
                        <a:cubicBezTo>
                          <a:pt x="1549" y="10480"/>
                          <a:pt x="373" y="9993"/>
                          <a:pt x="603" y="9649"/>
                        </a:cubicBezTo>
                        <a:cubicBezTo>
                          <a:pt x="717" y="9505"/>
                          <a:pt x="1090" y="9276"/>
                          <a:pt x="1205" y="9276"/>
                        </a:cubicBezTo>
                        <a:cubicBezTo>
                          <a:pt x="1434" y="9047"/>
                          <a:pt x="1807" y="8932"/>
                          <a:pt x="2036" y="8789"/>
                        </a:cubicBezTo>
                        <a:cubicBezTo>
                          <a:pt x="2151" y="8674"/>
                          <a:pt x="2409" y="8445"/>
                          <a:pt x="2523" y="8445"/>
                        </a:cubicBezTo>
                        <a:cubicBezTo>
                          <a:pt x="2867" y="8445"/>
                          <a:pt x="2753" y="9047"/>
                          <a:pt x="2753" y="9276"/>
                        </a:cubicBezTo>
                        <a:cubicBezTo>
                          <a:pt x="2753" y="9276"/>
                          <a:pt x="2867" y="9391"/>
                          <a:pt x="2982" y="9391"/>
                        </a:cubicBezTo>
                        <a:cubicBezTo>
                          <a:pt x="5390" y="8559"/>
                          <a:pt x="6938" y="5922"/>
                          <a:pt x="6221" y="3428"/>
                        </a:cubicBezTo>
                        <a:cubicBezTo>
                          <a:pt x="5992" y="2826"/>
                          <a:pt x="5734" y="2224"/>
                          <a:pt x="5390" y="1765"/>
                        </a:cubicBezTo>
                        <a:cubicBezTo>
                          <a:pt x="5132" y="1507"/>
                          <a:pt x="4788" y="1278"/>
                          <a:pt x="4559" y="905"/>
                        </a:cubicBezTo>
                        <a:cubicBezTo>
                          <a:pt x="4415" y="791"/>
                          <a:pt x="4301" y="676"/>
                          <a:pt x="4559" y="447"/>
                        </a:cubicBezTo>
                        <a:cubicBezTo>
                          <a:pt x="4616" y="389"/>
                          <a:pt x="4702" y="361"/>
                          <a:pt x="4802" y="361"/>
                        </a:cubicBezTo>
                        <a:close/>
                        <a:moveTo>
                          <a:pt x="4869" y="0"/>
                        </a:moveTo>
                        <a:cubicBezTo>
                          <a:pt x="4765" y="0"/>
                          <a:pt x="4661" y="23"/>
                          <a:pt x="4559" y="74"/>
                        </a:cubicBezTo>
                        <a:cubicBezTo>
                          <a:pt x="4186" y="189"/>
                          <a:pt x="3957" y="676"/>
                          <a:pt x="4071" y="1049"/>
                        </a:cubicBezTo>
                        <a:cubicBezTo>
                          <a:pt x="4301" y="1278"/>
                          <a:pt x="4559" y="1393"/>
                          <a:pt x="4788" y="1622"/>
                        </a:cubicBezTo>
                        <a:cubicBezTo>
                          <a:pt x="5017" y="1995"/>
                          <a:pt x="5390" y="2339"/>
                          <a:pt x="5505" y="2826"/>
                        </a:cubicBezTo>
                        <a:cubicBezTo>
                          <a:pt x="5992" y="3657"/>
                          <a:pt x="6107" y="4632"/>
                          <a:pt x="5992" y="5463"/>
                        </a:cubicBezTo>
                        <a:cubicBezTo>
                          <a:pt x="5641" y="7028"/>
                          <a:pt x="4555" y="8389"/>
                          <a:pt x="3139" y="8950"/>
                        </a:cubicBezTo>
                        <a:lnTo>
                          <a:pt x="3139" y="8950"/>
                        </a:lnTo>
                        <a:cubicBezTo>
                          <a:pt x="3152" y="8630"/>
                          <a:pt x="3139" y="8260"/>
                          <a:pt x="2867" y="8072"/>
                        </a:cubicBezTo>
                        <a:cubicBezTo>
                          <a:pt x="2807" y="8042"/>
                          <a:pt x="2747" y="8028"/>
                          <a:pt x="2686" y="8028"/>
                        </a:cubicBezTo>
                        <a:cubicBezTo>
                          <a:pt x="2515" y="8028"/>
                          <a:pt x="2341" y="8140"/>
                          <a:pt x="2151" y="8330"/>
                        </a:cubicBezTo>
                        <a:cubicBezTo>
                          <a:pt x="1692" y="8559"/>
                          <a:pt x="1319" y="8789"/>
                          <a:pt x="832" y="9047"/>
                        </a:cubicBezTo>
                        <a:cubicBezTo>
                          <a:pt x="603" y="9161"/>
                          <a:pt x="259" y="9391"/>
                          <a:pt x="115" y="9649"/>
                        </a:cubicBezTo>
                        <a:cubicBezTo>
                          <a:pt x="1" y="9993"/>
                          <a:pt x="373" y="10222"/>
                          <a:pt x="603" y="10365"/>
                        </a:cubicBezTo>
                        <a:cubicBezTo>
                          <a:pt x="1090" y="10595"/>
                          <a:pt x="1434" y="10824"/>
                          <a:pt x="1921" y="11082"/>
                        </a:cubicBezTo>
                        <a:cubicBezTo>
                          <a:pt x="2109" y="11269"/>
                          <a:pt x="2391" y="11457"/>
                          <a:pt x="2614" y="11457"/>
                        </a:cubicBezTo>
                        <a:cubicBezTo>
                          <a:pt x="2664" y="11457"/>
                          <a:pt x="2711" y="11447"/>
                          <a:pt x="2753" y="11426"/>
                        </a:cubicBezTo>
                        <a:cubicBezTo>
                          <a:pt x="3206" y="11319"/>
                          <a:pt x="3138" y="10890"/>
                          <a:pt x="3127" y="10553"/>
                        </a:cubicBezTo>
                        <a:lnTo>
                          <a:pt x="3127" y="10553"/>
                        </a:lnTo>
                        <a:cubicBezTo>
                          <a:pt x="5689" y="9790"/>
                          <a:pt x="7540" y="7448"/>
                          <a:pt x="7540" y="4747"/>
                        </a:cubicBezTo>
                        <a:cubicBezTo>
                          <a:pt x="7540" y="3199"/>
                          <a:pt x="6938" y="1622"/>
                          <a:pt x="5849" y="561"/>
                        </a:cubicBezTo>
                        <a:cubicBezTo>
                          <a:pt x="5582" y="272"/>
                          <a:pt x="5228" y="0"/>
                          <a:pt x="4869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</p:grpSp>
          </p:grpSp>
        </p:grpSp>
        <p:grpSp>
          <p:nvGrpSpPr>
            <p:cNvPr id="1143" name="Google Shape;1143;p35"/>
            <p:cNvGrpSpPr/>
            <p:nvPr/>
          </p:nvGrpSpPr>
          <p:grpSpPr>
            <a:xfrm>
              <a:off x="3932481" y="2160151"/>
              <a:ext cx="1400328" cy="1400306"/>
              <a:chOff x="3932481" y="2160151"/>
              <a:chExt cx="1400328" cy="1400306"/>
            </a:xfrm>
          </p:grpSpPr>
          <p:sp>
            <p:nvSpPr>
              <p:cNvPr id="1144" name="Google Shape;1144;p35"/>
              <p:cNvSpPr/>
              <p:nvPr/>
            </p:nvSpPr>
            <p:spPr>
              <a:xfrm>
                <a:off x="4017285" y="2240009"/>
                <a:ext cx="1230721" cy="1230073"/>
              </a:xfrm>
              <a:custGeom>
                <a:avLst/>
                <a:gdLst/>
                <a:ahLst/>
                <a:cxnLst/>
                <a:rect l="l" t="t" r="r" b="b"/>
                <a:pathLst>
                  <a:path w="56991" h="56961" extrusionOk="0">
                    <a:moveTo>
                      <a:pt x="28553" y="0"/>
                    </a:moveTo>
                    <a:cubicBezTo>
                      <a:pt x="12786" y="0"/>
                      <a:pt x="1" y="12785"/>
                      <a:pt x="1" y="28552"/>
                    </a:cubicBezTo>
                    <a:cubicBezTo>
                      <a:pt x="1" y="44175"/>
                      <a:pt x="12786" y="56961"/>
                      <a:pt x="28553" y="56961"/>
                    </a:cubicBezTo>
                    <a:cubicBezTo>
                      <a:pt x="44320" y="56961"/>
                      <a:pt x="56990" y="44175"/>
                      <a:pt x="56990" y="28552"/>
                    </a:cubicBezTo>
                    <a:cubicBezTo>
                      <a:pt x="56990" y="12785"/>
                      <a:pt x="44320" y="0"/>
                      <a:pt x="28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145" name="Google Shape;1145;p35"/>
              <p:cNvSpPr/>
              <p:nvPr/>
            </p:nvSpPr>
            <p:spPr>
              <a:xfrm>
                <a:off x="3932481" y="2160151"/>
                <a:ext cx="1400328" cy="1400306"/>
              </a:xfrm>
              <a:custGeom>
                <a:avLst/>
                <a:gdLst/>
                <a:ahLst/>
                <a:cxnLst/>
                <a:rect l="l" t="t" r="r" b="b"/>
                <a:pathLst>
                  <a:path w="64845" h="64844" fill="none" extrusionOk="0">
                    <a:moveTo>
                      <a:pt x="64845" y="32365"/>
                    </a:moveTo>
                    <a:cubicBezTo>
                      <a:pt x="64845" y="50281"/>
                      <a:pt x="50282" y="64844"/>
                      <a:pt x="32365" y="64844"/>
                    </a:cubicBezTo>
                    <a:cubicBezTo>
                      <a:pt x="14563" y="64844"/>
                      <a:pt x="1" y="50281"/>
                      <a:pt x="1" y="32365"/>
                    </a:cubicBezTo>
                    <a:cubicBezTo>
                      <a:pt x="1" y="14563"/>
                      <a:pt x="14563" y="0"/>
                      <a:pt x="32365" y="0"/>
                    </a:cubicBezTo>
                    <a:cubicBezTo>
                      <a:pt x="50282" y="0"/>
                      <a:pt x="64845" y="14563"/>
                      <a:pt x="64845" y="32365"/>
                    </a:cubicBezTo>
                    <a:close/>
                  </a:path>
                </a:pathLst>
              </a:custGeom>
              <a:noFill/>
              <a:ln w="12175" cap="flat" cmpd="sng">
                <a:solidFill>
                  <a:srgbClr val="444444"/>
                </a:solidFill>
                <a:prstDash val="solid"/>
                <a:miter lim="286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</p:grpSp>
        <p:grpSp>
          <p:nvGrpSpPr>
            <p:cNvPr id="1153" name="Google Shape;1153;p35"/>
            <p:cNvGrpSpPr/>
            <p:nvPr/>
          </p:nvGrpSpPr>
          <p:grpSpPr>
            <a:xfrm>
              <a:off x="3166092" y="1614401"/>
              <a:ext cx="1011553" cy="1192670"/>
              <a:chOff x="3166092" y="1614401"/>
              <a:chExt cx="1011553" cy="1192670"/>
            </a:xfrm>
          </p:grpSpPr>
          <p:sp>
            <p:nvSpPr>
              <p:cNvPr id="1154" name="Google Shape;1154;p35"/>
              <p:cNvSpPr/>
              <p:nvPr/>
            </p:nvSpPr>
            <p:spPr>
              <a:xfrm>
                <a:off x="3166092" y="1614401"/>
                <a:ext cx="1011553" cy="1192670"/>
              </a:xfrm>
              <a:custGeom>
                <a:avLst/>
                <a:gdLst/>
                <a:ahLst/>
                <a:cxnLst/>
                <a:rect l="l" t="t" r="r" b="b"/>
                <a:pathLst>
                  <a:path w="46842" h="55229" extrusionOk="0">
                    <a:moveTo>
                      <a:pt x="31766" y="0"/>
                    </a:moveTo>
                    <a:cubicBezTo>
                      <a:pt x="31435" y="0"/>
                      <a:pt x="31104" y="95"/>
                      <a:pt x="30817" y="303"/>
                    </a:cubicBezTo>
                    <a:cubicBezTo>
                      <a:pt x="13158" y="11885"/>
                      <a:pt x="1204" y="31579"/>
                      <a:pt x="0" y="54053"/>
                    </a:cubicBezTo>
                    <a:cubicBezTo>
                      <a:pt x="0" y="54655"/>
                      <a:pt x="488" y="55114"/>
                      <a:pt x="1204" y="55229"/>
                    </a:cubicBezTo>
                    <a:lnTo>
                      <a:pt x="28323" y="55229"/>
                    </a:lnTo>
                    <a:cubicBezTo>
                      <a:pt x="28782" y="55229"/>
                      <a:pt x="29269" y="54770"/>
                      <a:pt x="29384" y="54168"/>
                    </a:cubicBezTo>
                    <a:cubicBezTo>
                      <a:pt x="30358" y="42214"/>
                      <a:pt x="36808" y="31837"/>
                      <a:pt x="46240" y="25501"/>
                    </a:cubicBezTo>
                    <a:cubicBezTo>
                      <a:pt x="46698" y="25129"/>
                      <a:pt x="46842" y="24555"/>
                      <a:pt x="46584" y="24068"/>
                    </a:cubicBezTo>
                    <a:cubicBezTo>
                      <a:pt x="42169" y="16299"/>
                      <a:pt x="37754" y="8531"/>
                      <a:pt x="33340" y="905"/>
                    </a:cubicBezTo>
                    <a:cubicBezTo>
                      <a:pt x="33021" y="342"/>
                      <a:pt x="32394" y="0"/>
                      <a:pt x="31766" y="0"/>
                    </a:cubicBezTo>
                    <a:close/>
                  </a:path>
                </a:pathLst>
              </a:custGeom>
              <a:solidFill>
                <a:srgbClr val="77E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155" name="Google Shape;1155;p35"/>
              <p:cNvSpPr/>
              <p:nvPr/>
            </p:nvSpPr>
            <p:spPr>
              <a:xfrm>
                <a:off x="3192230" y="1833205"/>
                <a:ext cx="583138" cy="586553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24138" extrusionOk="0">
                    <a:moveTo>
                      <a:pt x="11926" y="1"/>
                    </a:moveTo>
                    <a:cubicBezTo>
                      <a:pt x="5361" y="1"/>
                      <a:pt x="1" y="5361"/>
                      <a:pt x="1" y="12069"/>
                    </a:cubicBezTo>
                    <a:cubicBezTo>
                      <a:pt x="1" y="18749"/>
                      <a:pt x="5361" y="24138"/>
                      <a:pt x="11926" y="24138"/>
                    </a:cubicBezTo>
                    <a:cubicBezTo>
                      <a:pt x="18634" y="24138"/>
                      <a:pt x="23995" y="18749"/>
                      <a:pt x="23995" y="12069"/>
                    </a:cubicBezTo>
                    <a:cubicBezTo>
                      <a:pt x="23995" y="5361"/>
                      <a:pt x="18634" y="1"/>
                      <a:pt x="11926" y="1"/>
                    </a:cubicBezTo>
                    <a:close/>
                  </a:path>
                </a:pathLst>
              </a:custGeom>
              <a:solidFill>
                <a:srgbClr val="77E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3345974" y="2000607"/>
                <a:ext cx="275650" cy="251750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0070" extrusionOk="0">
                    <a:moveTo>
                      <a:pt x="5697" y="480"/>
                    </a:moveTo>
                    <a:cubicBezTo>
                      <a:pt x="5796" y="480"/>
                      <a:pt x="5890" y="526"/>
                      <a:pt x="5981" y="630"/>
                    </a:cubicBezTo>
                    <a:cubicBezTo>
                      <a:pt x="5999" y="659"/>
                      <a:pt x="6021" y="677"/>
                      <a:pt x="6045" y="685"/>
                    </a:cubicBezTo>
                    <a:lnTo>
                      <a:pt x="6045" y="685"/>
                    </a:lnTo>
                    <a:cubicBezTo>
                      <a:pt x="6404" y="1540"/>
                      <a:pt x="6718" y="2842"/>
                      <a:pt x="7602" y="3187"/>
                    </a:cubicBezTo>
                    <a:cubicBezTo>
                      <a:pt x="8264" y="3483"/>
                      <a:pt x="9314" y="3187"/>
                      <a:pt x="9884" y="3575"/>
                    </a:cubicBezTo>
                    <a:cubicBezTo>
                      <a:pt x="10934" y="4237"/>
                      <a:pt x="9793" y="4899"/>
                      <a:pt x="9222" y="5469"/>
                    </a:cubicBezTo>
                    <a:cubicBezTo>
                      <a:pt x="8172" y="6519"/>
                      <a:pt x="8378" y="6998"/>
                      <a:pt x="8652" y="8414"/>
                    </a:cubicBezTo>
                    <a:cubicBezTo>
                      <a:pt x="8785" y="9269"/>
                      <a:pt x="8592" y="9550"/>
                      <a:pt x="8235" y="9550"/>
                    </a:cubicBezTo>
                    <a:cubicBezTo>
                      <a:pt x="7553" y="9550"/>
                      <a:pt x="6274" y="8528"/>
                      <a:pt x="5525" y="8528"/>
                    </a:cubicBezTo>
                    <a:cubicBezTo>
                      <a:pt x="4754" y="8528"/>
                      <a:pt x="3629" y="9610"/>
                      <a:pt x="2980" y="9610"/>
                    </a:cubicBezTo>
                    <a:cubicBezTo>
                      <a:pt x="2668" y="9610"/>
                      <a:pt x="2466" y="9360"/>
                      <a:pt x="2466" y="8619"/>
                    </a:cubicBezTo>
                    <a:cubicBezTo>
                      <a:pt x="2375" y="7181"/>
                      <a:pt x="3037" y="6702"/>
                      <a:pt x="1987" y="5560"/>
                    </a:cubicBezTo>
                    <a:cubicBezTo>
                      <a:pt x="1416" y="4990"/>
                      <a:pt x="92" y="4237"/>
                      <a:pt x="1234" y="3575"/>
                    </a:cubicBezTo>
                    <a:cubicBezTo>
                      <a:pt x="1804" y="3187"/>
                      <a:pt x="2854" y="3483"/>
                      <a:pt x="3425" y="3187"/>
                    </a:cubicBezTo>
                    <a:cubicBezTo>
                      <a:pt x="4087" y="2946"/>
                      <a:pt x="4979" y="480"/>
                      <a:pt x="5697" y="480"/>
                    </a:cubicBezTo>
                    <a:close/>
                    <a:moveTo>
                      <a:pt x="5544" y="0"/>
                    </a:moveTo>
                    <a:cubicBezTo>
                      <a:pt x="5060" y="0"/>
                      <a:pt x="4738" y="642"/>
                      <a:pt x="4475" y="1201"/>
                    </a:cubicBezTo>
                    <a:cubicBezTo>
                      <a:pt x="4087" y="1863"/>
                      <a:pt x="3904" y="2616"/>
                      <a:pt x="3242" y="2913"/>
                    </a:cubicBezTo>
                    <a:cubicBezTo>
                      <a:pt x="2557" y="3187"/>
                      <a:pt x="1622" y="3004"/>
                      <a:pt x="960" y="3278"/>
                    </a:cubicBezTo>
                    <a:cubicBezTo>
                      <a:pt x="1" y="3666"/>
                      <a:pt x="184" y="4237"/>
                      <a:pt x="754" y="4899"/>
                    </a:cubicBezTo>
                    <a:cubicBezTo>
                      <a:pt x="1234" y="5469"/>
                      <a:pt x="2283" y="5948"/>
                      <a:pt x="2375" y="6816"/>
                    </a:cubicBezTo>
                    <a:cubicBezTo>
                      <a:pt x="2466" y="7569"/>
                      <a:pt x="1895" y="8414"/>
                      <a:pt x="1987" y="9098"/>
                    </a:cubicBezTo>
                    <a:cubicBezTo>
                      <a:pt x="2069" y="9774"/>
                      <a:pt x="2330" y="10069"/>
                      <a:pt x="2761" y="10069"/>
                    </a:cubicBezTo>
                    <a:cubicBezTo>
                      <a:pt x="2927" y="10069"/>
                      <a:pt x="3118" y="10025"/>
                      <a:pt x="3333" y="9943"/>
                    </a:cubicBezTo>
                    <a:cubicBezTo>
                      <a:pt x="3995" y="9669"/>
                      <a:pt x="4657" y="8984"/>
                      <a:pt x="5319" y="8893"/>
                    </a:cubicBezTo>
                    <a:cubicBezTo>
                      <a:pt x="5362" y="8888"/>
                      <a:pt x="5405" y="8886"/>
                      <a:pt x="5448" y="8886"/>
                    </a:cubicBezTo>
                    <a:cubicBezTo>
                      <a:pt x="6261" y="8886"/>
                      <a:pt x="6977" y="9683"/>
                      <a:pt x="7693" y="9943"/>
                    </a:cubicBezTo>
                    <a:cubicBezTo>
                      <a:pt x="7952" y="10023"/>
                      <a:pt x="8177" y="10067"/>
                      <a:pt x="8366" y="10067"/>
                    </a:cubicBezTo>
                    <a:cubicBezTo>
                      <a:pt x="8876" y="10067"/>
                      <a:pt x="9131" y="9750"/>
                      <a:pt x="9131" y="8984"/>
                    </a:cubicBezTo>
                    <a:cubicBezTo>
                      <a:pt x="9040" y="8322"/>
                      <a:pt x="8652" y="7569"/>
                      <a:pt x="8743" y="6907"/>
                    </a:cubicBezTo>
                    <a:cubicBezTo>
                      <a:pt x="8834" y="6040"/>
                      <a:pt x="9793" y="5469"/>
                      <a:pt x="10364" y="4899"/>
                    </a:cubicBezTo>
                    <a:cubicBezTo>
                      <a:pt x="11026" y="4054"/>
                      <a:pt x="10934" y="3483"/>
                      <a:pt x="9793" y="3187"/>
                    </a:cubicBezTo>
                    <a:cubicBezTo>
                      <a:pt x="9040" y="3004"/>
                      <a:pt x="7899" y="3187"/>
                      <a:pt x="7328" y="2616"/>
                    </a:cubicBezTo>
                    <a:cubicBezTo>
                      <a:pt x="6849" y="2045"/>
                      <a:pt x="6552" y="995"/>
                      <a:pt x="6278" y="425"/>
                    </a:cubicBezTo>
                    <a:cubicBezTo>
                      <a:pt x="6258" y="385"/>
                      <a:pt x="6228" y="358"/>
                      <a:pt x="6194" y="342"/>
                    </a:cubicBezTo>
                    <a:lnTo>
                      <a:pt x="6194" y="342"/>
                    </a:lnTo>
                    <a:cubicBezTo>
                      <a:pt x="6192" y="339"/>
                      <a:pt x="6189" y="336"/>
                      <a:pt x="6187" y="333"/>
                    </a:cubicBezTo>
                    <a:cubicBezTo>
                      <a:pt x="5944" y="97"/>
                      <a:pt x="5732" y="0"/>
                      <a:pt x="5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</p:grpSp>
        <p:grpSp>
          <p:nvGrpSpPr>
            <p:cNvPr id="1157" name="Google Shape;1157;p35"/>
            <p:cNvGrpSpPr/>
            <p:nvPr/>
          </p:nvGrpSpPr>
          <p:grpSpPr>
            <a:xfrm>
              <a:off x="3024320" y="2576309"/>
              <a:ext cx="1134752" cy="1512039"/>
              <a:chOff x="3024320" y="2576309"/>
              <a:chExt cx="1134752" cy="1512039"/>
            </a:xfrm>
          </p:grpSpPr>
          <p:sp>
            <p:nvSpPr>
              <p:cNvPr id="1158" name="Google Shape;1158;p35"/>
              <p:cNvSpPr/>
              <p:nvPr/>
            </p:nvSpPr>
            <p:spPr>
              <a:xfrm>
                <a:off x="3024320" y="2576309"/>
                <a:ext cx="1134752" cy="1512039"/>
              </a:xfrm>
              <a:custGeom>
                <a:avLst/>
                <a:gdLst/>
                <a:ahLst/>
                <a:cxnLst/>
                <a:rect l="l" t="t" r="r" b="b"/>
                <a:pathLst>
                  <a:path w="52547" h="70018" extrusionOk="0">
                    <a:moveTo>
                      <a:pt x="22103" y="0"/>
                    </a:moveTo>
                    <a:cubicBezTo>
                      <a:pt x="21895" y="0"/>
                      <a:pt x="21687" y="65"/>
                      <a:pt x="21501" y="194"/>
                    </a:cubicBezTo>
                    <a:lnTo>
                      <a:pt x="947" y="14040"/>
                    </a:lnTo>
                    <a:cubicBezTo>
                      <a:pt x="1" y="14642"/>
                      <a:pt x="488" y="16075"/>
                      <a:pt x="1549" y="16075"/>
                    </a:cubicBezTo>
                    <a:lnTo>
                      <a:pt x="6680" y="16075"/>
                    </a:lnTo>
                    <a:cubicBezTo>
                      <a:pt x="7655" y="38521"/>
                      <a:pt x="19465" y="58129"/>
                      <a:pt x="37153" y="69825"/>
                    </a:cubicBezTo>
                    <a:cubicBezTo>
                      <a:pt x="37333" y="69953"/>
                      <a:pt x="37545" y="70017"/>
                      <a:pt x="37758" y="70017"/>
                    </a:cubicBezTo>
                    <a:cubicBezTo>
                      <a:pt x="38120" y="70017"/>
                      <a:pt x="38484" y="69831"/>
                      <a:pt x="38701" y="69452"/>
                    </a:cubicBezTo>
                    <a:cubicBezTo>
                      <a:pt x="39073" y="68879"/>
                      <a:pt x="39417" y="68277"/>
                      <a:pt x="39647" y="67790"/>
                    </a:cubicBezTo>
                    <a:cubicBezTo>
                      <a:pt x="43832" y="60508"/>
                      <a:pt x="48017" y="53342"/>
                      <a:pt x="52203" y="46060"/>
                    </a:cubicBezTo>
                    <a:cubicBezTo>
                      <a:pt x="52547" y="45573"/>
                      <a:pt x="52432" y="44971"/>
                      <a:pt x="51973" y="44627"/>
                    </a:cubicBezTo>
                    <a:cubicBezTo>
                      <a:pt x="42886" y="38177"/>
                      <a:pt x="36780" y="27771"/>
                      <a:pt x="35949" y="16075"/>
                    </a:cubicBezTo>
                    <a:lnTo>
                      <a:pt x="40134" y="16075"/>
                    </a:lnTo>
                    <a:cubicBezTo>
                      <a:pt x="41080" y="16075"/>
                      <a:pt x="41567" y="14756"/>
                      <a:pt x="40736" y="14154"/>
                    </a:cubicBezTo>
                    <a:lnTo>
                      <a:pt x="22705" y="194"/>
                    </a:lnTo>
                    <a:cubicBezTo>
                      <a:pt x="22518" y="65"/>
                      <a:pt x="22310" y="0"/>
                      <a:pt x="22103" y="0"/>
                    </a:cubicBezTo>
                    <a:close/>
                  </a:path>
                </a:pathLst>
              </a:custGeom>
              <a:solidFill>
                <a:srgbClr val="9E50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159" name="Google Shape;1159;p35"/>
              <p:cNvSpPr/>
              <p:nvPr/>
            </p:nvSpPr>
            <p:spPr>
              <a:xfrm>
                <a:off x="3108142" y="3244703"/>
                <a:ext cx="583159" cy="579680"/>
              </a:xfrm>
              <a:custGeom>
                <a:avLst/>
                <a:gdLst/>
                <a:ahLst/>
                <a:cxnLst/>
                <a:rect l="l" t="t" r="r" b="b"/>
                <a:pathLst>
                  <a:path w="24139" h="23995" extrusionOk="0">
                    <a:moveTo>
                      <a:pt x="12070" y="0"/>
                    </a:moveTo>
                    <a:cubicBezTo>
                      <a:pt x="5505" y="0"/>
                      <a:pt x="144" y="5361"/>
                      <a:pt x="1" y="11926"/>
                    </a:cubicBezTo>
                    <a:cubicBezTo>
                      <a:pt x="1" y="18634"/>
                      <a:pt x="5390" y="23994"/>
                      <a:pt x="12070" y="23994"/>
                    </a:cubicBezTo>
                    <a:cubicBezTo>
                      <a:pt x="18778" y="23994"/>
                      <a:pt x="24138" y="18634"/>
                      <a:pt x="24138" y="12069"/>
                    </a:cubicBezTo>
                    <a:cubicBezTo>
                      <a:pt x="24138" y="5361"/>
                      <a:pt x="18778" y="0"/>
                      <a:pt x="12070" y="0"/>
                    </a:cubicBezTo>
                    <a:close/>
                  </a:path>
                </a:pathLst>
              </a:custGeom>
              <a:solidFill>
                <a:srgbClr val="9E50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grpSp>
            <p:nvGrpSpPr>
              <p:cNvPr id="1160" name="Google Shape;1160;p35"/>
              <p:cNvGrpSpPr/>
              <p:nvPr/>
            </p:nvGrpSpPr>
            <p:grpSpPr>
              <a:xfrm>
                <a:off x="3264314" y="3405960"/>
                <a:ext cx="270815" cy="257166"/>
                <a:chOff x="3358318" y="3429208"/>
                <a:chExt cx="218259" cy="207258"/>
              </a:xfrm>
            </p:grpSpPr>
            <p:sp>
              <p:nvSpPr>
                <p:cNvPr id="1161" name="Google Shape;1161;p35"/>
                <p:cNvSpPr/>
                <p:nvPr/>
              </p:nvSpPr>
              <p:spPr>
                <a:xfrm>
                  <a:off x="3358318" y="3429208"/>
                  <a:ext cx="218259" cy="207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0" h="10645" extrusionOk="0">
                      <a:moveTo>
                        <a:pt x="5419" y="371"/>
                      </a:moveTo>
                      <a:cubicBezTo>
                        <a:pt x="5503" y="371"/>
                        <a:pt x="5606" y="387"/>
                        <a:pt x="5734" y="423"/>
                      </a:cubicBezTo>
                      <a:cubicBezTo>
                        <a:pt x="6451" y="537"/>
                        <a:pt x="6193" y="1139"/>
                        <a:pt x="6565" y="1627"/>
                      </a:cubicBezTo>
                      <a:cubicBezTo>
                        <a:pt x="6795" y="1856"/>
                        <a:pt x="7053" y="2085"/>
                        <a:pt x="7511" y="2085"/>
                      </a:cubicBezTo>
                      <a:cubicBezTo>
                        <a:pt x="7826" y="2085"/>
                        <a:pt x="8439" y="1595"/>
                        <a:pt x="8896" y="1595"/>
                      </a:cubicBezTo>
                      <a:cubicBezTo>
                        <a:pt x="9147" y="1595"/>
                        <a:pt x="9351" y="1743"/>
                        <a:pt x="9432" y="2200"/>
                      </a:cubicBezTo>
                      <a:cubicBezTo>
                        <a:pt x="9658" y="3160"/>
                        <a:pt x="8743" y="3174"/>
                        <a:pt x="9182" y="4189"/>
                      </a:cubicBezTo>
                      <a:lnTo>
                        <a:pt x="9182" y="4189"/>
                      </a:lnTo>
                      <a:cubicBezTo>
                        <a:pt x="9192" y="4251"/>
                        <a:pt x="9233" y="4313"/>
                        <a:pt x="9317" y="4350"/>
                      </a:cubicBezTo>
                      <a:cubicBezTo>
                        <a:pt x="9919" y="4493"/>
                        <a:pt x="11209" y="4837"/>
                        <a:pt x="10636" y="5783"/>
                      </a:cubicBezTo>
                      <a:cubicBezTo>
                        <a:pt x="10263" y="6271"/>
                        <a:pt x="9432" y="6041"/>
                        <a:pt x="9059" y="6500"/>
                      </a:cubicBezTo>
                      <a:cubicBezTo>
                        <a:pt x="8830" y="7217"/>
                        <a:pt x="9059" y="7102"/>
                        <a:pt x="9317" y="7819"/>
                      </a:cubicBezTo>
                      <a:cubicBezTo>
                        <a:pt x="9456" y="8618"/>
                        <a:pt x="9248" y="8849"/>
                        <a:pt x="8851" y="8849"/>
                      </a:cubicBezTo>
                      <a:cubicBezTo>
                        <a:pt x="8593" y="8849"/>
                        <a:pt x="8256" y="8752"/>
                        <a:pt x="7884" y="8650"/>
                      </a:cubicBezTo>
                      <a:cubicBezTo>
                        <a:pt x="7615" y="8650"/>
                        <a:pt x="7425" y="8580"/>
                        <a:pt x="7226" y="8580"/>
                      </a:cubicBezTo>
                      <a:cubicBezTo>
                        <a:pt x="7065" y="8580"/>
                        <a:pt x="6898" y="8626"/>
                        <a:pt x="6680" y="8793"/>
                      </a:cubicBezTo>
                      <a:cubicBezTo>
                        <a:pt x="6238" y="9313"/>
                        <a:pt x="6503" y="10258"/>
                        <a:pt x="5744" y="10258"/>
                      </a:cubicBezTo>
                      <a:cubicBezTo>
                        <a:pt x="5666" y="10258"/>
                        <a:pt x="5577" y="10248"/>
                        <a:pt x="5476" y="10227"/>
                      </a:cubicBezTo>
                      <a:cubicBezTo>
                        <a:pt x="4595" y="9986"/>
                        <a:pt x="4957" y="8627"/>
                        <a:pt x="3853" y="8627"/>
                      </a:cubicBezTo>
                      <a:cubicBezTo>
                        <a:pt x="3771" y="8627"/>
                        <a:pt x="3682" y="8634"/>
                        <a:pt x="3584" y="8650"/>
                      </a:cubicBezTo>
                      <a:cubicBezTo>
                        <a:pt x="3162" y="8650"/>
                        <a:pt x="2701" y="8948"/>
                        <a:pt x="2340" y="8948"/>
                      </a:cubicBezTo>
                      <a:cubicBezTo>
                        <a:pt x="2088" y="8948"/>
                        <a:pt x="1884" y="8802"/>
                        <a:pt x="1778" y="8306"/>
                      </a:cubicBezTo>
                      <a:cubicBezTo>
                        <a:pt x="1663" y="7360"/>
                        <a:pt x="2609" y="7475"/>
                        <a:pt x="2151" y="6500"/>
                      </a:cubicBezTo>
                      <a:cubicBezTo>
                        <a:pt x="1778" y="6041"/>
                        <a:pt x="947" y="6271"/>
                        <a:pt x="717" y="5783"/>
                      </a:cubicBezTo>
                      <a:cubicBezTo>
                        <a:pt x="1" y="4723"/>
                        <a:pt x="1549" y="4723"/>
                        <a:pt x="1893" y="4350"/>
                      </a:cubicBezTo>
                      <a:cubicBezTo>
                        <a:pt x="2867" y="3404"/>
                        <a:pt x="1061" y="1971"/>
                        <a:pt x="2380" y="1627"/>
                      </a:cubicBezTo>
                      <a:cubicBezTo>
                        <a:pt x="2432" y="1611"/>
                        <a:pt x="2483" y="1605"/>
                        <a:pt x="2534" y="1605"/>
                      </a:cubicBezTo>
                      <a:cubicBezTo>
                        <a:pt x="2965" y="1605"/>
                        <a:pt x="3378" y="2085"/>
                        <a:pt x="3813" y="2085"/>
                      </a:cubicBezTo>
                      <a:cubicBezTo>
                        <a:pt x="4530" y="2085"/>
                        <a:pt x="4530" y="1741"/>
                        <a:pt x="4759" y="1369"/>
                      </a:cubicBezTo>
                      <a:cubicBezTo>
                        <a:pt x="5074" y="860"/>
                        <a:pt x="4959" y="371"/>
                        <a:pt x="5419" y="371"/>
                      </a:cubicBezTo>
                      <a:close/>
                      <a:moveTo>
                        <a:pt x="5870" y="0"/>
                      </a:moveTo>
                      <a:cubicBezTo>
                        <a:pt x="5765" y="0"/>
                        <a:pt x="5636" y="16"/>
                        <a:pt x="5476" y="50"/>
                      </a:cubicBezTo>
                      <a:cubicBezTo>
                        <a:pt x="4645" y="193"/>
                        <a:pt x="4903" y="193"/>
                        <a:pt x="4530" y="910"/>
                      </a:cubicBezTo>
                      <a:cubicBezTo>
                        <a:pt x="4245" y="1401"/>
                        <a:pt x="4044" y="1556"/>
                        <a:pt x="3850" y="1556"/>
                      </a:cubicBezTo>
                      <a:cubicBezTo>
                        <a:pt x="3522" y="1556"/>
                        <a:pt x="3213" y="1114"/>
                        <a:pt x="2549" y="1114"/>
                      </a:cubicBezTo>
                      <a:cubicBezTo>
                        <a:pt x="2461" y="1114"/>
                        <a:pt x="2367" y="1122"/>
                        <a:pt x="2265" y="1139"/>
                      </a:cubicBezTo>
                      <a:cubicBezTo>
                        <a:pt x="2036" y="1254"/>
                        <a:pt x="1434" y="1856"/>
                        <a:pt x="1434" y="2085"/>
                      </a:cubicBezTo>
                      <a:cubicBezTo>
                        <a:pt x="1176" y="3175"/>
                        <a:pt x="2495" y="3404"/>
                        <a:pt x="1319" y="4235"/>
                      </a:cubicBezTo>
                      <a:cubicBezTo>
                        <a:pt x="603" y="4723"/>
                        <a:pt x="459" y="4350"/>
                        <a:pt x="230" y="5210"/>
                      </a:cubicBezTo>
                      <a:cubicBezTo>
                        <a:pt x="115" y="6156"/>
                        <a:pt x="459" y="6041"/>
                        <a:pt x="1061" y="6385"/>
                      </a:cubicBezTo>
                      <a:cubicBezTo>
                        <a:pt x="2609" y="7217"/>
                        <a:pt x="1176" y="7217"/>
                        <a:pt x="1434" y="8421"/>
                      </a:cubicBezTo>
                      <a:cubicBezTo>
                        <a:pt x="1434" y="8793"/>
                        <a:pt x="2036" y="9367"/>
                        <a:pt x="2380" y="9510"/>
                      </a:cubicBezTo>
                      <a:cubicBezTo>
                        <a:pt x="2416" y="9516"/>
                        <a:pt x="2452" y="9519"/>
                        <a:pt x="2487" y="9519"/>
                      </a:cubicBezTo>
                      <a:cubicBezTo>
                        <a:pt x="2994" y="9519"/>
                        <a:pt x="3392" y="8955"/>
                        <a:pt x="3858" y="8955"/>
                      </a:cubicBezTo>
                      <a:cubicBezTo>
                        <a:pt x="3998" y="8955"/>
                        <a:pt x="4144" y="9005"/>
                        <a:pt x="4301" y="9137"/>
                      </a:cubicBezTo>
                      <a:cubicBezTo>
                        <a:pt x="4759" y="9510"/>
                        <a:pt x="4645" y="10341"/>
                        <a:pt x="5247" y="10571"/>
                      </a:cubicBezTo>
                      <a:cubicBezTo>
                        <a:pt x="5407" y="10622"/>
                        <a:pt x="5543" y="10645"/>
                        <a:pt x="5662" y="10645"/>
                      </a:cubicBezTo>
                      <a:cubicBezTo>
                        <a:pt x="6073" y="10645"/>
                        <a:pt x="6276" y="10373"/>
                        <a:pt x="6565" y="10083"/>
                      </a:cubicBezTo>
                      <a:cubicBezTo>
                        <a:pt x="6909" y="9625"/>
                        <a:pt x="6680" y="9137"/>
                        <a:pt x="7282" y="8908"/>
                      </a:cubicBezTo>
                      <a:cubicBezTo>
                        <a:pt x="7717" y="8908"/>
                        <a:pt x="8130" y="9389"/>
                        <a:pt x="8561" y="9389"/>
                      </a:cubicBezTo>
                      <a:cubicBezTo>
                        <a:pt x="8612" y="9389"/>
                        <a:pt x="8663" y="9382"/>
                        <a:pt x="8715" y="9367"/>
                      </a:cubicBezTo>
                      <a:cubicBezTo>
                        <a:pt x="9059" y="9367"/>
                        <a:pt x="9776" y="8908"/>
                        <a:pt x="9919" y="8535"/>
                      </a:cubicBezTo>
                      <a:cubicBezTo>
                        <a:pt x="10034" y="7589"/>
                        <a:pt x="8945" y="7360"/>
                        <a:pt x="9776" y="6500"/>
                      </a:cubicBezTo>
                      <a:cubicBezTo>
                        <a:pt x="10493" y="5927"/>
                        <a:pt x="11209" y="6271"/>
                        <a:pt x="10980" y="5067"/>
                      </a:cubicBezTo>
                      <a:cubicBezTo>
                        <a:pt x="10758" y="4264"/>
                        <a:pt x="10296" y="4236"/>
                        <a:pt x="9517" y="4029"/>
                      </a:cubicBezTo>
                      <a:lnTo>
                        <a:pt x="9517" y="4029"/>
                      </a:lnTo>
                      <a:cubicBezTo>
                        <a:pt x="9299" y="3156"/>
                        <a:pt x="10572" y="1361"/>
                        <a:pt x="8830" y="1139"/>
                      </a:cubicBezTo>
                      <a:cubicBezTo>
                        <a:pt x="8785" y="1134"/>
                        <a:pt x="8742" y="1131"/>
                        <a:pt x="8700" y="1131"/>
                      </a:cubicBezTo>
                      <a:cubicBezTo>
                        <a:pt x="8137" y="1131"/>
                        <a:pt x="7829" y="1586"/>
                        <a:pt x="7450" y="1586"/>
                      </a:cubicBezTo>
                      <a:cubicBezTo>
                        <a:pt x="7262" y="1586"/>
                        <a:pt x="7057" y="1474"/>
                        <a:pt x="6795" y="1139"/>
                      </a:cubicBezTo>
                      <a:cubicBezTo>
                        <a:pt x="6281" y="528"/>
                        <a:pt x="6477" y="0"/>
                        <a:pt x="587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1162" name="Google Shape;1162;p35"/>
                <p:cNvSpPr/>
                <p:nvPr/>
              </p:nvSpPr>
              <p:spPr>
                <a:xfrm>
                  <a:off x="3432557" y="3497704"/>
                  <a:ext cx="70481" cy="69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" h="3584" extrusionOk="0">
                      <a:moveTo>
                        <a:pt x="1806" y="366"/>
                      </a:moveTo>
                      <a:cubicBezTo>
                        <a:pt x="2523" y="366"/>
                        <a:pt x="3240" y="846"/>
                        <a:pt x="3240" y="1807"/>
                      </a:cubicBezTo>
                      <a:cubicBezTo>
                        <a:pt x="3240" y="2695"/>
                        <a:pt x="2523" y="3140"/>
                        <a:pt x="1806" y="3140"/>
                      </a:cubicBezTo>
                      <a:cubicBezTo>
                        <a:pt x="1090" y="3140"/>
                        <a:pt x="373" y="2695"/>
                        <a:pt x="373" y="1807"/>
                      </a:cubicBezTo>
                      <a:cubicBezTo>
                        <a:pt x="373" y="846"/>
                        <a:pt x="1090" y="366"/>
                        <a:pt x="1806" y="366"/>
                      </a:cubicBezTo>
                      <a:close/>
                      <a:moveTo>
                        <a:pt x="1806" y="1"/>
                      </a:moveTo>
                      <a:cubicBezTo>
                        <a:pt x="832" y="1"/>
                        <a:pt x="0" y="832"/>
                        <a:pt x="0" y="1807"/>
                      </a:cubicBezTo>
                      <a:cubicBezTo>
                        <a:pt x="0" y="2753"/>
                        <a:pt x="717" y="3584"/>
                        <a:pt x="1663" y="3584"/>
                      </a:cubicBezTo>
                      <a:cubicBezTo>
                        <a:pt x="2695" y="3584"/>
                        <a:pt x="3495" y="2838"/>
                        <a:pt x="3577" y="1955"/>
                      </a:cubicBezTo>
                      <a:lnTo>
                        <a:pt x="3577" y="1955"/>
                      </a:lnTo>
                      <a:cubicBezTo>
                        <a:pt x="3610" y="1929"/>
                        <a:pt x="3620" y="1879"/>
                        <a:pt x="3584" y="1807"/>
                      </a:cubicBezTo>
                      <a:lnTo>
                        <a:pt x="3584" y="1807"/>
                      </a:lnTo>
                      <a:cubicBezTo>
                        <a:pt x="3584" y="1807"/>
                        <a:pt x="3584" y="1807"/>
                        <a:pt x="3584" y="1807"/>
                      </a:cubicBezTo>
                      <a:cubicBezTo>
                        <a:pt x="3620" y="1725"/>
                        <a:pt x="3610" y="1669"/>
                        <a:pt x="3576" y="1639"/>
                      </a:cubicBezTo>
                      <a:lnTo>
                        <a:pt x="3576" y="1639"/>
                      </a:lnTo>
                      <a:cubicBezTo>
                        <a:pt x="3500" y="739"/>
                        <a:pt x="2806" y="1"/>
                        <a:pt x="1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</p:grp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782AF3C-4697-0E9B-7AB8-F99F2A7E0903}"/>
              </a:ext>
            </a:extLst>
          </p:cNvPr>
          <p:cNvSpPr/>
          <p:nvPr/>
        </p:nvSpPr>
        <p:spPr>
          <a:xfrm>
            <a:off x="-4993" y="-637"/>
            <a:ext cx="9144000" cy="1314451"/>
          </a:xfrm>
          <a:prstGeom prst="rect">
            <a:avLst/>
          </a:prstGeom>
          <a:solidFill>
            <a:srgbClr val="004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Título 44">
            <a:extLst>
              <a:ext uri="{FF2B5EF4-FFF2-40B4-BE49-F238E27FC236}">
                <a16:creationId xmlns:a16="http://schemas.microsoft.com/office/drawing/2014/main" id="{8674DEF3-E6AC-5F52-D7E6-003B71EE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19" y="400548"/>
            <a:ext cx="6418381" cy="6801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CL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Características de Scrum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733790-D555-0336-28FF-6B746C83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7" y="-637"/>
            <a:ext cx="2550017" cy="1314451"/>
          </a:xfrm>
          <a:prstGeom prst="rect">
            <a:avLst/>
          </a:prstGeom>
          <a:ln>
            <a:noFill/>
          </a:ln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0E1F92D9-CDA5-05AF-FB64-34DFFF3D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40" y="3498689"/>
            <a:ext cx="666234" cy="66623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782AF3C-4697-0E9B-7AB8-F99F2A7E0903}"/>
              </a:ext>
            </a:extLst>
          </p:cNvPr>
          <p:cNvSpPr/>
          <p:nvPr/>
        </p:nvSpPr>
        <p:spPr>
          <a:xfrm>
            <a:off x="-4993" y="-637"/>
            <a:ext cx="9144000" cy="1314451"/>
          </a:xfrm>
          <a:prstGeom prst="rect">
            <a:avLst/>
          </a:prstGeom>
          <a:solidFill>
            <a:srgbClr val="004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733790-D555-0336-28FF-6B746C83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7" y="-637"/>
            <a:ext cx="2550017" cy="1314451"/>
          </a:xfrm>
          <a:prstGeom prst="rect">
            <a:avLst/>
          </a:prstGeom>
          <a:ln>
            <a:noFill/>
          </a:ln>
        </p:spPr>
      </p:pic>
      <p:sp>
        <p:nvSpPr>
          <p:cNvPr id="5" name="Título 44">
            <a:extLst>
              <a:ext uri="{FF2B5EF4-FFF2-40B4-BE49-F238E27FC236}">
                <a16:creationId xmlns:a16="http://schemas.microsoft.com/office/drawing/2014/main" id="{D579C586-6411-6B18-1B96-0D9CD8AEA530}"/>
              </a:ext>
            </a:extLst>
          </p:cNvPr>
          <p:cNvSpPr txBox="1">
            <a:spLocks/>
          </p:cNvSpPr>
          <p:nvPr/>
        </p:nvSpPr>
        <p:spPr>
          <a:xfrm>
            <a:off x="2532747" y="328487"/>
            <a:ext cx="6427308" cy="680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Planificación</a:t>
            </a:r>
          </a:p>
        </p:txBody>
      </p:sp>
      <p:grpSp>
        <p:nvGrpSpPr>
          <p:cNvPr id="6" name="Google Shape;1225;p42">
            <a:extLst>
              <a:ext uri="{FF2B5EF4-FFF2-40B4-BE49-F238E27FC236}">
                <a16:creationId xmlns:a16="http://schemas.microsoft.com/office/drawing/2014/main" id="{DE23E7BB-58A4-5721-8B4A-B4C5377A77AA}"/>
              </a:ext>
            </a:extLst>
          </p:cNvPr>
          <p:cNvGrpSpPr/>
          <p:nvPr/>
        </p:nvGrpSpPr>
        <p:grpSpPr>
          <a:xfrm>
            <a:off x="5532700" y="2169276"/>
            <a:ext cx="3154200" cy="668285"/>
            <a:chOff x="5532700" y="1312025"/>
            <a:chExt cx="3154200" cy="668285"/>
          </a:xfrm>
        </p:grpSpPr>
        <p:sp>
          <p:nvSpPr>
            <p:cNvPr id="9" name="Google Shape;1226;p42">
              <a:extLst>
                <a:ext uri="{FF2B5EF4-FFF2-40B4-BE49-F238E27FC236}">
                  <a16:creationId xmlns:a16="http://schemas.microsoft.com/office/drawing/2014/main" id="{CAA8CCF2-1FB8-8C28-C8DA-06D1BEEF0F14}"/>
                </a:ext>
              </a:extLst>
            </p:cNvPr>
            <p:cNvSpPr txBox="1"/>
            <p:nvPr/>
          </p:nvSpPr>
          <p:spPr>
            <a:xfrm>
              <a:off x="5532708" y="1312025"/>
              <a:ext cx="2278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L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Sprint 1</a:t>
              </a:r>
            </a:p>
          </p:txBody>
        </p:sp>
        <p:sp>
          <p:nvSpPr>
            <p:cNvPr id="10" name="Google Shape;1227;p42">
              <a:extLst>
                <a:ext uri="{FF2B5EF4-FFF2-40B4-BE49-F238E27FC236}">
                  <a16:creationId xmlns:a16="http://schemas.microsoft.com/office/drawing/2014/main" id="{BCE34211-3504-BADD-3668-CCA5B0E64FD8}"/>
                </a:ext>
              </a:extLst>
            </p:cNvPr>
            <p:cNvSpPr txBox="1"/>
            <p:nvPr/>
          </p:nvSpPr>
          <p:spPr>
            <a:xfrm>
              <a:off x="5532700" y="1685410"/>
              <a:ext cx="31542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L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oboto"/>
                  <a:ea typeface="Roboto"/>
                  <a:cs typeface="Roboto"/>
                  <a:sym typeface="Roboto"/>
                </a:rPr>
                <a:t>Implementar Administración perfiles de usuario</a:t>
              </a:r>
            </a:p>
          </p:txBody>
        </p:sp>
      </p:grpSp>
      <p:grpSp>
        <p:nvGrpSpPr>
          <p:cNvPr id="12" name="Google Shape;1228;p42">
            <a:extLst>
              <a:ext uri="{FF2B5EF4-FFF2-40B4-BE49-F238E27FC236}">
                <a16:creationId xmlns:a16="http://schemas.microsoft.com/office/drawing/2014/main" id="{A5572B12-EA6B-535D-559F-EC7AEAC1CAFB}"/>
              </a:ext>
            </a:extLst>
          </p:cNvPr>
          <p:cNvGrpSpPr/>
          <p:nvPr/>
        </p:nvGrpSpPr>
        <p:grpSpPr>
          <a:xfrm>
            <a:off x="5532700" y="4122746"/>
            <a:ext cx="3154200" cy="681772"/>
            <a:chOff x="5532700" y="3265495"/>
            <a:chExt cx="3154200" cy="681772"/>
          </a:xfrm>
        </p:grpSpPr>
        <p:sp>
          <p:nvSpPr>
            <p:cNvPr id="13" name="Google Shape;1229;p42">
              <a:extLst>
                <a:ext uri="{FF2B5EF4-FFF2-40B4-BE49-F238E27FC236}">
                  <a16:creationId xmlns:a16="http://schemas.microsoft.com/office/drawing/2014/main" id="{831485E1-5503-58E2-7C59-EBA8787136C3}"/>
                </a:ext>
              </a:extLst>
            </p:cNvPr>
            <p:cNvSpPr txBox="1"/>
            <p:nvPr/>
          </p:nvSpPr>
          <p:spPr>
            <a:xfrm>
              <a:off x="5532708" y="3265495"/>
              <a:ext cx="2278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Sprint 4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1230;p42">
              <a:extLst>
                <a:ext uri="{FF2B5EF4-FFF2-40B4-BE49-F238E27FC236}">
                  <a16:creationId xmlns:a16="http://schemas.microsoft.com/office/drawing/2014/main" id="{68DFE67C-ADE9-6BC1-8FD1-1C394F099941}"/>
                </a:ext>
              </a:extLst>
            </p:cNvPr>
            <p:cNvSpPr txBox="1"/>
            <p:nvPr/>
          </p:nvSpPr>
          <p:spPr>
            <a:xfrm>
              <a:off x="5532700" y="3652367"/>
              <a:ext cx="31542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Implementar creación de topologías a partir de grafos </a:t>
              </a:r>
              <a:endParaRPr sz="1200" dirty="0">
                <a:solidFill>
                  <a:srgbClr val="27272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" name="Google Shape;1231;p42">
            <a:extLst>
              <a:ext uri="{FF2B5EF4-FFF2-40B4-BE49-F238E27FC236}">
                <a16:creationId xmlns:a16="http://schemas.microsoft.com/office/drawing/2014/main" id="{F4A711CA-1082-701B-0B0F-D356E654DAF2}"/>
              </a:ext>
            </a:extLst>
          </p:cNvPr>
          <p:cNvGrpSpPr/>
          <p:nvPr/>
        </p:nvGrpSpPr>
        <p:grpSpPr>
          <a:xfrm>
            <a:off x="5532700" y="4773902"/>
            <a:ext cx="3154200" cy="668483"/>
            <a:chOff x="5532700" y="3916652"/>
            <a:chExt cx="3154200" cy="668483"/>
          </a:xfrm>
        </p:grpSpPr>
        <p:sp>
          <p:nvSpPr>
            <p:cNvPr id="16" name="Google Shape;1232;p42">
              <a:extLst>
                <a:ext uri="{FF2B5EF4-FFF2-40B4-BE49-F238E27FC236}">
                  <a16:creationId xmlns:a16="http://schemas.microsoft.com/office/drawing/2014/main" id="{AA01B238-152B-74CA-6644-45185C120779}"/>
                </a:ext>
              </a:extLst>
            </p:cNvPr>
            <p:cNvSpPr txBox="1"/>
            <p:nvPr/>
          </p:nvSpPr>
          <p:spPr>
            <a:xfrm>
              <a:off x="5532708" y="3916652"/>
              <a:ext cx="2278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Sprint 5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1233;p42">
              <a:extLst>
                <a:ext uri="{FF2B5EF4-FFF2-40B4-BE49-F238E27FC236}">
                  <a16:creationId xmlns:a16="http://schemas.microsoft.com/office/drawing/2014/main" id="{3D2321F3-86FD-FE8E-E1C1-D8333E230EAA}"/>
                </a:ext>
              </a:extLst>
            </p:cNvPr>
            <p:cNvSpPr txBox="1"/>
            <p:nvPr/>
          </p:nvSpPr>
          <p:spPr>
            <a:xfrm>
              <a:off x="5532700" y="4290235"/>
              <a:ext cx="31542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s-CL" sz="1200" dirty="0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Implementar gráficos de métricas a partir de los datos almacenados</a:t>
              </a:r>
            </a:p>
          </p:txBody>
        </p:sp>
      </p:grpSp>
      <p:grpSp>
        <p:nvGrpSpPr>
          <p:cNvPr id="18" name="Google Shape;1234;p42">
            <a:extLst>
              <a:ext uri="{FF2B5EF4-FFF2-40B4-BE49-F238E27FC236}">
                <a16:creationId xmlns:a16="http://schemas.microsoft.com/office/drawing/2014/main" id="{2797881D-75E8-892C-11C6-DD962EDAA66A}"/>
              </a:ext>
            </a:extLst>
          </p:cNvPr>
          <p:cNvGrpSpPr/>
          <p:nvPr/>
        </p:nvGrpSpPr>
        <p:grpSpPr>
          <a:xfrm>
            <a:off x="653125" y="2362983"/>
            <a:ext cx="4568948" cy="2874028"/>
            <a:chOff x="481675" y="1589050"/>
            <a:chExt cx="4568948" cy="2874028"/>
          </a:xfrm>
        </p:grpSpPr>
        <p:grpSp>
          <p:nvGrpSpPr>
            <p:cNvPr id="19" name="Google Shape;1235;p42">
              <a:extLst>
                <a:ext uri="{FF2B5EF4-FFF2-40B4-BE49-F238E27FC236}">
                  <a16:creationId xmlns:a16="http://schemas.microsoft.com/office/drawing/2014/main" id="{1E3BBDAC-F0B7-EC4D-5F62-851A0FED3C30}"/>
                </a:ext>
              </a:extLst>
            </p:cNvPr>
            <p:cNvGrpSpPr/>
            <p:nvPr/>
          </p:nvGrpSpPr>
          <p:grpSpPr>
            <a:xfrm>
              <a:off x="1024969" y="1589050"/>
              <a:ext cx="4025654" cy="2874028"/>
              <a:chOff x="1024969" y="1589050"/>
              <a:chExt cx="4025654" cy="2874028"/>
            </a:xfrm>
          </p:grpSpPr>
          <p:cxnSp>
            <p:nvCxnSpPr>
              <p:cNvPr id="29" name="Google Shape;1236;p42">
                <a:extLst>
                  <a:ext uri="{FF2B5EF4-FFF2-40B4-BE49-F238E27FC236}">
                    <a16:creationId xmlns:a16="http://schemas.microsoft.com/office/drawing/2014/main" id="{24A2FE89-3029-9970-74F3-050E48E8DECE}"/>
                  </a:ext>
                </a:extLst>
              </p:cNvPr>
              <p:cNvCxnSpPr/>
              <p:nvPr/>
            </p:nvCxnSpPr>
            <p:spPr>
              <a:xfrm>
                <a:off x="1327825" y="1589050"/>
                <a:ext cx="0" cy="256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1237;p42">
                <a:extLst>
                  <a:ext uri="{FF2B5EF4-FFF2-40B4-BE49-F238E27FC236}">
                    <a16:creationId xmlns:a16="http://schemas.microsoft.com/office/drawing/2014/main" id="{E9293756-FB62-AD46-9EE4-922A183607C2}"/>
                  </a:ext>
                </a:extLst>
              </p:cNvPr>
              <p:cNvCxnSpPr/>
              <p:nvPr/>
            </p:nvCxnSpPr>
            <p:spPr>
              <a:xfrm>
                <a:off x="2008413" y="1589050"/>
                <a:ext cx="0" cy="256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238;p42">
                <a:extLst>
                  <a:ext uri="{FF2B5EF4-FFF2-40B4-BE49-F238E27FC236}">
                    <a16:creationId xmlns:a16="http://schemas.microsoft.com/office/drawing/2014/main" id="{A3F198E0-399E-C9E9-0DA2-BB27C32A338A}"/>
                  </a:ext>
                </a:extLst>
              </p:cNvPr>
              <p:cNvCxnSpPr/>
              <p:nvPr/>
            </p:nvCxnSpPr>
            <p:spPr>
              <a:xfrm>
                <a:off x="2696035" y="1589050"/>
                <a:ext cx="0" cy="256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1239;p42">
                <a:extLst>
                  <a:ext uri="{FF2B5EF4-FFF2-40B4-BE49-F238E27FC236}">
                    <a16:creationId xmlns:a16="http://schemas.microsoft.com/office/drawing/2014/main" id="{BF786666-3DD0-19B6-F267-F831A4AAD6C0}"/>
                  </a:ext>
                </a:extLst>
              </p:cNvPr>
              <p:cNvCxnSpPr/>
              <p:nvPr/>
            </p:nvCxnSpPr>
            <p:spPr>
              <a:xfrm>
                <a:off x="3383656" y="1589050"/>
                <a:ext cx="0" cy="256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240;p42">
                <a:extLst>
                  <a:ext uri="{FF2B5EF4-FFF2-40B4-BE49-F238E27FC236}">
                    <a16:creationId xmlns:a16="http://schemas.microsoft.com/office/drawing/2014/main" id="{3DCF4D21-380D-A9DA-9F49-1F67C0F392CD}"/>
                  </a:ext>
                </a:extLst>
              </p:cNvPr>
              <p:cNvCxnSpPr/>
              <p:nvPr/>
            </p:nvCxnSpPr>
            <p:spPr>
              <a:xfrm>
                <a:off x="4071278" y="1589050"/>
                <a:ext cx="0" cy="256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1241;p42">
                <a:extLst>
                  <a:ext uri="{FF2B5EF4-FFF2-40B4-BE49-F238E27FC236}">
                    <a16:creationId xmlns:a16="http://schemas.microsoft.com/office/drawing/2014/main" id="{D13E789C-8553-9CEB-FAC7-052FD4E9F8BB}"/>
                  </a:ext>
                </a:extLst>
              </p:cNvPr>
              <p:cNvCxnSpPr/>
              <p:nvPr/>
            </p:nvCxnSpPr>
            <p:spPr>
              <a:xfrm>
                <a:off x="4758900" y="1589050"/>
                <a:ext cx="0" cy="256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1242;p42">
                <a:extLst>
                  <a:ext uri="{FF2B5EF4-FFF2-40B4-BE49-F238E27FC236}">
                    <a16:creationId xmlns:a16="http://schemas.microsoft.com/office/drawing/2014/main" id="{40102F90-840F-1F4F-0D6D-E62FFF653AE2}"/>
                  </a:ext>
                </a:extLst>
              </p:cNvPr>
              <p:cNvSpPr txBox="1"/>
              <p:nvPr/>
            </p:nvSpPr>
            <p:spPr>
              <a:xfrm>
                <a:off x="1711180" y="4225779"/>
                <a:ext cx="5946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10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" name="Google Shape;1243;p42">
                <a:extLst>
                  <a:ext uri="{FF2B5EF4-FFF2-40B4-BE49-F238E27FC236}">
                    <a16:creationId xmlns:a16="http://schemas.microsoft.com/office/drawing/2014/main" id="{4BCFF298-C45F-6DD7-4243-8646AC7C7066}"/>
                  </a:ext>
                </a:extLst>
              </p:cNvPr>
              <p:cNvSpPr txBox="1"/>
              <p:nvPr/>
            </p:nvSpPr>
            <p:spPr>
              <a:xfrm>
                <a:off x="2397390" y="4225779"/>
                <a:ext cx="5946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15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7" name="Google Shape;1244;p42">
                <a:extLst>
                  <a:ext uri="{FF2B5EF4-FFF2-40B4-BE49-F238E27FC236}">
                    <a16:creationId xmlns:a16="http://schemas.microsoft.com/office/drawing/2014/main" id="{E512C432-F6D4-EDB5-C9BB-FC216F7C05F3}"/>
                  </a:ext>
                </a:extLst>
              </p:cNvPr>
              <p:cNvSpPr txBox="1"/>
              <p:nvPr/>
            </p:nvSpPr>
            <p:spPr>
              <a:xfrm>
                <a:off x="3083601" y="4225779"/>
                <a:ext cx="5946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" name="Google Shape;1245;p42">
                <a:extLst>
                  <a:ext uri="{FF2B5EF4-FFF2-40B4-BE49-F238E27FC236}">
                    <a16:creationId xmlns:a16="http://schemas.microsoft.com/office/drawing/2014/main" id="{70755D15-5A4F-7318-B14D-9DFE609234CF}"/>
                  </a:ext>
                </a:extLst>
              </p:cNvPr>
              <p:cNvSpPr txBox="1"/>
              <p:nvPr/>
            </p:nvSpPr>
            <p:spPr>
              <a:xfrm>
                <a:off x="3769812" y="4225779"/>
                <a:ext cx="5946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25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" name="Google Shape;1246;p42">
                <a:extLst>
                  <a:ext uri="{FF2B5EF4-FFF2-40B4-BE49-F238E27FC236}">
                    <a16:creationId xmlns:a16="http://schemas.microsoft.com/office/drawing/2014/main" id="{D48959B0-9EEA-678C-1DBB-C2A0FC9D68E1}"/>
                  </a:ext>
                </a:extLst>
              </p:cNvPr>
              <p:cNvSpPr txBox="1"/>
              <p:nvPr/>
            </p:nvSpPr>
            <p:spPr>
              <a:xfrm>
                <a:off x="4456023" y="4225779"/>
                <a:ext cx="5946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30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" name="Google Shape;1247;p42">
                <a:extLst>
                  <a:ext uri="{FF2B5EF4-FFF2-40B4-BE49-F238E27FC236}">
                    <a16:creationId xmlns:a16="http://schemas.microsoft.com/office/drawing/2014/main" id="{3CCA2414-BD4A-E8B8-E257-C37FEC52A106}"/>
                  </a:ext>
                </a:extLst>
              </p:cNvPr>
              <p:cNvSpPr txBox="1"/>
              <p:nvPr/>
            </p:nvSpPr>
            <p:spPr>
              <a:xfrm>
                <a:off x="1024969" y="4225779"/>
                <a:ext cx="5946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" name="Google Shape;1248;p42">
              <a:extLst>
                <a:ext uri="{FF2B5EF4-FFF2-40B4-BE49-F238E27FC236}">
                  <a16:creationId xmlns:a16="http://schemas.microsoft.com/office/drawing/2014/main" id="{BCBCBC97-3003-A46E-8338-C84BFB072870}"/>
                </a:ext>
              </a:extLst>
            </p:cNvPr>
            <p:cNvSpPr/>
            <p:nvPr/>
          </p:nvSpPr>
          <p:spPr>
            <a:xfrm>
              <a:off x="1289438" y="1784824"/>
              <a:ext cx="1406597" cy="20759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1249;p42">
              <a:extLst>
                <a:ext uri="{FF2B5EF4-FFF2-40B4-BE49-F238E27FC236}">
                  <a16:creationId xmlns:a16="http://schemas.microsoft.com/office/drawing/2014/main" id="{A11D8D25-F2C0-A57F-89A8-670E13B5807C}"/>
                </a:ext>
              </a:extLst>
            </p:cNvPr>
            <p:cNvSpPr/>
            <p:nvPr/>
          </p:nvSpPr>
          <p:spPr>
            <a:xfrm>
              <a:off x="2689001" y="1784824"/>
              <a:ext cx="2069537" cy="204301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1250;p42">
              <a:extLst>
                <a:ext uri="{FF2B5EF4-FFF2-40B4-BE49-F238E27FC236}">
                  <a16:creationId xmlns:a16="http://schemas.microsoft.com/office/drawing/2014/main" id="{FB022909-09D8-EF44-42B4-63CA47A3F4E2}"/>
                </a:ext>
              </a:extLst>
            </p:cNvPr>
            <p:cNvSpPr txBox="1"/>
            <p:nvPr/>
          </p:nvSpPr>
          <p:spPr>
            <a:xfrm>
              <a:off x="481675" y="17881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2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Abril</a:t>
              </a:r>
              <a:endParaRPr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1252;p42">
              <a:extLst>
                <a:ext uri="{FF2B5EF4-FFF2-40B4-BE49-F238E27FC236}">
                  <a16:creationId xmlns:a16="http://schemas.microsoft.com/office/drawing/2014/main" id="{70C6E009-DF43-74E1-AFA7-239AC794B8BD}"/>
                </a:ext>
              </a:extLst>
            </p:cNvPr>
            <p:cNvSpPr/>
            <p:nvPr/>
          </p:nvSpPr>
          <p:spPr>
            <a:xfrm>
              <a:off x="1282403" y="2260795"/>
              <a:ext cx="1406598" cy="207599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1253;p42">
              <a:extLst>
                <a:ext uri="{FF2B5EF4-FFF2-40B4-BE49-F238E27FC236}">
                  <a16:creationId xmlns:a16="http://schemas.microsoft.com/office/drawing/2014/main" id="{4568A887-3642-127A-3178-1FFC542E927D}"/>
                </a:ext>
              </a:extLst>
            </p:cNvPr>
            <p:cNvSpPr txBox="1"/>
            <p:nvPr/>
          </p:nvSpPr>
          <p:spPr>
            <a:xfrm>
              <a:off x="481675" y="22895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2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Mayo</a:t>
              </a:r>
              <a:endParaRPr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" name="Google Shape;1255;p42">
              <a:extLst>
                <a:ext uri="{FF2B5EF4-FFF2-40B4-BE49-F238E27FC236}">
                  <a16:creationId xmlns:a16="http://schemas.microsoft.com/office/drawing/2014/main" id="{B50A9F40-CBF9-73F1-5C09-34AC7325627A}"/>
                </a:ext>
              </a:extLst>
            </p:cNvPr>
            <p:cNvSpPr/>
            <p:nvPr/>
          </p:nvSpPr>
          <p:spPr>
            <a:xfrm>
              <a:off x="2703070" y="2248180"/>
              <a:ext cx="2067951" cy="2108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1256;p42">
              <a:extLst>
                <a:ext uri="{FF2B5EF4-FFF2-40B4-BE49-F238E27FC236}">
                  <a16:creationId xmlns:a16="http://schemas.microsoft.com/office/drawing/2014/main" id="{5B7963F9-3CD3-AEDA-16D1-359E625178F7}"/>
                </a:ext>
              </a:extLst>
            </p:cNvPr>
            <p:cNvSpPr txBox="1"/>
            <p:nvPr/>
          </p:nvSpPr>
          <p:spPr>
            <a:xfrm>
              <a:off x="481675" y="27910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2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Junio</a:t>
              </a:r>
              <a:endParaRPr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" name="Google Shape;1258;p42">
              <a:extLst>
                <a:ext uri="{FF2B5EF4-FFF2-40B4-BE49-F238E27FC236}">
                  <a16:creationId xmlns:a16="http://schemas.microsoft.com/office/drawing/2014/main" id="{56163125-4D7B-2840-23A3-36862F75B2D0}"/>
                </a:ext>
              </a:extLst>
            </p:cNvPr>
            <p:cNvSpPr/>
            <p:nvPr/>
          </p:nvSpPr>
          <p:spPr>
            <a:xfrm>
              <a:off x="1290129" y="2819560"/>
              <a:ext cx="1405905" cy="22586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1259;p42">
              <a:extLst>
                <a:ext uri="{FF2B5EF4-FFF2-40B4-BE49-F238E27FC236}">
                  <a16:creationId xmlns:a16="http://schemas.microsoft.com/office/drawing/2014/main" id="{E9B6E764-B0C4-E9F2-CA6B-667D1D6058C8}"/>
                </a:ext>
              </a:extLst>
            </p:cNvPr>
            <p:cNvSpPr txBox="1"/>
            <p:nvPr/>
          </p:nvSpPr>
          <p:spPr>
            <a:xfrm>
              <a:off x="481675" y="32924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2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Julio</a:t>
              </a:r>
              <a:endParaRPr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" name="Google Shape;1264;p42">
            <a:extLst>
              <a:ext uri="{FF2B5EF4-FFF2-40B4-BE49-F238E27FC236}">
                <a16:creationId xmlns:a16="http://schemas.microsoft.com/office/drawing/2014/main" id="{A19EA2A5-5788-F8C4-E2DD-2ACCEDCC84EA}"/>
              </a:ext>
            </a:extLst>
          </p:cNvPr>
          <p:cNvGrpSpPr/>
          <p:nvPr/>
        </p:nvGrpSpPr>
        <p:grpSpPr>
          <a:xfrm>
            <a:off x="5532700" y="2820433"/>
            <a:ext cx="3154200" cy="583631"/>
            <a:chOff x="5532700" y="1963182"/>
            <a:chExt cx="3154200" cy="583631"/>
          </a:xfrm>
        </p:grpSpPr>
        <p:sp>
          <p:nvSpPr>
            <p:cNvPr id="42" name="Google Shape;1265;p42">
              <a:extLst>
                <a:ext uri="{FF2B5EF4-FFF2-40B4-BE49-F238E27FC236}">
                  <a16:creationId xmlns:a16="http://schemas.microsoft.com/office/drawing/2014/main" id="{D59583CD-9526-1180-9684-47D852822B94}"/>
                </a:ext>
              </a:extLst>
            </p:cNvPr>
            <p:cNvSpPr txBox="1"/>
            <p:nvPr/>
          </p:nvSpPr>
          <p:spPr>
            <a:xfrm>
              <a:off x="5532708" y="1963182"/>
              <a:ext cx="2278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L" sz="1800" b="1">
                  <a:ln>
                    <a:solidFill>
                      <a:srgbClr val="ACCBF9"/>
                    </a:solidFill>
                  </a:ln>
                  <a:solidFill>
                    <a:srgbClr val="ACCBF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Sprint 2</a:t>
              </a:r>
            </a:p>
          </p:txBody>
        </p:sp>
        <p:sp>
          <p:nvSpPr>
            <p:cNvPr id="43" name="Google Shape;1266;p42">
              <a:extLst>
                <a:ext uri="{FF2B5EF4-FFF2-40B4-BE49-F238E27FC236}">
                  <a16:creationId xmlns:a16="http://schemas.microsoft.com/office/drawing/2014/main" id="{69586EA8-66CB-5466-8DFF-100088CC51D8}"/>
                </a:ext>
              </a:extLst>
            </p:cNvPr>
            <p:cNvSpPr txBox="1"/>
            <p:nvPr/>
          </p:nvSpPr>
          <p:spPr>
            <a:xfrm>
              <a:off x="5532700" y="2251913"/>
              <a:ext cx="31542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L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oboto"/>
                  <a:ea typeface="Roboto"/>
                  <a:cs typeface="Roboto"/>
                  <a:sym typeface="Roboto"/>
                </a:rPr>
                <a:t>Dockerizar</a:t>
              </a:r>
              <a:r>
                <a:rPr lang="es-CL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oboto"/>
                  <a:ea typeface="Roboto"/>
                  <a:cs typeface="Roboto"/>
                  <a:sym typeface="Roboto"/>
                </a:rPr>
                <a:t> y consumir el simulador Storm</a:t>
              </a:r>
            </a:p>
          </p:txBody>
        </p:sp>
      </p:grpSp>
      <p:grpSp>
        <p:nvGrpSpPr>
          <p:cNvPr id="44" name="Google Shape;1267;p42">
            <a:extLst>
              <a:ext uri="{FF2B5EF4-FFF2-40B4-BE49-F238E27FC236}">
                <a16:creationId xmlns:a16="http://schemas.microsoft.com/office/drawing/2014/main" id="{22E1FADF-09DC-625A-35D2-9F81E9C4A5C7}"/>
              </a:ext>
            </a:extLst>
          </p:cNvPr>
          <p:cNvGrpSpPr/>
          <p:nvPr/>
        </p:nvGrpSpPr>
        <p:grpSpPr>
          <a:xfrm>
            <a:off x="5532700" y="3471589"/>
            <a:ext cx="3154200" cy="648526"/>
            <a:chOff x="5532700" y="2614338"/>
            <a:chExt cx="3154200" cy="648526"/>
          </a:xfrm>
        </p:grpSpPr>
        <p:sp>
          <p:nvSpPr>
            <p:cNvPr id="45" name="Google Shape;1268;p42">
              <a:extLst>
                <a:ext uri="{FF2B5EF4-FFF2-40B4-BE49-F238E27FC236}">
                  <a16:creationId xmlns:a16="http://schemas.microsoft.com/office/drawing/2014/main" id="{A9299750-2F4E-9584-1510-C155E8E044F1}"/>
                </a:ext>
              </a:extLst>
            </p:cNvPr>
            <p:cNvSpPr txBox="1"/>
            <p:nvPr/>
          </p:nvSpPr>
          <p:spPr>
            <a:xfrm>
              <a:off x="5532708" y="2614338"/>
              <a:ext cx="2278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Sprint 3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1269;p42">
              <a:extLst>
                <a:ext uri="{FF2B5EF4-FFF2-40B4-BE49-F238E27FC236}">
                  <a16:creationId xmlns:a16="http://schemas.microsoft.com/office/drawing/2014/main" id="{B72CFB1D-35CE-90F1-1D30-A489863D11CF}"/>
                </a:ext>
              </a:extLst>
            </p:cNvPr>
            <p:cNvSpPr txBox="1"/>
            <p:nvPr/>
          </p:nvSpPr>
          <p:spPr>
            <a:xfrm>
              <a:off x="5532700" y="3104726"/>
              <a:ext cx="3154200" cy="15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L" sz="1200" dirty="0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Almacenar simulaciones en la base de datos Mongodb</a:t>
              </a:r>
            </a:p>
          </p:txBody>
        </p:sp>
      </p:grpSp>
      <p:sp>
        <p:nvSpPr>
          <p:cNvPr id="47" name="Google Shape;1255;p42">
            <a:extLst>
              <a:ext uri="{FF2B5EF4-FFF2-40B4-BE49-F238E27FC236}">
                <a16:creationId xmlns:a16="http://schemas.microsoft.com/office/drawing/2014/main" id="{6CE971BA-0617-8EB6-F1A9-3B7B065F11F8}"/>
              </a:ext>
            </a:extLst>
          </p:cNvPr>
          <p:cNvSpPr/>
          <p:nvPr/>
        </p:nvSpPr>
        <p:spPr>
          <a:xfrm>
            <a:off x="2884167" y="3600976"/>
            <a:ext cx="2067951" cy="210897"/>
          </a:xfrm>
          <a:prstGeom prst="roundRect">
            <a:avLst>
              <a:gd name="adj" fmla="val 50000"/>
            </a:avLst>
          </a:prstGeom>
          <a:solidFill>
            <a:srgbClr val="9D90A0"/>
          </a:solidFill>
          <a:ln>
            <a:solidFill>
              <a:srgbClr val="9D9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Google Shape;1258;p42">
            <a:extLst>
              <a:ext uri="{FF2B5EF4-FFF2-40B4-BE49-F238E27FC236}">
                <a16:creationId xmlns:a16="http://schemas.microsoft.com/office/drawing/2014/main" id="{4A80546D-1C3E-4F8D-9679-BFC2C2BB8DFB}"/>
              </a:ext>
            </a:extLst>
          </p:cNvPr>
          <p:cNvSpPr/>
          <p:nvPr/>
        </p:nvSpPr>
        <p:spPr>
          <a:xfrm>
            <a:off x="1448029" y="4066408"/>
            <a:ext cx="1405905" cy="2258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9" name="Google Shape;1231;p42">
            <a:extLst>
              <a:ext uri="{FF2B5EF4-FFF2-40B4-BE49-F238E27FC236}">
                <a16:creationId xmlns:a16="http://schemas.microsoft.com/office/drawing/2014/main" id="{D93015CA-3E2D-D2A7-720E-F8DF7DC3FE9D}"/>
              </a:ext>
            </a:extLst>
          </p:cNvPr>
          <p:cNvGrpSpPr/>
          <p:nvPr/>
        </p:nvGrpSpPr>
        <p:grpSpPr>
          <a:xfrm>
            <a:off x="5532700" y="5514461"/>
            <a:ext cx="3154200" cy="751276"/>
            <a:chOff x="5532700" y="3916652"/>
            <a:chExt cx="3154200" cy="751276"/>
          </a:xfrm>
        </p:grpSpPr>
        <p:sp>
          <p:nvSpPr>
            <p:cNvPr id="50" name="Google Shape;1232;p42">
              <a:extLst>
                <a:ext uri="{FF2B5EF4-FFF2-40B4-BE49-F238E27FC236}">
                  <a16:creationId xmlns:a16="http://schemas.microsoft.com/office/drawing/2014/main" id="{95B34FA9-0D0A-A8E2-CFC8-A1C8D523ADFA}"/>
                </a:ext>
              </a:extLst>
            </p:cNvPr>
            <p:cNvSpPr txBox="1"/>
            <p:nvPr/>
          </p:nvSpPr>
          <p:spPr>
            <a:xfrm>
              <a:off x="5532708" y="3916652"/>
              <a:ext cx="2278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800" dirty="0">
                  <a:ln w="0"/>
                  <a:solidFill>
                    <a:srgbClr val="629DD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Sprint 6</a:t>
              </a:r>
              <a:endParaRPr sz="1800" dirty="0">
                <a:ln w="0"/>
                <a:solidFill>
                  <a:srgbClr val="629DD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1233;p42">
              <a:extLst>
                <a:ext uri="{FF2B5EF4-FFF2-40B4-BE49-F238E27FC236}">
                  <a16:creationId xmlns:a16="http://schemas.microsoft.com/office/drawing/2014/main" id="{C51FEDA0-E900-8004-F3BC-66E44629F843}"/>
                </a:ext>
              </a:extLst>
            </p:cNvPr>
            <p:cNvSpPr txBox="1"/>
            <p:nvPr/>
          </p:nvSpPr>
          <p:spPr>
            <a:xfrm>
              <a:off x="5532700" y="4373028"/>
              <a:ext cx="31542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s-CL" sz="1200" dirty="0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Implantación y pruebas de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042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782AF3C-4697-0E9B-7AB8-F99F2A7E0903}"/>
              </a:ext>
            </a:extLst>
          </p:cNvPr>
          <p:cNvSpPr/>
          <p:nvPr/>
        </p:nvSpPr>
        <p:spPr>
          <a:xfrm>
            <a:off x="-4993" y="-637"/>
            <a:ext cx="9144000" cy="1314451"/>
          </a:xfrm>
          <a:prstGeom prst="rect">
            <a:avLst/>
          </a:prstGeom>
          <a:solidFill>
            <a:srgbClr val="004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733790-D555-0336-28FF-6B746C83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7" y="-637"/>
            <a:ext cx="2550017" cy="1314451"/>
          </a:xfrm>
          <a:prstGeom prst="rect">
            <a:avLst/>
          </a:prstGeom>
          <a:ln>
            <a:noFill/>
          </a:ln>
        </p:spPr>
      </p:pic>
      <p:grpSp>
        <p:nvGrpSpPr>
          <p:cNvPr id="45" name="Google Shape;1364;p40">
            <a:extLst>
              <a:ext uri="{FF2B5EF4-FFF2-40B4-BE49-F238E27FC236}">
                <a16:creationId xmlns:a16="http://schemas.microsoft.com/office/drawing/2014/main" id="{8EBC26FC-BC18-7FFE-D5B8-B0B3FE603E78}"/>
              </a:ext>
            </a:extLst>
          </p:cNvPr>
          <p:cNvGrpSpPr/>
          <p:nvPr/>
        </p:nvGrpSpPr>
        <p:grpSpPr>
          <a:xfrm>
            <a:off x="778863" y="2836217"/>
            <a:ext cx="1955250" cy="2995437"/>
            <a:chOff x="670222" y="1381438"/>
            <a:chExt cx="1955250" cy="2995437"/>
          </a:xfrm>
        </p:grpSpPr>
        <p:sp>
          <p:nvSpPr>
            <p:cNvPr id="46" name="Google Shape;1365;p40">
              <a:extLst>
                <a:ext uri="{FF2B5EF4-FFF2-40B4-BE49-F238E27FC236}">
                  <a16:creationId xmlns:a16="http://schemas.microsoft.com/office/drawing/2014/main" id="{181F2C3C-4AB0-BAE8-0B0B-584FBAA4B620}"/>
                </a:ext>
              </a:extLst>
            </p:cNvPr>
            <p:cNvSpPr/>
            <p:nvPr/>
          </p:nvSpPr>
          <p:spPr>
            <a:xfrm>
              <a:off x="687172" y="1988950"/>
              <a:ext cx="1938300" cy="467065"/>
            </a:xfrm>
            <a:custGeom>
              <a:avLst/>
              <a:gdLst/>
              <a:ahLst/>
              <a:cxnLst/>
              <a:rect l="l" t="t" r="r" b="b"/>
              <a:pathLst>
                <a:path w="55891" h="13221" extrusionOk="0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 Hacer</a:t>
              </a:r>
              <a:endParaRPr sz="18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7" name="Google Shape;1366;p40">
              <a:extLst>
                <a:ext uri="{FF2B5EF4-FFF2-40B4-BE49-F238E27FC236}">
                  <a16:creationId xmlns:a16="http://schemas.microsoft.com/office/drawing/2014/main" id="{07D529A0-405C-B8E0-1A63-6A6D738BF10F}"/>
                </a:ext>
              </a:extLst>
            </p:cNvPr>
            <p:cNvGrpSpPr/>
            <p:nvPr/>
          </p:nvGrpSpPr>
          <p:grpSpPr>
            <a:xfrm>
              <a:off x="670222" y="1658619"/>
              <a:ext cx="756625" cy="2548731"/>
              <a:chOff x="1152525" y="1734819"/>
              <a:chExt cx="756625" cy="2548731"/>
            </a:xfrm>
          </p:grpSpPr>
          <p:sp>
            <p:nvSpPr>
              <p:cNvPr id="54" name="Google Shape;1367;p40">
                <a:extLst>
                  <a:ext uri="{FF2B5EF4-FFF2-40B4-BE49-F238E27FC236}">
                    <a16:creationId xmlns:a16="http://schemas.microsoft.com/office/drawing/2014/main" id="{8DEAF0C7-F451-4D37-71B3-9F8AE19F272A}"/>
                  </a:ext>
                </a:extLst>
              </p:cNvPr>
              <p:cNvSpPr/>
              <p:nvPr/>
            </p:nvSpPr>
            <p:spPr>
              <a:xfrm>
                <a:off x="1178525" y="1767050"/>
                <a:ext cx="709575" cy="2490415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96016" fill="none" extrusionOk="0">
                    <a:moveTo>
                      <a:pt x="0" y="96016"/>
                    </a:moveTo>
                    <a:lnTo>
                      <a:pt x="0" y="0"/>
                    </a:lnTo>
                    <a:lnTo>
                      <a:pt x="21212" y="0"/>
                    </a:lnTo>
                  </a:path>
                </a:pathLst>
              </a:custGeom>
              <a:solidFill>
                <a:schemeClr val="lt2"/>
              </a:solidFill>
              <a:ln w="22575" cap="rnd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55" name="Google Shape;1368;p40">
                <a:extLst>
                  <a:ext uri="{FF2B5EF4-FFF2-40B4-BE49-F238E27FC236}">
                    <a16:creationId xmlns:a16="http://schemas.microsoft.com/office/drawing/2014/main" id="{2A2A48FB-48FC-3747-1086-384C37D009F3}"/>
                  </a:ext>
                </a:extLst>
              </p:cNvPr>
              <p:cNvSpPr/>
              <p:nvPr/>
            </p:nvSpPr>
            <p:spPr>
              <a:xfrm>
                <a:off x="1152525" y="4229475"/>
                <a:ext cx="513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163" extrusionOk="0">
                    <a:moveTo>
                      <a:pt x="1040" y="1"/>
                    </a:moveTo>
                    <a:cubicBezTo>
                      <a:pt x="465" y="1"/>
                      <a:pt x="0" y="548"/>
                      <a:pt x="0" y="1123"/>
                    </a:cubicBezTo>
                    <a:cubicBezTo>
                      <a:pt x="0" y="1698"/>
                      <a:pt x="465" y="2163"/>
                      <a:pt x="1040" y="2163"/>
                    </a:cubicBezTo>
                    <a:cubicBezTo>
                      <a:pt x="1588" y="2163"/>
                      <a:pt x="2053" y="1698"/>
                      <a:pt x="2053" y="1123"/>
                    </a:cubicBezTo>
                    <a:cubicBezTo>
                      <a:pt x="2053" y="548"/>
                      <a:pt x="1588" y="1"/>
                      <a:pt x="104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56" name="Google Shape;1369;p40">
                <a:extLst>
                  <a:ext uri="{FF2B5EF4-FFF2-40B4-BE49-F238E27FC236}">
                    <a16:creationId xmlns:a16="http://schemas.microsoft.com/office/drawing/2014/main" id="{D7B94608-D68A-4E3B-988A-666910234BC5}"/>
                  </a:ext>
                </a:extLst>
              </p:cNvPr>
              <p:cNvSpPr/>
              <p:nvPr/>
            </p:nvSpPr>
            <p:spPr>
              <a:xfrm>
                <a:off x="1849600" y="1734819"/>
                <a:ext cx="595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738" extrusionOk="0">
                    <a:moveTo>
                      <a:pt x="0" y="1"/>
                    </a:moveTo>
                    <a:lnTo>
                      <a:pt x="0" y="2738"/>
                    </a:lnTo>
                    <a:lnTo>
                      <a:pt x="2381" y="13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</p:grpSp>
        <p:sp>
          <p:nvSpPr>
            <p:cNvPr id="48" name="Google Shape;1370;p40">
              <a:extLst>
                <a:ext uri="{FF2B5EF4-FFF2-40B4-BE49-F238E27FC236}">
                  <a16:creationId xmlns:a16="http://schemas.microsoft.com/office/drawing/2014/main" id="{41530B6C-3657-D2F1-A684-E4E383BAFFDF}"/>
                </a:ext>
              </a:extLst>
            </p:cNvPr>
            <p:cNvSpPr/>
            <p:nvPr/>
          </p:nvSpPr>
          <p:spPr>
            <a:xfrm>
              <a:off x="826897" y="3929325"/>
              <a:ext cx="171100" cy="179300"/>
            </a:xfrm>
            <a:custGeom>
              <a:avLst/>
              <a:gdLst/>
              <a:ahLst/>
              <a:cxnLst/>
              <a:rect l="l" t="t" r="r" b="b"/>
              <a:pathLst>
                <a:path w="6844" h="7172" extrusionOk="0">
                  <a:moveTo>
                    <a:pt x="3422" y="1"/>
                  </a:moveTo>
                  <a:cubicBezTo>
                    <a:pt x="1479" y="1"/>
                    <a:pt x="1" y="1588"/>
                    <a:pt x="1" y="3641"/>
                  </a:cubicBezTo>
                  <a:cubicBezTo>
                    <a:pt x="1" y="5584"/>
                    <a:pt x="1479" y="7172"/>
                    <a:pt x="3422" y="7172"/>
                  </a:cubicBezTo>
                  <a:cubicBezTo>
                    <a:pt x="5366" y="7172"/>
                    <a:pt x="6844" y="5584"/>
                    <a:pt x="6844" y="3641"/>
                  </a:cubicBezTo>
                  <a:cubicBezTo>
                    <a:pt x="6844" y="1588"/>
                    <a:pt x="5366" y="1"/>
                    <a:pt x="3422" y="1"/>
                  </a:cubicBezTo>
                  <a:close/>
                </a:path>
              </a:pathLst>
            </a:custGeom>
            <a:solidFill>
              <a:srgbClr val="03C2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Google Shape;1371;p40">
              <a:extLst>
                <a:ext uri="{FF2B5EF4-FFF2-40B4-BE49-F238E27FC236}">
                  <a16:creationId xmlns:a16="http://schemas.microsoft.com/office/drawing/2014/main" id="{8564C80F-0950-A650-E6D2-AB7D0BD95445}"/>
                </a:ext>
              </a:extLst>
            </p:cNvPr>
            <p:cNvSpPr/>
            <p:nvPr/>
          </p:nvSpPr>
          <p:spPr>
            <a:xfrm>
              <a:off x="801597" y="4103125"/>
              <a:ext cx="222400" cy="273750"/>
            </a:xfrm>
            <a:custGeom>
              <a:avLst/>
              <a:gdLst/>
              <a:ahLst/>
              <a:cxnLst/>
              <a:rect l="l" t="t" r="r" b="b"/>
              <a:pathLst>
                <a:path w="8896" h="10950" extrusionOk="0">
                  <a:moveTo>
                    <a:pt x="4434" y="1"/>
                  </a:moveTo>
                  <a:cubicBezTo>
                    <a:pt x="2053" y="1"/>
                    <a:pt x="0" y="1944"/>
                    <a:pt x="0" y="4435"/>
                  </a:cubicBezTo>
                  <a:lnTo>
                    <a:pt x="0" y="10949"/>
                  </a:lnTo>
                  <a:lnTo>
                    <a:pt x="8896" y="10949"/>
                  </a:lnTo>
                  <a:lnTo>
                    <a:pt x="8896" y="4435"/>
                  </a:lnTo>
                  <a:cubicBezTo>
                    <a:pt x="8896" y="1944"/>
                    <a:pt x="6952" y="1"/>
                    <a:pt x="4434" y="1"/>
                  </a:cubicBezTo>
                  <a:close/>
                </a:path>
              </a:pathLst>
            </a:custGeom>
            <a:solidFill>
              <a:srgbClr val="03C2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Google Shape;1372;p40">
              <a:extLst>
                <a:ext uri="{FF2B5EF4-FFF2-40B4-BE49-F238E27FC236}">
                  <a16:creationId xmlns:a16="http://schemas.microsoft.com/office/drawing/2014/main" id="{B4CF1E0A-CDAA-3AAA-0F9D-8B650E77274A}"/>
                </a:ext>
              </a:extLst>
            </p:cNvPr>
            <p:cNvSpPr/>
            <p:nvPr/>
          </p:nvSpPr>
          <p:spPr>
            <a:xfrm>
              <a:off x="1052022" y="3929325"/>
              <a:ext cx="174525" cy="179300"/>
            </a:xfrm>
            <a:custGeom>
              <a:avLst/>
              <a:gdLst/>
              <a:ahLst/>
              <a:cxnLst/>
              <a:rect l="l" t="t" r="r" b="b"/>
              <a:pathLst>
                <a:path w="6981" h="7172" extrusionOk="0">
                  <a:moveTo>
                    <a:pt x="3559" y="1"/>
                  </a:moveTo>
                  <a:cubicBezTo>
                    <a:pt x="1616" y="1"/>
                    <a:pt x="1" y="1588"/>
                    <a:pt x="1" y="3641"/>
                  </a:cubicBezTo>
                  <a:cubicBezTo>
                    <a:pt x="1" y="5584"/>
                    <a:pt x="1616" y="7172"/>
                    <a:pt x="3559" y="7172"/>
                  </a:cubicBezTo>
                  <a:cubicBezTo>
                    <a:pt x="5366" y="7172"/>
                    <a:pt x="6980" y="5584"/>
                    <a:pt x="6980" y="3641"/>
                  </a:cubicBezTo>
                  <a:cubicBezTo>
                    <a:pt x="6980" y="1588"/>
                    <a:pt x="5366" y="1"/>
                    <a:pt x="3559" y="1"/>
                  </a:cubicBezTo>
                  <a:close/>
                </a:path>
              </a:pathLst>
            </a:custGeom>
            <a:solidFill>
              <a:srgbClr val="03C2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Google Shape;1373;p40">
              <a:extLst>
                <a:ext uri="{FF2B5EF4-FFF2-40B4-BE49-F238E27FC236}">
                  <a16:creationId xmlns:a16="http://schemas.microsoft.com/office/drawing/2014/main" id="{C18EAD6D-B9FF-EE12-6A03-A82E4F6D77BA}"/>
                </a:ext>
              </a:extLst>
            </p:cNvPr>
            <p:cNvSpPr/>
            <p:nvPr/>
          </p:nvSpPr>
          <p:spPr>
            <a:xfrm>
              <a:off x="1029447" y="4103125"/>
              <a:ext cx="219675" cy="273750"/>
            </a:xfrm>
            <a:custGeom>
              <a:avLst/>
              <a:gdLst/>
              <a:ahLst/>
              <a:cxnLst/>
              <a:rect l="l" t="t" r="r" b="b"/>
              <a:pathLst>
                <a:path w="8787" h="10950" extrusionOk="0">
                  <a:moveTo>
                    <a:pt x="4462" y="1"/>
                  </a:moveTo>
                  <a:cubicBezTo>
                    <a:pt x="1944" y="1"/>
                    <a:pt x="1" y="1944"/>
                    <a:pt x="1" y="4435"/>
                  </a:cubicBezTo>
                  <a:lnTo>
                    <a:pt x="1" y="10949"/>
                  </a:lnTo>
                  <a:lnTo>
                    <a:pt x="8787" y="10949"/>
                  </a:lnTo>
                  <a:lnTo>
                    <a:pt x="8787" y="4435"/>
                  </a:lnTo>
                  <a:cubicBezTo>
                    <a:pt x="8787" y="1944"/>
                    <a:pt x="6843" y="1"/>
                    <a:pt x="4462" y="1"/>
                  </a:cubicBezTo>
                  <a:close/>
                </a:path>
              </a:pathLst>
            </a:custGeom>
            <a:solidFill>
              <a:srgbClr val="03C2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Google Shape;1374;p40">
              <a:extLst>
                <a:ext uri="{FF2B5EF4-FFF2-40B4-BE49-F238E27FC236}">
                  <a16:creationId xmlns:a16="http://schemas.microsoft.com/office/drawing/2014/main" id="{16856DEE-BD28-46D7-0B6B-976F7F4A4515}"/>
                </a:ext>
              </a:extLst>
            </p:cNvPr>
            <p:cNvSpPr/>
            <p:nvPr/>
          </p:nvSpPr>
          <p:spPr>
            <a:xfrm>
              <a:off x="1140997" y="4213975"/>
              <a:ext cx="108125" cy="2775"/>
            </a:xfrm>
            <a:custGeom>
              <a:avLst/>
              <a:gdLst/>
              <a:ahLst/>
              <a:cxnLst/>
              <a:rect l="l" t="t" r="r" b="b"/>
              <a:pathLst>
                <a:path w="4325" h="111" extrusionOk="0">
                  <a:moveTo>
                    <a:pt x="0" y="1"/>
                  </a:moveTo>
                  <a:lnTo>
                    <a:pt x="0" y="110"/>
                  </a:lnTo>
                  <a:lnTo>
                    <a:pt x="4325" y="110"/>
                  </a:lnTo>
                  <a:lnTo>
                    <a:pt x="4325" y="1"/>
                  </a:lnTo>
                  <a:close/>
                </a:path>
              </a:pathLst>
            </a:custGeom>
            <a:solidFill>
              <a:srgbClr val="2F3145"/>
            </a:solidFill>
            <a:ln w="22575" cap="flat" cmpd="sng">
              <a:solidFill>
                <a:schemeClr val="lt1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3" name="Google Shape;1375;p40">
              <a:extLst>
                <a:ext uri="{FF2B5EF4-FFF2-40B4-BE49-F238E27FC236}">
                  <a16:creationId xmlns:a16="http://schemas.microsoft.com/office/drawing/2014/main" id="{40DCE05D-DBBB-F461-D9D5-874054F4E488}"/>
                </a:ext>
              </a:extLst>
            </p:cNvPr>
            <p:cNvSpPr txBox="1"/>
            <p:nvPr/>
          </p:nvSpPr>
          <p:spPr>
            <a:xfrm>
              <a:off x="1787237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en" sz="3000" b="1">
                  <a:solidFill>
                    <a:srgbClr val="03C2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000" b="1" dirty="0">
                <a:solidFill>
                  <a:srgbClr val="03C2A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" name="Google Shape;1378;p40">
            <a:extLst>
              <a:ext uri="{FF2B5EF4-FFF2-40B4-BE49-F238E27FC236}">
                <a16:creationId xmlns:a16="http://schemas.microsoft.com/office/drawing/2014/main" id="{7F30906C-B94D-ABDB-EAC8-2C75D15F356F}"/>
              </a:ext>
            </a:extLst>
          </p:cNvPr>
          <p:cNvGrpSpPr/>
          <p:nvPr/>
        </p:nvGrpSpPr>
        <p:grpSpPr>
          <a:xfrm>
            <a:off x="2723763" y="2836217"/>
            <a:ext cx="1962054" cy="2985250"/>
            <a:chOff x="2625525" y="1381438"/>
            <a:chExt cx="1962054" cy="2985250"/>
          </a:xfrm>
        </p:grpSpPr>
        <p:sp>
          <p:nvSpPr>
            <p:cNvPr id="58" name="Google Shape;1379;p40">
              <a:extLst>
                <a:ext uri="{FF2B5EF4-FFF2-40B4-BE49-F238E27FC236}">
                  <a16:creationId xmlns:a16="http://schemas.microsoft.com/office/drawing/2014/main" id="{5F54A3C8-BCF7-0F56-5A6D-AD549E2F21B6}"/>
                </a:ext>
              </a:extLst>
            </p:cNvPr>
            <p:cNvSpPr/>
            <p:nvPr/>
          </p:nvSpPr>
          <p:spPr>
            <a:xfrm>
              <a:off x="2625525" y="1988950"/>
              <a:ext cx="1962054" cy="467065"/>
            </a:xfrm>
            <a:custGeom>
              <a:avLst/>
              <a:gdLst/>
              <a:ahLst/>
              <a:cxnLst/>
              <a:rect l="l" t="t" r="r" b="b"/>
              <a:pathLst>
                <a:path w="55891" h="13221" extrusionOk="0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 Progreso</a:t>
              </a:r>
              <a:endParaRPr sz="18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1380;p40">
              <a:extLst>
                <a:ext uri="{FF2B5EF4-FFF2-40B4-BE49-F238E27FC236}">
                  <a16:creationId xmlns:a16="http://schemas.microsoft.com/office/drawing/2014/main" id="{4766B49E-8408-1065-FD65-40028C947A2F}"/>
                </a:ext>
              </a:extLst>
            </p:cNvPr>
            <p:cNvSpPr/>
            <p:nvPr/>
          </p:nvSpPr>
          <p:spPr>
            <a:xfrm>
              <a:off x="2634559" y="1690850"/>
              <a:ext cx="709575" cy="2490415"/>
            </a:xfrm>
            <a:custGeom>
              <a:avLst/>
              <a:gdLst/>
              <a:ahLst/>
              <a:cxnLst/>
              <a:rect l="l" t="t" r="r" b="b"/>
              <a:pathLst>
                <a:path w="21213" h="96016" fill="none" extrusionOk="0">
                  <a:moveTo>
                    <a:pt x="0" y="96016"/>
                  </a:moveTo>
                  <a:lnTo>
                    <a:pt x="0" y="0"/>
                  </a:lnTo>
                  <a:lnTo>
                    <a:pt x="21212" y="0"/>
                  </a:lnTo>
                </a:path>
              </a:pathLst>
            </a:custGeom>
            <a:solidFill>
              <a:schemeClr val="lt2"/>
            </a:solidFill>
            <a:ln w="22575" cap="rnd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" name="Google Shape;1381;p40">
              <a:extLst>
                <a:ext uri="{FF2B5EF4-FFF2-40B4-BE49-F238E27FC236}">
                  <a16:creationId xmlns:a16="http://schemas.microsoft.com/office/drawing/2014/main" id="{15F542C2-DAAB-4930-6641-1B9CF3E16D10}"/>
                </a:ext>
              </a:extLst>
            </p:cNvPr>
            <p:cNvSpPr/>
            <p:nvPr/>
          </p:nvSpPr>
          <p:spPr>
            <a:xfrm>
              <a:off x="3305634" y="1658619"/>
              <a:ext cx="59550" cy="68450"/>
            </a:xfrm>
            <a:custGeom>
              <a:avLst/>
              <a:gdLst/>
              <a:ahLst/>
              <a:cxnLst/>
              <a:rect l="l" t="t" r="r" b="b"/>
              <a:pathLst>
                <a:path w="2382" h="2738" extrusionOk="0">
                  <a:moveTo>
                    <a:pt x="0" y="1"/>
                  </a:moveTo>
                  <a:lnTo>
                    <a:pt x="0" y="2738"/>
                  </a:lnTo>
                  <a:lnTo>
                    <a:pt x="2381" y="13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1" name="Google Shape;1382;p40">
              <a:extLst>
                <a:ext uri="{FF2B5EF4-FFF2-40B4-BE49-F238E27FC236}">
                  <a16:creationId xmlns:a16="http://schemas.microsoft.com/office/drawing/2014/main" id="{F66D9394-EEFD-1CA4-8FB3-BBAD000B2E46}"/>
                </a:ext>
              </a:extLst>
            </p:cNvPr>
            <p:cNvSpPr txBox="1"/>
            <p:nvPr/>
          </p:nvSpPr>
          <p:spPr>
            <a:xfrm>
              <a:off x="3744624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en" sz="3000" b="1">
                  <a:solidFill>
                    <a:srgbClr val="2B859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000" b="1" dirty="0">
                <a:solidFill>
                  <a:srgbClr val="2B859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" name="Google Shape;1384;p40">
              <a:extLst>
                <a:ext uri="{FF2B5EF4-FFF2-40B4-BE49-F238E27FC236}">
                  <a16:creationId xmlns:a16="http://schemas.microsoft.com/office/drawing/2014/main" id="{BC52C8AC-F948-0DE2-05EA-E4F41589DB56}"/>
                </a:ext>
              </a:extLst>
            </p:cNvPr>
            <p:cNvSpPr/>
            <p:nvPr/>
          </p:nvSpPr>
          <p:spPr>
            <a:xfrm>
              <a:off x="2739934" y="3987913"/>
              <a:ext cx="416075" cy="378775"/>
            </a:xfrm>
            <a:custGeom>
              <a:avLst/>
              <a:gdLst/>
              <a:ahLst/>
              <a:cxnLst/>
              <a:rect l="l" t="t" r="r" b="b"/>
              <a:pathLst>
                <a:path w="16643" h="15151" extrusionOk="0">
                  <a:moveTo>
                    <a:pt x="5678" y="1"/>
                  </a:moveTo>
                  <a:cubicBezTo>
                    <a:pt x="4652" y="1"/>
                    <a:pt x="3674" y="828"/>
                    <a:pt x="3751" y="2108"/>
                  </a:cubicBezTo>
                  <a:cubicBezTo>
                    <a:pt x="3860" y="3012"/>
                    <a:pt x="3176" y="3915"/>
                    <a:pt x="2163" y="4024"/>
                  </a:cubicBezTo>
                  <a:cubicBezTo>
                    <a:pt x="439" y="4271"/>
                    <a:pt x="1" y="6542"/>
                    <a:pt x="1369" y="7583"/>
                  </a:cubicBezTo>
                  <a:cubicBezTo>
                    <a:pt x="2163" y="8020"/>
                    <a:pt x="2382" y="9170"/>
                    <a:pt x="1944" y="10073"/>
                  </a:cubicBezTo>
                  <a:cubicBezTo>
                    <a:pt x="1216" y="11384"/>
                    <a:pt x="2209" y="12888"/>
                    <a:pt x="3569" y="12888"/>
                  </a:cubicBezTo>
                  <a:cubicBezTo>
                    <a:pt x="3743" y="12888"/>
                    <a:pt x="3923" y="12863"/>
                    <a:pt x="4106" y="12810"/>
                  </a:cubicBezTo>
                  <a:cubicBezTo>
                    <a:pt x="4303" y="12747"/>
                    <a:pt x="4500" y="12717"/>
                    <a:pt x="4693" y="12717"/>
                  </a:cubicBezTo>
                  <a:cubicBezTo>
                    <a:pt x="5496" y="12717"/>
                    <a:pt x="6223" y="13232"/>
                    <a:pt x="6488" y="13960"/>
                  </a:cubicBezTo>
                  <a:cubicBezTo>
                    <a:pt x="6775" y="14754"/>
                    <a:pt x="7487" y="15150"/>
                    <a:pt x="8212" y="15150"/>
                  </a:cubicBezTo>
                  <a:cubicBezTo>
                    <a:pt x="8937" y="15150"/>
                    <a:pt x="9676" y="14754"/>
                    <a:pt x="10019" y="13960"/>
                  </a:cubicBezTo>
                  <a:cubicBezTo>
                    <a:pt x="10316" y="13206"/>
                    <a:pt x="11071" y="12757"/>
                    <a:pt x="11854" y="12757"/>
                  </a:cubicBezTo>
                  <a:cubicBezTo>
                    <a:pt x="12009" y="12757"/>
                    <a:pt x="12164" y="12774"/>
                    <a:pt x="12318" y="12810"/>
                  </a:cubicBezTo>
                  <a:cubicBezTo>
                    <a:pt x="12536" y="12884"/>
                    <a:pt x="12750" y="12918"/>
                    <a:pt x="12953" y="12918"/>
                  </a:cubicBezTo>
                  <a:cubicBezTo>
                    <a:pt x="14331" y="12918"/>
                    <a:pt x="15281" y="11361"/>
                    <a:pt x="14589" y="10073"/>
                  </a:cubicBezTo>
                  <a:cubicBezTo>
                    <a:pt x="14124" y="9170"/>
                    <a:pt x="14371" y="8130"/>
                    <a:pt x="15164" y="7583"/>
                  </a:cubicBezTo>
                  <a:cubicBezTo>
                    <a:pt x="16642" y="6542"/>
                    <a:pt x="16067" y="4380"/>
                    <a:pt x="14371" y="4161"/>
                  </a:cubicBezTo>
                  <a:cubicBezTo>
                    <a:pt x="13440" y="3915"/>
                    <a:pt x="12646" y="3012"/>
                    <a:pt x="12756" y="2108"/>
                  </a:cubicBezTo>
                  <a:cubicBezTo>
                    <a:pt x="12853" y="886"/>
                    <a:pt x="11849" y="21"/>
                    <a:pt x="10808" y="21"/>
                  </a:cubicBezTo>
                  <a:cubicBezTo>
                    <a:pt x="10381" y="21"/>
                    <a:pt x="9947" y="167"/>
                    <a:pt x="9581" y="494"/>
                  </a:cubicBezTo>
                  <a:cubicBezTo>
                    <a:pt x="9238" y="836"/>
                    <a:pt x="8780" y="1007"/>
                    <a:pt x="8308" y="1007"/>
                  </a:cubicBezTo>
                  <a:cubicBezTo>
                    <a:pt x="7836" y="1007"/>
                    <a:pt x="7350" y="836"/>
                    <a:pt x="6953" y="494"/>
                  </a:cubicBezTo>
                  <a:cubicBezTo>
                    <a:pt x="6573" y="155"/>
                    <a:pt x="6121" y="1"/>
                    <a:pt x="5678" y="1"/>
                  </a:cubicBezTo>
                  <a:close/>
                </a:path>
              </a:pathLst>
            </a:custGeom>
            <a:solidFill>
              <a:srgbClr val="2B8597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3" name="Google Shape;1385;p40">
              <a:extLst>
                <a:ext uri="{FF2B5EF4-FFF2-40B4-BE49-F238E27FC236}">
                  <a16:creationId xmlns:a16="http://schemas.microsoft.com/office/drawing/2014/main" id="{21E1D6D4-1EE6-0319-149A-73D3128FDDDA}"/>
                </a:ext>
              </a:extLst>
            </p:cNvPr>
            <p:cNvSpPr/>
            <p:nvPr/>
          </p:nvSpPr>
          <p:spPr>
            <a:xfrm>
              <a:off x="2891159" y="4119988"/>
              <a:ext cx="113625" cy="114300"/>
            </a:xfrm>
            <a:custGeom>
              <a:avLst/>
              <a:gdLst/>
              <a:ahLst/>
              <a:cxnLst/>
              <a:rect l="l" t="t" r="r" b="b"/>
              <a:pathLst>
                <a:path w="4545" h="4572" fill="none" extrusionOk="0">
                  <a:moveTo>
                    <a:pt x="1" y="2300"/>
                  </a:moveTo>
                  <a:cubicBezTo>
                    <a:pt x="1" y="1041"/>
                    <a:pt x="1014" y="0"/>
                    <a:pt x="2273" y="0"/>
                  </a:cubicBezTo>
                  <a:cubicBezTo>
                    <a:pt x="3532" y="0"/>
                    <a:pt x="4544" y="1041"/>
                    <a:pt x="4544" y="2300"/>
                  </a:cubicBezTo>
                  <a:cubicBezTo>
                    <a:pt x="4544" y="3531"/>
                    <a:pt x="3532" y="4571"/>
                    <a:pt x="2273" y="4571"/>
                  </a:cubicBezTo>
                  <a:cubicBezTo>
                    <a:pt x="1014" y="4571"/>
                    <a:pt x="1" y="3531"/>
                    <a:pt x="1" y="2300"/>
                  </a:cubicBezTo>
                  <a:close/>
                </a:path>
              </a:pathLst>
            </a:custGeom>
            <a:noFill/>
            <a:ln w="22575" cap="flat" cmpd="sng">
              <a:solidFill>
                <a:schemeClr val="lt1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24" name="Google Shape;1386;p40">
            <a:extLst>
              <a:ext uri="{FF2B5EF4-FFF2-40B4-BE49-F238E27FC236}">
                <a16:creationId xmlns:a16="http://schemas.microsoft.com/office/drawing/2014/main" id="{0025830E-38DB-3F60-3525-33AF08FE0F69}"/>
              </a:ext>
            </a:extLst>
          </p:cNvPr>
          <p:cNvGrpSpPr/>
          <p:nvPr/>
        </p:nvGrpSpPr>
        <p:grpSpPr>
          <a:xfrm>
            <a:off x="4675466" y="2836217"/>
            <a:ext cx="1955250" cy="2999350"/>
            <a:chOff x="4556422" y="1381438"/>
            <a:chExt cx="1955250" cy="2999350"/>
          </a:xfrm>
        </p:grpSpPr>
        <p:sp>
          <p:nvSpPr>
            <p:cNvPr id="1025" name="Google Shape;1387;p40">
              <a:extLst>
                <a:ext uri="{FF2B5EF4-FFF2-40B4-BE49-F238E27FC236}">
                  <a16:creationId xmlns:a16="http://schemas.microsoft.com/office/drawing/2014/main" id="{9C2D36BB-3C1E-0850-A4F6-B87DBD9C4371}"/>
                </a:ext>
              </a:extLst>
            </p:cNvPr>
            <p:cNvSpPr/>
            <p:nvPr/>
          </p:nvSpPr>
          <p:spPr>
            <a:xfrm>
              <a:off x="4696047" y="4178213"/>
              <a:ext cx="190925" cy="202575"/>
            </a:xfrm>
            <a:custGeom>
              <a:avLst/>
              <a:gdLst/>
              <a:ahLst/>
              <a:cxnLst/>
              <a:rect l="l" t="t" r="r" b="b"/>
              <a:pathLst>
                <a:path w="7637" h="8103" extrusionOk="0">
                  <a:moveTo>
                    <a:pt x="5119" y="1"/>
                  </a:moveTo>
                  <a:lnTo>
                    <a:pt x="0" y="6050"/>
                  </a:lnTo>
                  <a:lnTo>
                    <a:pt x="2382" y="8103"/>
                  </a:lnTo>
                  <a:lnTo>
                    <a:pt x="7637" y="2191"/>
                  </a:lnTo>
                  <a:lnTo>
                    <a:pt x="5119" y="1"/>
                  </a:lnTo>
                  <a:close/>
                </a:path>
              </a:pathLst>
            </a:custGeom>
            <a:solidFill>
              <a:srgbClr val="4F67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6" name="Google Shape;1388;p40">
              <a:extLst>
                <a:ext uri="{FF2B5EF4-FFF2-40B4-BE49-F238E27FC236}">
                  <a16:creationId xmlns:a16="http://schemas.microsoft.com/office/drawing/2014/main" id="{FD20D47C-5BB7-5161-E229-E323746372E3}"/>
                </a:ext>
              </a:extLst>
            </p:cNvPr>
            <p:cNvSpPr/>
            <p:nvPr/>
          </p:nvSpPr>
          <p:spPr>
            <a:xfrm>
              <a:off x="4744622" y="3950713"/>
              <a:ext cx="376375" cy="337300"/>
            </a:xfrm>
            <a:custGeom>
              <a:avLst/>
              <a:gdLst/>
              <a:ahLst/>
              <a:cxnLst/>
              <a:rect l="l" t="t" r="r" b="b"/>
              <a:pathLst>
                <a:path w="15055" h="13492" extrusionOk="0">
                  <a:moveTo>
                    <a:pt x="7461" y="0"/>
                  </a:moveTo>
                  <a:cubicBezTo>
                    <a:pt x="5607" y="0"/>
                    <a:pt x="3746" y="776"/>
                    <a:pt x="2382" y="2258"/>
                  </a:cubicBezTo>
                  <a:cubicBezTo>
                    <a:pt x="1" y="5132"/>
                    <a:pt x="220" y="9347"/>
                    <a:pt x="3066" y="11838"/>
                  </a:cubicBezTo>
                  <a:cubicBezTo>
                    <a:pt x="4318" y="12939"/>
                    <a:pt x="5907" y="13491"/>
                    <a:pt x="7491" y="13491"/>
                  </a:cubicBezTo>
                  <a:cubicBezTo>
                    <a:pt x="9371" y="13491"/>
                    <a:pt x="11244" y="12714"/>
                    <a:pt x="12536" y="11154"/>
                  </a:cubicBezTo>
                  <a:cubicBezTo>
                    <a:pt x="15055" y="8417"/>
                    <a:pt x="14699" y="4092"/>
                    <a:pt x="11852" y="1711"/>
                  </a:cubicBezTo>
                  <a:cubicBezTo>
                    <a:pt x="10597" y="556"/>
                    <a:pt x="9032" y="0"/>
                    <a:pt x="7461" y="0"/>
                  </a:cubicBezTo>
                  <a:close/>
                </a:path>
              </a:pathLst>
            </a:custGeom>
            <a:solidFill>
              <a:srgbClr val="4F67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7" name="Google Shape;1389;p40">
              <a:extLst>
                <a:ext uri="{FF2B5EF4-FFF2-40B4-BE49-F238E27FC236}">
                  <a16:creationId xmlns:a16="http://schemas.microsoft.com/office/drawing/2014/main" id="{4D8C9B82-757B-47B6-490D-32E19582E5C0}"/>
                </a:ext>
              </a:extLst>
            </p:cNvPr>
            <p:cNvSpPr/>
            <p:nvPr/>
          </p:nvSpPr>
          <p:spPr>
            <a:xfrm>
              <a:off x="4784322" y="3988563"/>
              <a:ext cx="293575" cy="261375"/>
            </a:xfrm>
            <a:custGeom>
              <a:avLst/>
              <a:gdLst/>
              <a:ahLst/>
              <a:cxnLst/>
              <a:rect l="l" t="t" r="r" b="b"/>
              <a:pathLst>
                <a:path w="11743" h="10455" extrusionOk="0">
                  <a:moveTo>
                    <a:pt x="5918" y="1"/>
                  </a:moveTo>
                  <a:cubicBezTo>
                    <a:pt x="4459" y="1"/>
                    <a:pt x="2999" y="610"/>
                    <a:pt x="1943" y="1784"/>
                  </a:cubicBezTo>
                  <a:cubicBezTo>
                    <a:pt x="0" y="3947"/>
                    <a:pt x="219" y="7258"/>
                    <a:pt x="2409" y="9202"/>
                  </a:cubicBezTo>
                  <a:cubicBezTo>
                    <a:pt x="3449" y="10029"/>
                    <a:pt x="4685" y="10454"/>
                    <a:pt x="5902" y="10454"/>
                  </a:cubicBezTo>
                  <a:cubicBezTo>
                    <a:pt x="7344" y="10454"/>
                    <a:pt x="8760" y="9858"/>
                    <a:pt x="9799" y="8627"/>
                  </a:cubicBezTo>
                  <a:cubicBezTo>
                    <a:pt x="11742" y="6465"/>
                    <a:pt x="11523" y="3153"/>
                    <a:pt x="9361" y="1319"/>
                  </a:cubicBezTo>
                  <a:cubicBezTo>
                    <a:pt x="8373" y="431"/>
                    <a:pt x="7146" y="1"/>
                    <a:pt x="5918" y="1"/>
                  </a:cubicBezTo>
                  <a:close/>
                </a:path>
              </a:pathLst>
            </a:custGeom>
            <a:solidFill>
              <a:srgbClr val="4F67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8" name="Google Shape;1390;p40">
              <a:extLst>
                <a:ext uri="{FF2B5EF4-FFF2-40B4-BE49-F238E27FC236}">
                  <a16:creationId xmlns:a16="http://schemas.microsoft.com/office/drawing/2014/main" id="{3E17191E-46E4-7DEB-40A4-13D2D26D64C8}"/>
                </a:ext>
              </a:extLst>
            </p:cNvPr>
            <p:cNvSpPr/>
            <p:nvPr/>
          </p:nvSpPr>
          <p:spPr>
            <a:xfrm>
              <a:off x="5018322" y="4072838"/>
              <a:ext cx="14400" cy="71200"/>
            </a:xfrm>
            <a:custGeom>
              <a:avLst/>
              <a:gdLst/>
              <a:ahLst/>
              <a:cxnLst/>
              <a:rect l="l" t="t" r="r" b="b"/>
              <a:pathLst>
                <a:path w="576" h="2848" fill="none" extrusionOk="0">
                  <a:moveTo>
                    <a:pt x="1" y="1"/>
                  </a:moveTo>
                  <a:cubicBezTo>
                    <a:pt x="439" y="931"/>
                    <a:pt x="576" y="1944"/>
                    <a:pt x="329" y="2847"/>
                  </a:cubicBezTo>
                </a:path>
              </a:pathLst>
            </a:custGeom>
            <a:noFill/>
            <a:ln w="22575" cap="flat" cmpd="sng">
              <a:solidFill>
                <a:schemeClr val="lt1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9" name="Google Shape;1391;p40">
              <a:extLst>
                <a:ext uri="{FF2B5EF4-FFF2-40B4-BE49-F238E27FC236}">
                  <a16:creationId xmlns:a16="http://schemas.microsoft.com/office/drawing/2014/main" id="{9E65E212-9AAB-F389-FF3B-71D02F4282CB}"/>
                </a:ext>
              </a:extLst>
            </p:cNvPr>
            <p:cNvSpPr/>
            <p:nvPr/>
          </p:nvSpPr>
          <p:spPr>
            <a:xfrm>
              <a:off x="4573372" y="1988950"/>
              <a:ext cx="1938300" cy="467065"/>
            </a:xfrm>
            <a:custGeom>
              <a:avLst/>
              <a:gdLst/>
              <a:ahLst/>
              <a:cxnLst/>
              <a:rect l="l" t="t" r="r" b="b"/>
              <a:pathLst>
                <a:path w="55891" h="13221" extrusionOk="0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Para Verificar</a:t>
              </a:r>
              <a:endParaRPr sz="18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30" name="Google Shape;1392;p40">
              <a:extLst>
                <a:ext uri="{FF2B5EF4-FFF2-40B4-BE49-F238E27FC236}">
                  <a16:creationId xmlns:a16="http://schemas.microsoft.com/office/drawing/2014/main" id="{D9B52EB9-66E5-21F5-DAFF-74D097EE801E}"/>
                </a:ext>
              </a:extLst>
            </p:cNvPr>
            <p:cNvGrpSpPr/>
            <p:nvPr/>
          </p:nvGrpSpPr>
          <p:grpSpPr>
            <a:xfrm>
              <a:off x="4556422" y="1658619"/>
              <a:ext cx="756625" cy="2548731"/>
              <a:chOff x="1152525" y="1734819"/>
              <a:chExt cx="756625" cy="2548731"/>
            </a:xfrm>
          </p:grpSpPr>
          <p:sp>
            <p:nvSpPr>
              <p:cNvPr id="1032" name="Google Shape;1393;p40">
                <a:extLst>
                  <a:ext uri="{FF2B5EF4-FFF2-40B4-BE49-F238E27FC236}">
                    <a16:creationId xmlns:a16="http://schemas.microsoft.com/office/drawing/2014/main" id="{438DDE27-3C25-F668-9D4A-00177DFEDD0E}"/>
                  </a:ext>
                </a:extLst>
              </p:cNvPr>
              <p:cNvSpPr/>
              <p:nvPr/>
            </p:nvSpPr>
            <p:spPr>
              <a:xfrm>
                <a:off x="1178525" y="1767050"/>
                <a:ext cx="709575" cy="2490415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96016" fill="none" extrusionOk="0">
                    <a:moveTo>
                      <a:pt x="0" y="96016"/>
                    </a:moveTo>
                    <a:lnTo>
                      <a:pt x="0" y="0"/>
                    </a:lnTo>
                    <a:lnTo>
                      <a:pt x="21212" y="0"/>
                    </a:lnTo>
                  </a:path>
                </a:pathLst>
              </a:custGeom>
              <a:solidFill>
                <a:schemeClr val="lt2"/>
              </a:solidFill>
              <a:ln w="22575" cap="rnd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033" name="Google Shape;1394;p40">
                <a:extLst>
                  <a:ext uri="{FF2B5EF4-FFF2-40B4-BE49-F238E27FC236}">
                    <a16:creationId xmlns:a16="http://schemas.microsoft.com/office/drawing/2014/main" id="{341EEA1B-AD43-4A50-811D-5E360A15D623}"/>
                  </a:ext>
                </a:extLst>
              </p:cNvPr>
              <p:cNvSpPr/>
              <p:nvPr/>
            </p:nvSpPr>
            <p:spPr>
              <a:xfrm>
                <a:off x="1152525" y="4229475"/>
                <a:ext cx="513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163" extrusionOk="0">
                    <a:moveTo>
                      <a:pt x="1040" y="1"/>
                    </a:moveTo>
                    <a:cubicBezTo>
                      <a:pt x="465" y="1"/>
                      <a:pt x="0" y="548"/>
                      <a:pt x="0" y="1123"/>
                    </a:cubicBezTo>
                    <a:cubicBezTo>
                      <a:pt x="0" y="1698"/>
                      <a:pt x="465" y="2163"/>
                      <a:pt x="1040" y="2163"/>
                    </a:cubicBezTo>
                    <a:cubicBezTo>
                      <a:pt x="1588" y="2163"/>
                      <a:pt x="2053" y="1698"/>
                      <a:pt x="2053" y="1123"/>
                    </a:cubicBezTo>
                    <a:cubicBezTo>
                      <a:pt x="2053" y="548"/>
                      <a:pt x="1588" y="1"/>
                      <a:pt x="104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034" name="Google Shape;1395;p40">
                <a:extLst>
                  <a:ext uri="{FF2B5EF4-FFF2-40B4-BE49-F238E27FC236}">
                    <a16:creationId xmlns:a16="http://schemas.microsoft.com/office/drawing/2014/main" id="{1A71321C-6E20-B2C3-4EC2-3F8BC1D9F38D}"/>
                  </a:ext>
                </a:extLst>
              </p:cNvPr>
              <p:cNvSpPr/>
              <p:nvPr/>
            </p:nvSpPr>
            <p:spPr>
              <a:xfrm>
                <a:off x="1849600" y="1734819"/>
                <a:ext cx="595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738" extrusionOk="0">
                    <a:moveTo>
                      <a:pt x="0" y="1"/>
                    </a:moveTo>
                    <a:lnTo>
                      <a:pt x="0" y="2738"/>
                    </a:lnTo>
                    <a:lnTo>
                      <a:pt x="2381" y="13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</p:grpSp>
        <p:sp>
          <p:nvSpPr>
            <p:cNvPr id="1031" name="Google Shape;1396;p40">
              <a:extLst>
                <a:ext uri="{FF2B5EF4-FFF2-40B4-BE49-F238E27FC236}">
                  <a16:creationId xmlns:a16="http://schemas.microsoft.com/office/drawing/2014/main" id="{3F2E75A5-9068-0454-DB6B-BBACAE03F723}"/>
                </a:ext>
              </a:extLst>
            </p:cNvPr>
            <p:cNvSpPr txBox="1"/>
            <p:nvPr/>
          </p:nvSpPr>
          <p:spPr>
            <a:xfrm>
              <a:off x="5673437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en" sz="3000" b="1">
                  <a:solidFill>
                    <a:srgbClr val="4F67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000" b="1" dirty="0">
                <a:solidFill>
                  <a:srgbClr val="4F67A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35" name="Google Shape;1399;p40">
            <a:extLst>
              <a:ext uri="{FF2B5EF4-FFF2-40B4-BE49-F238E27FC236}">
                <a16:creationId xmlns:a16="http://schemas.microsoft.com/office/drawing/2014/main" id="{66E133DE-99F0-7D55-E4C1-3AD304972179}"/>
              </a:ext>
            </a:extLst>
          </p:cNvPr>
          <p:cNvGrpSpPr/>
          <p:nvPr/>
        </p:nvGrpSpPr>
        <p:grpSpPr>
          <a:xfrm>
            <a:off x="6620366" y="2836217"/>
            <a:ext cx="1962054" cy="2988787"/>
            <a:chOff x="6511725" y="1381438"/>
            <a:chExt cx="1962054" cy="2988787"/>
          </a:xfrm>
        </p:grpSpPr>
        <p:sp>
          <p:nvSpPr>
            <p:cNvPr id="1036" name="Google Shape;1400;p40">
              <a:extLst>
                <a:ext uri="{FF2B5EF4-FFF2-40B4-BE49-F238E27FC236}">
                  <a16:creationId xmlns:a16="http://schemas.microsoft.com/office/drawing/2014/main" id="{DADB6BA2-EF50-B66E-944E-AF5DC8E1F52B}"/>
                </a:ext>
              </a:extLst>
            </p:cNvPr>
            <p:cNvSpPr/>
            <p:nvPr/>
          </p:nvSpPr>
          <p:spPr>
            <a:xfrm>
              <a:off x="6659634" y="4005500"/>
              <a:ext cx="273750" cy="364725"/>
            </a:xfrm>
            <a:custGeom>
              <a:avLst/>
              <a:gdLst/>
              <a:ahLst/>
              <a:cxnLst/>
              <a:rect l="l" t="t" r="r" b="b"/>
              <a:pathLst>
                <a:path w="10950" h="14589" extrusionOk="0">
                  <a:moveTo>
                    <a:pt x="1" y="0"/>
                  </a:moveTo>
                  <a:lnTo>
                    <a:pt x="1" y="14589"/>
                  </a:lnTo>
                  <a:lnTo>
                    <a:pt x="10949" y="14589"/>
                  </a:lnTo>
                  <a:lnTo>
                    <a:pt x="10949" y="0"/>
                  </a:lnTo>
                  <a:close/>
                </a:path>
              </a:pathLst>
            </a:custGeom>
            <a:solidFill>
              <a:srgbClr val="796295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37" name="Google Shape;1401;p40">
              <a:extLst>
                <a:ext uri="{FF2B5EF4-FFF2-40B4-BE49-F238E27FC236}">
                  <a16:creationId xmlns:a16="http://schemas.microsoft.com/office/drawing/2014/main" id="{5F9F5D9E-0619-70B7-5D4B-B5CDCA87DE33}"/>
                </a:ext>
              </a:extLst>
            </p:cNvPr>
            <p:cNvSpPr/>
            <p:nvPr/>
          </p:nvSpPr>
          <p:spPr>
            <a:xfrm>
              <a:off x="6725334" y="3945950"/>
              <a:ext cx="276475" cy="367475"/>
            </a:xfrm>
            <a:custGeom>
              <a:avLst/>
              <a:gdLst/>
              <a:ahLst/>
              <a:cxnLst/>
              <a:rect l="l" t="t" r="r" b="b"/>
              <a:pathLst>
                <a:path w="11059" h="14699" extrusionOk="0">
                  <a:moveTo>
                    <a:pt x="0" y="1"/>
                  </a:moveTo>
                  <a:lnTo>
                    <a:pt x="0" y="14699"/>
                  </a:lnTo>
                  <a:lnTo>
                    <a:pt x="11058" y="14699"/>
                  </a:lnTo>
                  <a:lnTo>
                    <a:pt x="11058" y="1"/>
                  </a:lnTo>
                  <a:close/>
                </a:path>
              </a:pathLst>
            </a:custGeom>
            <a:solidFill>
              <a:srgbClr val="796295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38" name="Google Shape;1402;p40">
              <a:extLst>
                <a:ext uri="{FF2B5EF4-FFF2-40B4-BE49-F238E27FC236}">
                  <a16:creationId xmlns:a16="http://schemas.microsoft.com/office/drawing/2014/main" id="{80DF4DCE-E7BC-2ED4-E1F1-B1ABC9D87D8C}"/>
                </a:ext>
              </a:extLst>
            </p:cNvPr>
            <p:cNvSpPr/>
            <p:nvPr/>
          </p:nvSpPr>
          <p:spPr>
            <a:xfrm>
              <a:off x="6796484" y="4025325"/>
              <a:ext cx="136900" cy="25"/>
            </a:xfrm>
            <a:custGeom>
              <a:avLst/>
              <a:gdLst/>
              <a:ahLst/>
              <a:cxnLst/>
              <a:rect l="l" t="t" r="r" b="b"/>
              <a:pathLst>
                <a:path w="5476" h="1" fill="none" extrusionOk="0">
                  <a:moveTo>
                    <a:pt x="1" y="1"/>
                  </a:moveTo>
                  <a:lnTo>
                    <a:pt x="5475" y="1"/>
                  </a:lnTo>
                </a:path>
              </a:pathLst>
            </a:custGeom>
            <a:noFill/>
            <a:ln w="22575" cap="flat" cmpd="sng">
              <a:solidFill>
                <a:schemeClr val="lt1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39" name="Google Shape;1403;p40">
              <a:extLst>
                <a:ext uri="{FF2B5EF4-FFF2-40B4-BE49-F238E27FC236}">
                  <a16:creationId xmlns:a16="http://schemas.microsoft.com/office/drawing/2014/main" id="{A8921302-9B33-63C4-260D-76B8AAF38633}"/>
                </a:ext>
              </a:extLst>
            </p:cNvPr>
            <p:cNvSpPr/>
            <p:nvPr/>
          </p:nvSpPr>
          <p:spPr>
            <a:xfrm>
              <a:off x="6796484" y="4188175"/>
              <a:ext cx="136900" cy="25"/>
            </a:xfrm>
            <a:custGeom>
              <a:avLst/>
              <a:gdLst/>
              <a:ahLst/>
              <a:cxnLst/>
              <a:rect l="l" t="t" r="r" b="b"/>
              <a:pathLst>
                <a:path w="5476" h="1" fill="none" extrusionOk="0">
                  <a:moveTo>
                    <a:pt x="1" y="1"/>
                  </a:moveTo>
                  <a:lnTo>
                    <a:pt x="5475" y="1"/>
                  </a:lnTo>
                </a:path>
              </a:pathLst>
            </a:custGeom>
            <a:noFill/>
            <a:ln w="22575" cap="flat" cmpd="sng">
              <a:solidFill>
                <a:schemeClr val="lt1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40" name="Google Shape;1404;p40">
              <a:extLst>
                <a:ext uri="{FF2B5EF4-FFF2-40B4-BE49-F238E27FC236}">
                  <a16:creationId xmlns:a16="http://schemas.microsoft.com/office/drawing/2014/main" id="{45DC272C-DCDB-B90F-FACB-3C9C62CE451A}"/>
                </a:ext>
              </a:extLst>
            </p:cNvPr>
            <p:cNvSpPr/>
            <p:nvPr/>
          </p:nvSpPr>
          <p:spPr>
            <a:xfrm>
              <a:off x="6796484" y="4105400"/>
              <a:ext cx="136900" cy="25"/>
            </a:xfrm>
            <a:custGeom>
              <a:avLst/>
              <a:gdLst/>
              <a:ahLst/>
              <a:cxnLst/>
              <a:rect l="l" t="t" r="r" b="b"/>
              <a:pathLst>
                <a:path w="5476" h="1" fill="none" extrusionOk="0">
                  <a:moveTo>
                    <a:pt x="1" y="0"/>
                  </a:moveTo>
                  <a:lnTo>
                    <a:pt x="5475" y="0"/>
                  </a:lnTo>
                </a:path>
              </a:pathLst>
            </a:custGeom>
            <a:noFill/>
            <a:ln w="22575" cap="flat" cmpd="sng">
              <a:solidFill>
                <a:schemeClr val="lt1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41" name="Google Shape;1405;p40">
              <a:extLst>
                <a:ext uri="{FF2B5EF4-FFF2-40B4-BE49-F238E27FC236}">
                  <a16:creationId xmlns:a16="http://schemas.microsoft.com/office/drawing/2014/main" id="{130669A3-DF47-48C1-84D4-DF9286CEB5CA}"/>
                </a:ext>
              </a:extLst>
            </p:cNvPr>
            <p:cNvSpPr/>
            <p:nvPr/>
          </p:nvSpPr>
          <p:spPr>
            <a:xfrm>
              <a:off x="6511725" y="1988950"/>
              <a:ext cx="1962054" cy="467065"/>
            </a:xfrm>
            <a:custGeom>
              <a:avLst/>
              <a:gdLst/>
              <a:ahLst/>
              <a:cxnLst/>
              <a:rect l="l" t="t" r="r" b="b"/>
              <a:pathLst>
                <a:path w="55891" h="13221" extrusionOk="0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Finalizado</a:t>
              </a:r>
              <a:endParaRPr sz="18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2" name="Google Shape;1406;p40">
              <a:extLst>
                <a:ext uri="{FF2B5EF4-FFF2-40B4-BE49-F238E27FC236}">
                  <a16:creationId xmlns:a16="http://schemas.microsoft.com/office/drawing/2014/main" id="{61BCFF70-B2BF-95D9-C0A4-3EA4C0178369}"/>
                </a:ext>
              </a:extLst>
            </p:cNvPr>
            <p:cNvSpPr/>
            <p:nvPr/>
          </p:nvSpPr>
          <p:spPr>
            <a:xfrm>
              <a:off x="6520759" y="1690850"/>
              <a:ext cx="709575" cy="2490415"/>
            </a:xfrm>
            <a:custGeom>
              <a:avLst/>
              <a:gdLst/>
              <a:ahLst/>
              <a:cxnLst/>
              <a:rect l="l" t="t" r="r" b="b"/>
              <a:pathLst>
                <a:path w="21213" h="96016" fill="none" extrusionOk="0">
                  <a:moveTo>
                    <a:pt x="0" y="96016"/>
                  </a:moveTo>
                  <a:lnTo>
                    <a:pt x="0" y="0"/>
                  </a:lnTo>
                  <a:lnTo>
                    <a:pt x="21212" y="0"/>
                  </a:lnTo>
                </a:path>
              </a:pathLst>
            </a:custGeom>
            <a:solidFill>
              <a:schemeClr val="lt2"/>
            </a:solidFill>
            <a:ln w="22575" cap="rnd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43" name="Google Shape;1407;p40">
              <a:extLst>
                <a:ext uri="{FF2B5EF4-FFF2-40B4-BE49-F238E27FC236}">
                  <a16:creationId xmlns:a16="http://schemas.microsoft.com/office/drawing/2014/main" id="{2BE4A05D-44CE-373A-4745-AD8573438100}"/>
                </a:ext>
              </a:extLst>
            </p:cNvPr>
            <p:cNvSpPr/>
            <p:nvPr/>
          </p:nvSpPr>
          <p:spPr>
            <a:xfrm>
              <a:off x="7191834" y="1658619"/>
              <a:ext cx="59550" cy="68450"/>
            </a:xfrm>
            <a:custGeom>
              <a:avLst/>
              <a:gdLst/>
              <a:ahLst/>
              <a:cxnLst/>
              <a:rect l="l" t="t" r="r" b="b"/>
              <a:pathLst>
                <a:path w="2382" h="2738" extrusionOk="0">
                  <a:moveTo>
                    <a:pt x="0" y="1"/>
                  </a:moveTo>
                  <a:lnTo>
                    <a:pt x="0" y="2738"/>
                  </a:lnTo>
                  <a:lnTo>
                    <a:pt x="2381" y="13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44" name="Google Shape;1408;p40">
              <a:extLst>
                <a:ext uri="{FF2B5EF4-FFF2-40B4-BE49-F238E27FC236}">
                  <a16:creationId xmlns:a16="http://schemas.microsoft.com/office/drawing/2014/main" id="{9215F062-B1AE-E002-A017-74A1F59A3FFA}"/>
                </a:ext>
              </a:extLst>
            </p:cNvPr>
            <p:cNvSpPr txBox="1"/>
            <p:nvPr/>
          </p:nvSpPr>
          <p:spPr>
            <a:xfrm>
              <a:off x="7630824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en" sz="3000" b="1">
                  <a:solidFill>
                    <a:srgbClr val="79629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000" b="1" dirty="0">
                <a:solidFill>
                  <a:srgbClr val="79629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50" name="CuadroTexto 1049">
            <a:extLst>
              <a:ext uri="{FF2B5EF4-FFF2-40B4-BE49-F238E27FC236}">
                <a16:creationId xmlns:a16="http://schemas.microsoft.com/office/drawing/2014/main" id="{721A4D65-0367-62D3-3BFD-E828BD1DBF83}"/>
              </a:ext>
            </a:extLst>
          </p:cNvPr>
          <p:cNvSpPr txBox="1"/>
          <p:nvPr/>
        </p:nvSpPr>
        <p:spPr>
          <a:xfrm>
            <a:off x="1585947" y="4212311"/>
            <a:ext cx="30392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sz="105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2" name="CuadroTexto 1051">
            <a:extLst>
              <a:ext uri="{FF2B5EF4-FFF2-40B4-BE49-F238E27FC236}">
                <a16:creationId xmlns:a16="http://schemas.microsoft.com/office/drawing/2014/main" id="{65723F8E-9AD8-1089-CACD-E88D0F81A6A6}"/>
              </a:ext>
            </a:extLst>
          </p:cNvPr>
          <p:cNvSpPr txBox="1"/>
          <p:nvPr/>
        </p:nvSpPr>
        <p:spPr>
          <a:xfrm>
            <a:off x="1585947" y="4332713"/>
            <a:ext cx="30392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sz="105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6" name="Grupo 1055">
            <a:extLst>
              <a:ext uri="{FF2B5EF4-FFF2-40B4-BE49-F238E27FC236}">
                <a16:creationId xmlns:a16="http://schemas.microsoft.com/office/drawing/2014/main" id="{2421AF30-2F89-C18C-AA98-AFCB6C672432}"/>
              </a:ext>
            </a:extLst>
          </p:cNvPr>
          <p:cNvGrpSpPr/>
          <p:nvPr/>
        </p:nvGrpSpPr>
        <p:grpSpPr>
          <a:xfrm>
            <a:off x="1159649" y="4039855"/>
            <a:ext cx="1146342" cy="1144018"/>
            <a:chOff x="1159649" y="4039855"/>
            <a:chExt cx="1146342" cy="1144018"/>
          </a:xfrm>
        </p:grpSpPr>
        <p:sp>
          <p:nvSpPr>
            <p:cNvPr id="1045" name="Rectángulo: esquinas redondeadas 1044">
              <a:extLst>
                <a:ext uri="{FF2B5EF4-FFF2-40B4-BE49-F238E27FC236}">
                  <a16:creationId xmlns:a16="http://schemas.microsoft.com/office/drawing/2014/main" id="{1C54CC8E-BF45-7BE9-502D-A61543DA4066}"/>
                </a:ext>
              </a:extLst>
            </p:cNvPr>
            <p:cNvSpPr/>
            <p:nvPr/>
          </p:nvSpPr>
          <p:spPr>
            <a:xfrm>
              <a:off x="1159649" y="4039855"/>
              <a:ext cx="1146341" cy="216005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/>
                <a:t>Tarea 1</a:t>
              </a:r>
              <a:endParaRPr lang="es-CL" sz="1200" dirty="0"/>
            </a:p>
          </p:txBody>
        </p:sp>
        <p:sp>
          <p:nvSpPr>
            <p:cNvPr id="1053" name="CuadroTexto 1052">
              <a:extLst>
                <a:ext uri="{FF2B5EF4-FFF2-40B4-BE49-F238E27FC236}">
                  <a16:creationId xmlns:a16="http://schemas.microsoft.com/office/drawing/2014/main" id="{0719F2DC-4F57-5D3C-4BB0-D15F5ED7E7DF}"/>
                </a:ext>
              </a:extLst>
            </p:cNvPr>
            <p:cNvSpPr txBox="1"/>
            <p:nvPr/>
          </p:nvSpPr>
          <p:spPr>
            <a:xfrm>
              <a:off x="1585947" y="4478770"/>
              <a:ext cx="303926" cy="595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32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s-CL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54" name="Rectángulo: esquinas redondeadas 1053">
              <a:extLst>
                <a:ext uri="{FF2B5EF4-FFF2-40B4-BE49-F238E27FC236}">
                  <a16:creationId xmlns:a16="http://schemas.microsoft.com/office/drawing/2014/main" id="{454D8472-FFCE-75F1-3C34-8572741E4CFD}"/>
                </a:ext>
              </a:extLst>
            </p:cNvPr>
            <p:cNvSpPr/>
            <p:nvPr/>
          </p:nvSpPr>
          <p:spPr>
            <a:xfrm>
              <a:off x="1159649" y="4967868"/>
              <a:ext cx="1146341" cy="2160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/>
                <a:t>Tarea n</a:t>
              </a:r>
              <a:endParaRPr lang="es-CL" sz="1200" dirty="0"/>
            </a:p>
          </p:txBody>
        </p:sp>
        <p:sp>
          <p:nvSpPr>
            <p:cNvPr id="1055" name="Rectángulo: esquinas redondeadas 1054">
              <a:extLst>
                <a:ext uri="{FF2B5EF4-FFF2-40B4-BE49-F238E27FC236}">
                  <a16:creationId xmlns:a16="http://schemas.microsoft.com/office/drawing/2014/main" id="{11C4CACC-1D16-82DB-2364-F0C115788FBA}"/>
                </a:ext>
              </a:extLst>
            </p:cNvPr>
            <p:cNvSpPr/>
            <p:nvPr/>
          </p:nvSpPr>
          <p:spPr>
            <a:xfrm>
              <a:off x="1159650" y="4323441"/>
              <a:ext cx="1146341" cy="21600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/>
                <a:t>Tarea 2</a:t>
              </a:r>
              <a:endParaRPr lang="es-CL" sz="1200" dirty="0"/>
            </a:p>
          </p:txBody>
        </p:sp>
      </p:grpSp>
      <p:grpSp>
        <p:nvGrpSpPr>
          <p:cNvPr id="1057" name="Grupo 1056">
            <a:extLst>
              <a:ext uri="{FF2B5EF4-FFF2-40B4-BE49-F238E27FC236}">
                <a16:creationId xmlns:a16="http://schemas.microsoft.com/office/drawing/2014/main" id="{61AD8238-365C-B36E-21FA-05E265415E59}"/>
              </a:ext>
            </a:extLst>
          </p:cNvPr>
          <p:cNvGrpSpPr/>
          <p:nvPr/>
        </p:nvGrpSpPr>
        <p:grpSpPr>
          <a:xfrm>
            <a:off x="3022321" y="4058825"/>
            <a:ext cx="1146342" cy="1144018"/>
            <a:chOff x="1159649" y="4039855"/>
            <a:chExt cx="1146342" cy="1144018"/>
          </a:xfrm>
        </p:grpSpPr>
        <p:sp>
          <p:nvSpPr>
            <p:cNvPr id="1058" name="Rectángulo: esquinas redondeadas 1057">
              <a:extLst>
                <a:ext uri="{FF2B5EF4-FFF2-40B4-BE49-F238E27FC236}">
                  <a16:creationId xmlns:a16="http://schemas.microsoft.com/office/drawing/2014/main" id="{CF7F3E6C-248B-9F79-F1B1-91E0C428B432}"/>
                </a:ext>
              </a:extLst>
            </p:cNvPr>
            <p:cNvSpPr/>
            <p:nvPr/>
          </p:nvSpPr>
          <p:spPr>
            <a:xfrm>
              <a:off x="1159649" y="4039855"/>
              <a:ext cx="1146341" cy="216005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/>
                <a:t>Tarea 1</a:t>
              </a:r>
              <a:endParaRPr lang="es-CL" sz="1200" dirty="0"/>
            </a:p>
          </p:txBody>
        </p:sp>
        <p:sp>
          <p:nvSpPr>
            <p:cNvPr id="1059" name="CuadroTexto 1058">
              <a:extLst>
                <a:ext uri="{FF2B5EF4-FFF2-40B4-BE49-F238E27FC236}">
                  <a16:creationId xmlns:a16="http://schemas.microsoft.com/office/drawing/2014/main" id="{F414CBA2-79F0-59E7-A551-08BDC1BA10D8}"/>
                </a:ext>
              </a:extLst>
            </p:cNvPr>
            <p:cNvSpPr txBox="1"/>
            <p:nvPr/>
          </p:nvSpPr>
          <p:spPr>
            <a:xfrm>
              <a:off x="1585947" y="4478770"/>
              <a:ext cx="303926" cy="595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32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s-CL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60" name="Rectángulo: esquinas redondeadas 1059">
              <a:extLst>
                <a:ext uri="{FF2B5EF4-FFF2-40B4-BE49-F238E27FC236}">
                  <a16:creationId xmlns:a16="http://schemas.microsoft.com/office/drawing/2014/main" id="{97466899-62C6-67D4-28C0-76048EF1006F}"/>
                </a:ext>
              </a:extLst>
            </p:cNvPr>
            <p:cNvSpPr/>
            <p:nvPr/>
          </p:nvSpPr>
          <p:spPr>
            <a:xfrm>
              <a:off x="1159649" y="4967868"/>
              <a:ext cx="1146341" cy="2160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/>
                <a:t>Tarea n</a:t>
              </a:r>
              <a:endParaRPr lang="es-CL" sz="1200" dirty="0"/>
            </a:p>
          </p:txBody>
        </p:sp>
        <p:sp>
          <p:nvSpPr>
            <p:cNvPr id="1061" name="Rectángulo: esquinas redondeadas 1060">
              <a:extLst>
                <a:ext uri="{FF2B5EF4-FFF2-40B4-BE49-F238E27FC236}">
                  <a16:creationId xmlns:a16="http://schemas.microsoft.com/office/drawing/2014/main" id="{891E95FC-DB04-D4C5-C431-E14E9D127B05}"/>
                </a:ext>
              </a:extLst>
            </p:cNvPr>
            <p:cNvSpPr/>
            <p:nvPr/>
          </p:nvSpPr>
          <p:spPr>
            <a:xfrm>
              <a:off x="1159650" y="4323441"/>
              <a:ext cx="1146341" cy="21600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/>
                <a:t>Tarea 2</a:t>
              </a:r>
              <a:endParaRPr lang="es-CL" sz="1200" dirty="0"/>
            </a:p>
          </p:txBody>
        </p:sp>
      </p:grpSp>
      <p:sp>
        <p:nvSpPr>
          <p:cNvPr id="1062" name="CuadroTexto 1061">
            <a:extLst>
              <a:ext uri="{FF2B5EF4-FFF2-40B4-BE49-F238E27FC236}">
                <a16:creationId xmlns:a16="http://schemas.microsoft.com/office/drawing/2014/main" id="{10FEBB8F-FE3B-B6CF-0C1F-169EAA8EAED7}"/>
              </a:ext>
            </a:extLst>
          </p:cNvPr>
          <p:cNvSpPr txBox="1"/>
          <p:nvPr/>
        </p:nvSpPr>
        <p:spPr>
          <a:xfrm>
            <a:off x="3448619" y="4388227"/>
            <a:ext cx="30392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sz="105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63" name="CuadroTexto 1062">
            <a:extLst>
              <a:ext uri="{FF2B5EF4-FFF2-40B4-BE49-F238E27FC236}">
                <a16:creationId xmlns:a16="http://schemas.microsoft.com/office/drawing/2014/main" id="{56D356D4-17A7-02BA-E2F0-1D67C66E5F1B}"/>
              </a:ext>
            </a:extLst>
          </p:cNvPr>
          <p:cNvSpPr txBox="1"/>
          <p:nvPr/>
        </p:nvSpPr>
        <p:spPr>
          <a:xfrm>
            <a:off x="3444755" y="4274830"/>
            <a:ext cx="30392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sz="105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64" name="Grupo 1063">
            <a:extLst>
              <a:ext uri="{FF2B5EF4-FFF2-40B4-BE49-F238E27FC236}">
                <a16:creationId xmlns:a16="http://schemas.microsoft.com/office/drawing/2014/main" id="{F0C4B40B-3576-2032-8A96-390485E8245D}"/>
              </a:ext>
            </a:extLst>
          </p:cNvPr>
          <p:cNvGrpSpPr/>
          <p:nvPr/>
        </p:nvGrpSpPr>
        <p:grpSpPr>
          <a:xfrm>
            <a:off x="5006016" y="4054693"/>
            <a:ext cx="1146342" cy="1144018"/>
            <a:chOff x="1159649" y="4039855"/>
            <a:chExt cx="1146342" cy="1144018"/>
          </a:xfrm>
        </p:grpSpPr>
        <p:sp>
          <p:nvSpPr>
            <p:cNvPr id="1065" name="Rectángulo: esquinas redondeadas 1064">
              <a:extLst>
                <a:ext uri="{FF2B5EF4-FFF2-40B4-BE49-F238E27FC236}">
                  <a16:creationId xmlns:a16="http://schemas.microsoft.com/office/drawing/2014/main" id="{DF421947-6ACC-290A-3DE4-B54C5E3D44FB}"/>
                </a:ext>
              </a:extLst>
            </p:cNvPr>
            <p:cNvSpPr/>
            <p:nvPr/>
          </p:nvSpPr>
          <p:spPr>
            <a:xfrm>
              <a:off x="1159649" y="4039855"/>
              <a:ext cx="1146341" cy="21600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/>
                <a:t>Tarea 1</a:t>
              </a:r>
              <a:endParaRPr lang="es-CL" sz="1200" dirty="0"/>
            </a:p>
          </p:txBody>
        </p:sp>
        <p:sp>
          <p:nvSpPr>
            <p:cNvPr id="1066" name="CuadroTexto 1065">
              <a:extLst>
                <a:ext uri="{FF2B5EF4-FFF2-40B4-BE49-F238E27FC236}">
                  <a16:creationId xmlns:a16="http://schemas.microsoft.com/office/drawing/2014/main" id="{2F8FED2E-18E0-44B6-7E33-BD1C1766F976}"/>
                </a:ext>
              </a:extLst>
            </p:cNvPr>
            <p:cNvSpPr txBox="1"/>
            <p:nvPr/>
          </p:nvSpPr>
          <p:spPr>
            <a:xfrm>
              <a:off x="1585947" y="4478770"/>
              <a:ext cx="303926" cy="595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32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s-CL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67" name="Rectángulo: esquinas redondeadas 1066">
              <a:extLst>
                <a:ext uri="{FF2B5EF4-FFF2-40B4-BE49-F238E27FC236}">
                  <a16:creationId xmlns:a16="http://schemas.microsoft.com/office/drawing/2014/main" id="{908D6F12-4996-D6CF-7940-06D997FBAFA1}"/>
                </a:ext>
              </a:extLst>
            </p:cNvPr>
            <p:cNvSpPr/>
            <p:nvPr/>
          </p:nvSpPr>
          <p:spPr>
            <a:xfrm>
              <a:off x="1159649" y="4967868"/>
              <a:ext cx="1146341" cy="21600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/>
                <a:t>Tarea n</a:t>
              </a:r>
              <a:endParaRPr lang="es-CL" sz="1200" dirty="0"/>
            </a:p>
          </p:txBody>
        </p:sp>
        <p:sp>
          <p:nvSpPr>
            <p:cNvPr id="1068" name="Rectángulo: esquinas redondeadas 1067">
              <a:extLst>
                <a:ext uri="{FF2B5EF4-FFF2-40B4-BE49-F238E27FC236}">
                  <a16:creationId xmlns:a16="http://schemas.microsoft.com/office/drawing/2014/main" id="{3C82DBB4-1176-B76F-17E1-C5C6658E6D8C}"/>
                </a:ext>
              </a:extLst>
            </p:cNvPr>
            <p:cNvSpPr/>
            <p:nvPr/>
          </p:nvSpPr>
          <p:spPr>
            <a:xfrm>
              <a:off x="1159650" y="4323441"/>
              <a:ext cx="1146341" cy="216005"/>
            </a:xfrm>
            <a:prstGeom prst="round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/>
                <a:t>Tarea 2</a:t>
              </a:r>
              <a:endParaRPr lang="es-CL" sz="1200" dirty="0"/>
            </a:p>
          </p:txBody>
        </p:sp>
      </p:grpSp>
      <p:grpSp>
        <p:nvGrpSpPr>
          <p:cNvPr id="1069" name="Grupo 1068">
            <a:extLst>
              <a:ext uri="{FF2B5EF4-FFF2-40B4-BE49-F238E27FC236}">
                <a16:creationId xmlns:a16="http://schemas.microsoft.com/office/drawing/2014/main" id="{45C8762D-6D23-3795-56FE-CFE47183C935}"/>
              </a:ext>
            </a:extLst>
          </p:cNvPr>
          <p:cNvGrpSpPr/>
          <p:nvPr/>
        </p:nvGrpSpPr>
        <p:grpSpPr>
          <a:xfrm>
            <a:off x="6973575" y="4039855"/>
            <a:ext cx="1146342" cy="1144018"/>
            <a:chOff x="1159649" y="4039855"/>
            <a:chExt cx="1146342" cy="1144018"/>
          </a:xfrm>
        </p:grpSpPr>
        <p:sp>
          <p:nvSpPr>
            <p:cNvPr id="1070" name="Rectángulo: esquinas redondeadas 1069">
              <a:extLst>
                <a:ext uri="{FF2B5EF4-FFF2-40B4-BE49-F238E27FC236}">
                  <a16:creationId xmlns:a16="http://schemas.microsoft.com/office/drawing/2014/main" id="{F604D2EF-8FC4-0449-4745-59E8C91DD6D5}"/>
                </a:ext>
              </a:extLst>
            </p:cNvPr>
            <p:cNvSpPr/>
            <p:nvPr/>
          </p:nvSpPr>
          <p:spPr>
            <a:xfrm>
              <a:off x="1159649" y="4039855"/>
              <a:ext cx="1146341" cy="21600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/>
                <a:t>Tarea 1</a:t>
              </a:r>
              <a:endParaRPr lang="es-CL" sz="1200" dirty="0"/>
            </a:p>
          </p:txBody>
        </p:sp>
        <p:sp>
          <p:nvSpPr>
            <p:cNvPr id="1071" name="CuadroTexto 1070">
              <a:extLst>
                <a:ext uri="{FF2B5EF4-FFF2-40B4-BE49-F238E27FC236}">
                  <a16:creationId xmlns:a16="http://schemas.microsoft.com/office/drawing/2014/main" id="{21BE30DD-4CDE-9F47-16E6-D36207EF2F3D}"/>
                </a:ext>
              </a:extLst>
            </p:cNvPr>
            <p:cNvSpPr txBox="1"/>
            <p:nvPr/>
          </p:nvSpPr>
          <p:spPr>
            <a:xfrm>
              <a:off x="1585947" y="4478770"/>
              <a:ext cx="303926" cy="595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32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s-CL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2" name="Rectángulo: esquinas redondeadas 1071">
              <a:extLst>
                <a:ext uri="{FF2B5EF4-FFF2-40B4-BE49-F238E27FC236}">
                  <a16:creationId xmlns:a16="http://schemas.microsoft.com/office/drawing/2014/main" id="{D7FDF754-DC04-4304-E25D-A04784B8C914}"/>
                </a:ext>
              </a:extLst>
            </p:cNvPr>
            <p:cNvSpPr/>
            <p:nvPr/>
          </p:nvSpPr>
          <p:spPr>
            <a:xfrm>
              <a:off x="1159649" y="4967868"/>
              <a:ext cx="1146341" cy="21600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/>
                <a:t>Tarea n</a:t>
              </a:r>
              <a:endParaRPr lang="es-CL" sz="1200" dirty="0"/>
            </a:p>
          </p:txBody>
        </p:sp>
        <p:sp>
          <p:nvSpPr>
            <p:cNvPr id="1073" name="Rectángulo: esquinas redondeadas 1072">
              <a:extLst>
                <a:ext uri="{FF2B5EF4-FFF2-40B4-BE49-F238E27FC236}">
                  <a16:creationId xmlns:a16="http://schemas.microsoft.com/office/drawing/2014/main" id="{59F2C781-70E0-E47F-72CC-0B476E7CCA9A}"/>
                </a:ext>
              </a:extLst>
            </p:cNvPr>
            <p:cNvSpPr/>
            <p:nvPr/>
          </p:nvSpPr>
          <p:spPr>
            <a:xfrm>
              <a:off x="1159650" y="4323441"/>
              <a:ext cx="1146341" cy="216005"/>
            </a:xfrm>
            <a:prstGeom prst="round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/>
                <a:t>Tarea 2</a:t>
              </a:r>
              <a:endParaRPr lang="es-CL" sz="1200" dirty="0"/>
            </a:p>
          </p:txBody>
        </p:sp>
      </p:grpSp>
      <p:sp>
        <p:nvSpPr>
          <p:cNvPr id="1074" name="CuadroTexto 1073">
            <a:extLst>
              <a:ext uri="{FF2B5EF4-FFF2-40B4-BE49-F238E27FC236}">
                <a16:creationId xmlns:a16="http://schemas.microsoft.com/office/drawing/2014/main" id="{4D991D90-0014-707B-EE5A-DB92F714817D}"/>
              </a:ext>
            </a:extLst>
          </p:cNvPr>
          <p:cNvSpPr txBox="1"/>
          <p:nvPr/>
        </p:nvSpPr>
        <p:spPr>
          <a:xfrm>
            <a:off x="5436063" y="4368316"/>
            <a:ext cx="30392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sz="105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5" name="CuadroTexto 1074">
            <a:extLst>
              <a:ext uri="{FF2B5EF4-FFF2-40B4-BE49-F238E27FC236}">
                <a16:creationId xmlns:a16="http://schemas.microsoft.com/office/drawing/2014/main" id="{3276041E-678E-B70C-AD2D-EBD6705D3315}"/>
              </a:ext>
            </a:extLst>
          </p:cNvPr>
          <p:cNvSpPr txBox="1"/>
          <p:nvPr/>
        </p:nvSpPr>
        <p:spPr>
          <a:xfrm>
            <a:off x="5436063" y="4241480"/>
            <a:ext cx="30392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sz="105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6" name="CuadroTexto 1075">
            <a:extLst>
              <a:ext uri="{FF2B5EF4-FFF2-40B4-BE49-F238E27FC236}">
                <a16:creationId xmlns:a16="http://schemas.microsoft.com/office/drawing/2014/main" id="{CDB518D7-5A5D-C197-E3B6-50898E58CEC3}"/>
              </a:ext>
            </a:extLst>
          </p:cNvPr>
          <p:cNvSpPr txBox="1"/>
          <p:nvPr/>
        </p:nvSpPr>
        <p:spPr>
          <a:xfrm>
            <a:off x="7399873" y="4357690"/>
            <a:ext cx="30392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sz="105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7" name="CuadroTexto 1076">
            <a:extLst>
              <a:ext uri="{FF2B5EF4-FFF2-40B4-BE49-F238E27FC236}">
                <a16:creationId xmlns:a16="http://schemas.microsoft.com/office/drawing/2014/main" id="{AC42B6CA-A546-831E-A8C7-CA55900CF1EA}"/>
              </a:ext>
            </a:extLst>
          </p:cNvPr>
          <p:cNvSpPr txBox="1"/>
          <p:nvPr/>
        </p:nvSpPr>
        <p:spPr>
          <a:xfrm>
            <a:off x="7399873" y="4233253"/>
            <a:ext cx="30392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sz="105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18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787910EE-73C5-6F8F-D3E1-8E7E57B81429}"/>
              </a:ext>
            </a:extLst>
          </p:cNvPr>
          <p:cNvGrpSpPr/>
          <p:nvPr/>
        </p:nvGrpSpPr>
        <p:grpSpPr>
          <a:xfrm>
            <a:off x="3" y="0"/>
            <a:ext cx="5521911" cy="6858000"/>
            <a:chOff x="0" y="0"/>
            <a:chExt cx="5521911" cy="6858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B7234EA-97CD-B582-0F0C-E82282656AD9}"/>
                </a:ext>
              </a:extLst>
            </p:cNvPr>
            <p:cNvSpPr/>
            <p:nvPr/>
          </p:nvSpPr>
          <p:spPr>
            <a:xfrm>
              <a:off x="0" y="0"/>
              <a:ext cx="5521911" cy="685800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004299"/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09D03B67-0062-0139-670F-5C0C8EDD3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09" y="0"/>
              <a:ext cx="2550017" cy="1314450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A5B27E2C-D5AD-1F10-857C-3ED25AA659FE}"/>
              </a:ext>
            </a:extLst>
          </p:cNvPr>
          <p:cNvSpPr txBox="1"/>
          <p:nvPr/>
        </p:nvSpPr>
        <p:spPr>
          <a:xfrm>
            <a:off x="6816933" y="657226"/>
            <a:ext cx="216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Recursos Humanos</a:t>
            </a:r>
          </a:p>
        </p:txBody>
      </p:sp>
      <p:sp>
        <p:nvSpPr>
          <p:cNvPr id="4" name="Título 17">
            <a:extLst>
              <a:ext uri="{FF2B5EF4-FFF2-40B4-BE49-F238E27FC236}">
                <a16:creationId xmlns:a16="http://schemas.microsoft.com/office/drawing/2014/main" id="{A6261AED-B9EF-65A1-8A21-D3DDAD7FB934}"/>
              </a:ext>
            </a:extLst>
          </p:cNvPr>
          <p:cNvSpPr txBox="1">
            <a:spLocks/>
          </p:cNvSpPr>
          <p:nvPr/>
        </p:nvSpPr>
        <p:spPr>
          <a:xfrm>
            <a:off x="195971" y="3133820"/>
            <a:ext cx="5521911" cy="1314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5400" dirty="0">
                <a:solidFill>
                  <a:schemeClr val="bg1"/>
                </a:solidFill>
              </a:rPr>
              <a:t>Recursos</a:t>
            </a:r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575BC49E-1F4E-3429-9667-8DEF9E64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80" y="333545"/>
            <a:ext cx="985915" cy="9859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7E3ABC8-2123-C1A2-F719-F5BEDAE363E9}"/>
              </a:ext>
            </a:extLst>
          </p:cNvPr>
          <p:cNvSpPr txBox="1"/>
          <p:nvPr/>
        </p:nvSpPr>
        <p:spPr>
          <a:xfrm>
            <a:off x="6892037" y="2345118"/>
            <a:ext cx="216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Recursos Desarrollo</a:t>
            </a:r>
            <a:endParaRPr lang="es-CL" sz="1600" dirty="0"/>
          </a:p>
        </p:txBody>
      </p:sp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43E24560-1E19-1D3D-9ADF-4894781BF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180" y="2007659"/>
            <a:ext cx="1013472" cy="10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970BA10A-1D1D-7812-7D54-39C08B6B0761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2540FD7-1908-9B3A-02A6-B91611252FD7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E17479C-75DF-3205-B961-D93021069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761D258-5182-364E-1B42-86BA1FC47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389" y="2347928"/>
            <a:ext cx="1555209" cy="1555209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E2B35CA2-3752-B35E-9C2E-4BD8CEDCA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389" y="4176212"/>
            <a:ext cx="1555209" cy="155520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4BF1836-2F5F-1D6C-903F-77931ACFAF52}"/>
              </a:ext>
            </a:extLst>
          </p:cNvPr>
          <p:cNvSpPr txBox="1"/>
          <p:nvPr/>
        </p:nvSpPr>
        <p:spPr>
          <a:xfrm>
            <a:off x="4572000" y="2956255"/>
            <a:ext cx="216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</a:t>
            </a:r>
            <a:r>
              <a:rPr lang="es-CL" sz="1600" dirty="0"/>
              <a:t>studiante Tesista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96216D-CE1C-9F91-6E82-6592BFD057D7}"/>
              </a:ext>
            </a:extLst>
          </p:cNvPr>
          <p:cNvSpPr txBox="1"/>
          <p:nvPr/>
        </p:nvSpPr>
        <p:spPr>
          <a:xfrm>
            <a:off x="4572000" y="4936612"/>
            <a:ext cx="216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Profesor Guía</a:t>
            </a:r>
            <a:endParaRPr lang="es-CL" sz="1600" dirty="0"/>
          </a:p>
        </p:txBody>
      </p:sp>
      <p:sp>
        <p:nvSpPr>
          <p:cNvPr id="12" name="Título 17">
            <a:extLst>
              <a:ext uri="{FF2B5EF4-FFF2-40B4-BE49-F238E27FC236}">
                <a16:creationId xmlns:a16="http://schemas.microsoft.com/office/drawing/2014/main" id="{D5713B84-7769-DCE6-BACB-A55CE6C26C55}"/>
              </a:ext>
            </a:extLst>
          </p:cNvPr>
          <p:cNvSpPr txBox="1">
            <a:spLocks/>
          </p:cNvSpPr>
          <p:nvPr/>
        </p:nvSpPr>
        <p:spPr>
          <a:xfrm>
            <a:off x="1056052" y="2993139"/>
            <a:ext cx="3008956" cy="181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5400" dirty="0">
                <a:solidFill>
                  <a:schemeClr val="tx1"/>
                </a:solidFill>
              </a:rPr>
              <a:t>Recursos Humanos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8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95936" y="2268474"/>
            <a:ext cx="2169474" cy="1042027"/>
            <a:chOff x="720000" y="1114639"/>
            <a:chExt cx="3059912" cy="1042027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Despliegue de Aplicaciones dentro de contenedores de software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4677745"/>
            <a:ext cx="1800200" cy="672695"/>
            <a:chOff x="720000" y="2431958"/>
            <a:chExt cx="3059912" cy="672695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Ejecutar Aplicaciones Web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NodeJS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3473110"/>
            <a:ext cx="1997458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Biblioteca de Javascript para construir Interfaces de Usuario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 JS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48264" y="2268473"/>
            <a:ext cx="1800200" cy="672695"/>
            <a:chOff x="720000" y="1114639"/>
            <a:chExt cx="3059912" cy="672695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Sistema de Base de Datos NoSQL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Mongodb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3" y="3473109"/>
            <a:ext cx="1997457" cy="1042027"/>
            <a:chOff x="720000" y="2431958"/>
            <a:chExt cx="3059912" cy="1042027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Plataforma para alojar proyectos utilizando Sistema de control de versions GIT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</a:p>
          </p:txBody>
        </p:sp>
      </p:grp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5EB4D4B-B63A-0E72-827D-63E4160A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37" y="2126026"/>
            <a:ext cx="561892" cy="561892"/>
          </a:xfrm>
          <a:prstGeom prst="rect">
            <a:avLst/>
          </a:prstGeom>
        </p:spPr>
      </p:pic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27546A90-93A1-3D49-74BA-B197C9FD2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707" y="3304973"/>
            <a:ext cx="561600" cy="561600"/>
          </a:xfrm>
          <a:prstGeom prst="rect">
            <a:avLst/>
          </a:prstGeom>
        </p:spPr>
      </p:pic>
      <p:pic>
        <p:nvPicPr>
          <p:cNvPr id="44" name="Imagen 43" descr="Forma&#10;&#10;Descripción generada automáticamente con confianza baja">
            <a:extLst>
              <a:ext uri="{FF2B5EF4-FFF2-40B4-BE49-F238E27FC236}">
                <a16:creationId xmlns:a16="http://schemas.microsoft.com/office/drawing/2014/main" id="{21645F7A-0E40-578C-DDCF-B9E9AB43F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451" y="3310517"/>
            <a:ext cx="561600" cy="56160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B2209FBD-BD34-92D8-79FA-A8CB2DFA8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4451" y="2129455"/>
            <a:ext cx="561600" cy="5616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E926E24-CA57-24BD-50F6-5AD1AE842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519" y="4562568"/>
            <a:ext cx="561600" cy="561600"/>
          </a:xfrm>
          <a:prstGeom prst="rect">
            <a:avLst/>
          </a:prstGeom>
        </p:spPr>
      </p:pic>
      <p:pic>
        <p:nvPicPr>
          <p:cNvPr id="52" name="Imagen 51" descr="Forma&#10;&#10;Descripción generada automáticamente con confianza baja">
            <a:extLst>
              <a:ext uri="{FF2B5EF4-FFF2-40B4-BE49-F238E27FC236}">
                <a16:creationId xmlns:a16="http://schemas.microsoft.com/office/drawing/2014/main" id="{C2FC5C55-06FA-70F4-D653-B31A07F060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676" y="2792051"/>
            <a:ext cx="1512000" cy="1512000"/>
          </a:xfrm>
          <a:prstGeom prst="rect">
            <a:avLst/>
          </a:prstGeom>
        </p:spPr>
      </p:pic>
      <p:grpSp>
        <p:nvGrpSpPr>
          <p:cNvPr id="57" name="Grupo 56">
            <a:extLst>
              <a:ext uri="{FF2B5EF4-FFF2-40B4-BE49-F238E27FC236}">
                <a16:creationId xmlns:a16="http://schemas.microsoft.com/office/drawing/2014/main" id="{C1C75299-F90A-270E-8B8F-E2AFA39C3C22}"/>
              </a:ext>
            </a:extLst>
          </p:cNvPr>
          <p:cNvGrpSpPr/>
          <p:nvPr/>
        </p:nvGrpSpPr>
        <p:grpSpPr>
          <a:xfrm>
            <a:off x="0" y="1"/>
            <a:ext cx="9144000" cy="1430030"/>
            <a:chOff x="0" y="0"/>
            <a:chExt cx="9144000" cy="1314450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A48DE0F0-EB30-3489-E6CC-A8B39DED978D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E147220D-84F4-0932-7319-B3619A3C4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Título 17">
            <a:extLst>
              <a:ext uri="{FF2B5EF4-FFF2-40B4-BE49-F238E27FC236}">
                <a16:creationId xmlns:a16="http://schemas.microsoft.com/office/drawing/2014/main" id="{4AC9E35D-C35F-FE5D-76D4-448C023C30EB}"/>
              </a:ext>
            </a:extLst>
          </p:cNvPr>
          <p:cNvSpPr txBox="1">
            <a:spLocks/>
          </p:cNvSpPr>
          <p:nvPr/>
        </p:nvSpPr>
        <p:spPr>
          <a:xfrm>
            <a:off x="2780836" y="325924"/>
            <a:ext cx="6363163" cy="87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4800" dirty="0">
                <a:solidFill>
                  <a:schemeClr val="bg1"/>
                </a:solidFill>
              </a:rPr>
              <a:t>Recursos de Desarrollo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95936" y="2268474"/>
            <a:ext cx="2169474" cy="1042027"/>
            <a:chOff x="720000" y="1114639"/>
            <a:chExt cx="3059912" cy="1042027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Despliegue de Aplicaciones dentro de contenedores de software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4677745"/>
            <a:ext cx="1800200" cy="672695"/>
            <a:chOff x="720000" y="2431958"/>
            <a:chExt cx="3059912" cy="672695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Ejecutar Aplicaciones Web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NodeJS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3473110"/>
            <a:ext cx="1997458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Biblioteca de Javascript para construir Interfaces de Usuario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 JS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48264" y="2268473"/>
            <a:ext cx="1800200" cy="672695"/>
            <a:chOff x="720000" y="1114639"/>
            <a:chExt cx="3059912" cy="672695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Sistema de Base de Datos NoSQL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Mongodb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3" y="4677744"/>
            <a:ext cx="1997455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altLang="ko-KR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Automatización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manejó de aplicaciones en contenedores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Kubernetes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3" y="3473109"/>
            <a:ext cx="1997457" cy="1042027"/>
            <a:chOff x="720000" y="2431958"/>
            <a:chExt cx="3059912" cy="1042027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Plataforma para alojar proyectos utilizando Sistema de control de versions GIT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</a:p>
          </p:txBody>
        </p:sp>
      </p:grp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5EB4D4B-B63A-0E72-827D-63E4160A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37" y="2126026"/>
            <a:ext cx="561892" cy="561892"/>
          </a:xfrm>
          <a:prstGeom prst="rect">
            <a:avLst/>
          </a:prstGeom>
        </p:spPr>
      </p:pic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27546A90-93A1-3D49-74BA-B197C9FD2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707" y="3304973"/>
            <a:ext cx="561600" cy="561600"/>
          </a:xfrm>
          <a:prstGeom prst="rect">
            <a:avLst/>
          </a:prstGeom>
        </p:spPr>
      </p:pic>
      <p:pic>
        <p:nvPicPr>
          <p:cNvPr id="44" name="Imagen 43" descr="Forma&#10;&#10;Descripción generada automáticamente con confianza baja">
            <a:extLst>
              <a:ext uri="{FF2B5EF4-FFF2-40B4-BE49-F238E27FC236}">
                <a16:creationId xmlns:a16="http://schemas.microsoft.com/office/drawing/2014/main" id="{21645F7A-0E40-578C-DDCF-B9E9AB43F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451" y="3310517"/>
            <a:ext cx="561600" cy="56160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B2209FBD-BD34-92D8-79FA-A8CB2DFA8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4451" y="2129455"/>
            <a:ext cx="561600" cy="5616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E926E24-CA57-24BD-50F6-5AD1AE842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519" y="4562568"/>
            <a:ext cx="561600" cy="561600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16A05C33-A495-5F46-9D8D-F7359665C9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4451" y="4562568"/>
            <a:ext cx="561600" cy="544508"/>
          </a:xfrm>
          <a:prstGeom prst="rect">
            <a:avLst/>
          </a:prstGeom>
        </p:spPr>
      </p:pic>
      <p:pic>
        <p:nvPicPr>
          <p:cNvPr id="52" name="Imagen 51" descr="Forma&#10;&#10;Descripción generada automáticamente con confianza baja">
            <a:extLst>
              <a:ext uri="{FF2B5EF4-FFF2-40B4-BE49-F238E27FC236}">
                <a16:creationId xmlns:a16="http://schemas.microsoft.com/office/drawing/2014/main" id="{C2FC5C55-06FA-70F4-D653-B31A07F060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676" y="2792051"/>
            <a:ext cx="1512000" cy="1512000"/>
          </a:xfrm>
          <a:prstGeom prst="rect">
            <a:avLst/>
          </a:prstGeom>
        </p:spPr>
      </p:pic>
      <p:grpSp>
        <p:nvGrpSpPr>
          <p:cNvPr id="57" name="Grupo 56">
            <a:extLst>
              <a:ext uri="{FF2B5EF4-FFF2-40B4-BE49-F238E27FC236}">
                <a16:creationId xmlns:a16="http://schemas.microsoft.com/office/drawing/2014/main" id="{C1C75299-F90A-270E-8B8F-E2AFA39C3C22}"/>
              </a:ext>
            </a:extLst>
          </p:cNvPr>
          <p:cNvGrpSpPr/>
          <p:nvPr/>
        </p:nvGrpSpPr>
        <p:grpSpPr>
          <a:xfrm>
            <a:off x="0" y="1"/>
            <a:ext cx="9144000" cy="1430030"/>
            <a:chOff x="0" y="0"/>
            <a:chExt cx="9144000" cy="1314450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A48DE0F0-EB30-3489-E6CC-A8B39DED978D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E147220D-84F4-0932-7319-B3619A3C4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Título 17">
            <a:extLst>
              <a:ext uri="{FF2B5EF4-FFF2-40B4-BE49-F238E27FC236}">
                <a16:creationId xmlns:a16="http://schemas.microsoft.com/office/drawing/2014/main" id="{4AC9E35D-C35F-FE5D-76D4-448C023C30EB}"/>
              </a:ext>
            </a:extLst>
          </p:cNvPr>
          <p:cNvSpPr txBox="1">
            <a:spLocks/>
          </p:cNvSpPr>
          <p:nvPr/>
        </p:nvSpPr>
        <p:spPr>
          <a:xfrm>
            <a:off x="2780836" y="325924"/>
            <a:ext cx="6363163" cy="87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4800" dirty="0">
                <a:solidFill>
                  <a:schemeClr val="bg1"/>
                </a:solidFill>
              </a:rPr>
              <a:t>Recursos de Desarrollo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15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894744" y="1540066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42" name="Google Shape;1542;p18"/>
          <p:cNvSpPr txBox="1"/>
          <p:nvPr/>
        </p:nvSpPr>
        <p:spPr>
          <a:xfrm>
            <a:off x="4044917" y="1760363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n w="0">
                  <a:solidFill>
                    <a:srgbClr val="ACD0D6"/>
                  </a:solidFill>
                </a:ln>
                <a:solidFill>
                  <a:srgbClr val="ACD0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Microservicios</a:t>
            </a:r>
            <a:endParaRPr sz="1800" dirty="0">
              <a:ln w="0">
                <a:solidFill>
                  <a:srgbClr val="ACD0D6"/>
                </a:solidFill>
              </a:ln>
              <a:solidFill>
                <a:srgbClr val="ACD0D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4044924" y="2103763"/>
            <a:ext cx="4926117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Permite crear y escalar arquitecturas de aplicaciones distribuidas</a:t>
            </a:r>
          </a:p>
        </p:txBody>
      </p:sp>
      <p:sp>
        <p:nvSpPr>
          <p:cNvPr id="1544" name="Google Shape;1544;p18"/>
          <p:cNvSpPr txBox="1"/>
          <p:nvPr/>
        </p:nvSpPr>
        <p:spPr>
          <a:xfrm>
            <a:off x="4044917" y="2704022"/>
            <a:ext cx="398087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Integración y Entregas Continuas</a:t>
            </a:r>
          </a:p>
        </p:txBody>
      </p:sp>
      <p:sp>
        <p:nvSpPr>
          <p:cNvPr id="1545" name="Google Shape;1545;p18"/>
          <p:cNvSpPr txBox="1"/>
          <p:nvPr/>
        </p:nvSpPr>
        <p:spPr>
          <a:xfrm>
            <a:off x="4044923" y="3134942"/>
            <a:ext cx="4926118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Acelera la entrega de aplicaciones estandarizando entornos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Elimina conflictos entre paquetes de lenguaje y versiones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4044916" y="3690411"/>
            <a:ext cx="296778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Procesamiento de Datos</a:t>
            </a:r>
            <a:endParaRPr sz="18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4115667" y="4125663"/>
            <a:ext cx="4855374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Proporciona datos de paquetes para análisis en contenedores portátiles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4044916" y="4774738"/>
            <a:ext cx="313542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8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Contenedores como Servicio</a:t>
            </a:r>
            <a:endParaRPr sz="18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4044923" y="5129963"/>
            <a:ext cx="4855374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Permite crear y enviar aplicaciones distribuidas con contenido e infraestructura gestionados y protegidos mediante TI.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4115667" y="2103763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4115667" y="313493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4115667" y="413243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4115667" y="512993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1B35583D-62E7-7943-F045-A3B59F34C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86" y="3033519"/>
            <a:ext cx="1076623" cy="1076623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DDA51AAB-65E1-8DA9-A85B-42473D2A9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808" y="2007256"/>
            <a:ext cx="555726" cy="555726"/>
          </a:xfrm>
          <a:prstGeom prst="rect">
            <a:avLst/>
          </a:prstGeom>
          <a:ln>
            <a:noFill/>
          </a:ln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B493D5D3-9D65-7104-59D6-44322C57E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0292" y="2832382"/>
            <a:ext cx="460266" cy="460266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7FDF7B74-F6AA-98C5-B64D-FAB2E63BCB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3225" y="3790517"/>
            <a:ext cx="554400" cy="55440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6474B2A0-4B77-6CFB-0919-4CD65BEBB082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35FF3A7-DEDD-3AC3-4EEB-B5C0E81C170E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56799EC-6969-F428-367D-A7616BA0A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ítulo 44">
            <a:extLst>
              <a:ext uri="{FF2B5EF4-FFF2-40B4-BE49-F238E27FC236}">
                <a16:creationId xmlns:a16="http://schemas.microsoft.com/office/drawing/2014/main" id="{4C23D42D-9951-92A0-88C6-8AE49C3C7EB0}"/>
              </a:ext>
            </a:extLst>
          </p:cNvPr>
          <p:cNvSpPr txBox="1">
            <a:spLocks/>
          </p:cNvSpPr>
          <p:nvPr/>
        </p:nvSpPr>
        <p:spPr>
          <a:xfrm>
            <a:off x="2821021" y="352939"/>
            <a:ext cx="6427308" cy="680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4700" kern="1200" noProof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</a:t>
            </a:r>
            <a:endParaRPr lang="es-CL" sz="4700" kern="120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1014A762-83B9-3CFD-1436-12AE17FB9A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0134" y="4597594"/>
            <a:ext cx="554400" cy="554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DAC9E97-B3E4-C57B-8DB7-AEE256BDB695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1940B67-CEA4-31CA-5B91-0BB7065084D9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5D10F1E-292B-2E50-2580-44548A58A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ítulo 44">
            <a:extLst>
              <a:ext uri="{FF2B5EF4-FFF2-40B4-BE49-F238E27FC236}">
                <a16:creationId xmlns:a16="http://schemas.microsoft.com/office/drawing/2014/main" id="{720B9343-8424-E19D-E545-4FF35F99846E}"/>
              </a:ext>
            </a:extLst>
          </p:cNvPr>
          <p:cNvSpPr txBox="1">
            <a:spLocks/>
          </p:cNvSpPr>
          <p:nvPr/>
        </p:nvSpPr>
        <p:spPr>
          <a:xfrm>
            <a:off x="2821021" y="352939"/>
            <a:ext cx="6427308" cy="680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4700" kern="1200" noProof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Solución Propuesta</a:t>
            </a:r>
            <a:endParaRPr lang="es-CL" sz="4700" kern="120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FA41467B-F0F9-02F6-12EA-44E8B8C63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90" y="1837346"/>
            <a:ext cx="7745220" cy="34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8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787910EE-73C5-6F8F-D3E1-8E7E57B81429}"/>
              </a:ext>
            </a:extLst>
          </p:cNvPr>
          <p:cNvGrpSpPr/>
          <p:nvPr/>
        </p:nvGrpSpPr>
        <p:grpSpPr>
          <a:xfrm>
            <a:off x="3" y="0"/>
            <a:ext cx="5521911" cy="6858000"/>
            <a:chOff x="0" y="0"/>
            <a:chExt cx="5521911" cy="6858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B7234EA-97CD-B582-0F0C-E82282656AD9}"/>
                </a:ext>
              </a:extLst>
            </p:cNvPr>
            <p:cNvSpPr/>
            <p:nvPr/>
          </p:nvSpPr>
          <p:spPr>
            <a:xfrm>
              <a:off x="0" y="0"/>
              <a:ext cx="5521911" cy="685800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004299"/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09D03B67-0062-0139-670F-5C0C8EDD3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09" y="0"/>
              <a:ext cx="2550017" cy="1314450"/>
            </a:xfrm>
            <a:prstGeom prst="rect">
              <a:avLst/>
            </a:prstGeom>
          </p:spPr>
        </p:pic>
      </p:grpSp>
      <p:sp>
        <p:nvSpPr>
          <p:cNvPr id="18" name="Título 17">
            <a:extLst>
              <a:ext uri="{FF2B5EF4-FFF2-40B4-BE49-F238E27FC236}">
                <a16:creationId xmlns:a16="http://schemas.microsoft.com/office/drawing/2014/main" id="{BA290257-69FD-4DAF-F922-D5BADBAB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3133818"/>
            <a:ext cx="5521911" cy="131445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  </a:t>
            </a:r>
            <a:r>
              <a:rPr lang="es-ES" sz="5400" dirty="0">
                <a:solidFill>
                  <a:schemeClr val="bg1"/>
                </a:solidFill>
              </a:rPr>
              <a:t>Introducción</a:t>
            </a:r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B3AA170-B9AE-87F3-4220-239DD6EC2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322" y="852582"/>
            <a:ext cx="3105151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DAC9E97-B3E4-C57B-8DB7-AEE256BDB695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1940B67-CEA4-31CA-5B91-0BB7065084D9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5D10F1E-292B-2E50-2580-44548A58A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ítulo 44">
            <a:extLst>
              <a:ext uri="{FF2B5EF4-FFF2-40B4-BE49-F238E27FC236}">
                <a16:creationId xmlns:a16="http://schemas.microsoft.com/office/drawing/2014/main" id="{720B9343-8424-E19D-E545-4FF35F99846E}"/>
              </a:ext>
            </a:extLst>
          </p:cNvPr>
          <p:cNvSpPr txBox="1">
            <a:spLocks/>
          </p:cNvSpPr>
          <p:nvPr/>
        </p:nvSpPr>
        <p:spPr>
          <a:xfrm>
            <a:off x="2821021" y="352939"/>
            <a:ext cx="6427308" cy="680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4700" kern="1200" noProof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Solución Propuesta</a:t>
            </a:r>
            <a:endParaRPr lang="es-CL" sz="4700" kern="120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443D820C-6DB1-5DB5-F7D7-3F783FAD7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1069" y="1365937"/>
            <a:ext cx="9144000" cy="51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814" y="233972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s-CL" altLang="ko-KR" sz="3600">
                <a:latin typeface="+mj-lt"/>
              </a:rPr>
              <a:t>Gracias por su tiempo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880799" y="2451227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6000"/>
            </a:pPr>
            <a:r>
              <a:rPr lang="es-ES" sz="4400" dirty="0">
                <a:latin typeface="Helvetica Neue"/>
                <a:ea typeface="Helvetica Neue"/>
                <a:cs typeface="Helvetica Neue"/>
                <a:sym typeface="Helvetica Neue"/>
              </a:rPr>
              <a:t>Desarrollo Aplicación Web Basada en Simulador Storm </a:t>
            </a:r>
            <a:endParaRPr sz="2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3897851" y="4850975"/>
            <a:ext cx="4560600" cy="2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 algn="r">
              <a:spcBef>
                <a:spcPts val="0"/>
              </a:spcBef>
              <a:buSzPts val="1800"/>
            </a:pPr>
            <a:r>
              <a:rPr lang="es-ES" sz="1800" b="1" dirty="0">
                <a:latin typeface="Helvetica Neue"/>
                <a:ea typeface="Helvetica Neue"/>
                <a:cs typeface="Helvetica Neue"/>
                <a:sym typeface="Helvetica Neue"/>
              </a:rPr>
              <a:t>Bastián Joel Toledo Salas</a:t>
            </a:r>
            <a:endParaRPr dirty="0"/>
          </a:p>
          <a:p>
            <a:pPr marL="0" indent="0" algn="r">
              <a:spcBef>
                <a:spcPts val="320"/>
              </a:spcBef>
              <a:buSzPts val="1600"/>
            </a:pPr>
            <a:endParaRPr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algn="r">
              <a:spcBef>
                <a:spcPts val="320"/>
              </a:spcBef>
              <a:buSzPts val="1600"/>
            </a:pPr>
            <a:r>
              <a:rPr lang="es-ES" sz="1600" b="1" dirty="0">
                <a:latin typeface="Helvetica Neue"/>
                <a:ea typeface="Helvetica Neue"/>
                <a:cs typeface="Helvetica Neue"/>
                <a:sym typeface="Helvetica Neue"/>
              </a:rPr>
              <a:t>Prof. Guía: Alonso Inostrosa Psijas</a:t>
            </a:r>
            <a:endParaRPr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algn="r">
              <a:spcBef>
                <a:spcPts val="320"/>
              </a:spcBef>
              <a:buSzPts val="1600"/>
            </a:pPr>
            <a:r>
              <a:rPr lang="es-E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 sz="1600" dirty="0">
                <a:latin typeface="Helvetica Neue"/>
                <a:ea typeface="Helvetica Neue"/>
                <a:cs typeface="Helvetica Neue"/>
                <a:sym typeface="Helvetica Neue"/>
              </a:rPr>
              <a:t>Escuela de Ingeniería Informática</a:t>
            </a:r>
            <a:br>
              <a:rPr lang="es-ES" sz="16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ES" sz="1600" dirty="0">
                <a:latin typeface="Helvetica Neue"/>
                <a:ea typeface="Helvetica Neue"/>
                <a:cs typeface="Helvetica Neue"/>
                <a:sym typeface="Helvetica Neue"/>
              </a:rPr>
              <a:t>Facultad de Ingeniería</a:t>
            </a:r>
            <a:br>
              <a:rPr lang="es-ES" sz="16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ES" sz="1600" dirty="0">
                <a:latin typeface="Helvetica Neue"/>
                <a:ea typeface="Helvetica Neue"/>
                <a:cs typeface="Helvetica Neue"/>
                <a:sym typeface="Helvetica Neue"/>
              </a:rPr>
              <a:t>Universidad de Valparaíso </a:t>
            </a:r>
            <a:br>
              <a:rPr lang="es-ES" sz="16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64651" y="3883147"/>
            <a:ext cx="77724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rgbClr val="888888"/>
              </a:buClr>
              <a:buSzPts val="2400"/>
            </a:pPr>
            <a:r>
              <a:rPr lang="es-ES" sz="2400" dirty="0">
                <a:solidFill>
                  <a:srgbClr val="888888"/>
                </a:solidFill>
              </a:rPr>
              <a:t>Propuesta de Trabajo de Título para optar al Título de Ingeniero (Civil) en Informática</a:t>
            </a:r>
            <a:endParaRPr sz="2400" dirty="0">
              <a:solidFill>
                <a:srgbClr val="888888"/>
              </a:solidFill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5CF215F-93B1-8069-08FB-BF48F28B03D1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11A6BA0-AB78-9536-FAF1-CC9F6A87A517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E5A9ED9-FA92-2F60-DEDC-CEABAB3E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663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5CF215F-93B1-8069-08FB-BF48F28B03D1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11A6BA0-AB78-9536-FAF1-CC9F6A87A517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E5A9ED9-FA92-2F60-DEDC-CEABAB3E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41D67FCC-BCDE-EA34-E53E-F1D32917385E}"/>
              </a:ext>
            </a:extLst>
          </p:cNvPr>
          <p:cNvSpPr/>
          <p:nvPr/>
        </p:nvSpPr>
        <p:spPr>
          <a:xfrm>
            <a:off x="-1" y="1937442"/>
            <a:ext cx="3942879" cy="4390931"/>
          </a:xfrm>
          <a:prstGeom prst="rect">
            <a:avLst/>
          </a:prstGeom>
          <a:solidFill>
            <a:srgbClr val="004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2DB0F7-0F39-862B-FB0D-89593F8FCA63}"/>
              </a:ext>
            </a:extLst>
          </p:cNvPr>
          <p:cNvSpPr txBox="1"/>
          <p:nvPr/>
        </p:nvSpPr>
        <p:spPr>
          <a:xfrm>
            <a:off x="404047" y="3141552"/>
            <a:ext cx="3134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b="1" dirty="0">
                <a:solidFill>
                  <a:srgbClr val="FFFFFF"/>
                </a:solidFill>
              </a:rPr>
              <a:t>Programa computacional, basado en un modelo matemático o lógico, que representa o emula el comportamiento de un sistema. Una abstracción del mundo real que describe las relaciones entre componentes de un sistema.</a:t>
            </a:r>
            <a:endParaRPr lang="es-CL" sz="1800" dirty="0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204966A6-A176-D12B-9D3E-410A86FF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4" y="1937443"/>
            <a:ext cx="2550017" cy="879612"/>
          </a:xfrm>
        </p:spPr>
        <p:txBody>
          <a:bodyPr/>
          <a:lstStyle/>
          <a:p>
            <a:r>
              <a:rPr lang="es-ES" sz="2400" dirty="0">
                <a:solidFill>
                  <a:schemeClr val="bg1"/>
                </a:solidFill>
              </a:rPr>
              <a:t>Simulación Computacional</a:t>
            </a:r>
            <a:endParaRPr lang="es-CL" sz="2400" dirty="0">
              <a:solidFill>
                <a:schemeClr val="bg1"/>
              </a:solidFill>
            </a:endParaRPr>
          </a:p>
        </p:txBody>
      </p:sp>
      <p:pic>
        <p:nvPicPr>
          <p:cNvPr id="18" name="Imagen 1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689803F-EAA3-DDD8-4B7D-713E5EDB5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996" y="2462543"/>
            <a:ext cx="3167736" cy="316773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FFB2C2B-6363-2CB5-2EE0-E51E72BCC53F}"/>
              </a:ext>
            </a:extLst>
          </p:cNvPr>
          <p:cNvSpPr txBox="1"/>
          <p:nvPr/>
        </p:nvSpPr>
        <p:spPr>
          <a:xfrm>
            <a:off x="115411" y="1268912"/>
            <a:ext cx="590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600" dirty="0">
                <a:solidFill>
                  <a:srgbClr val="004299"/>
                </a:solidFill>
                <a:latin typeface="+mj-lt"/>
              </a:rPr>
              <a:t>“</a:t>
            </a:r>
            <a:r>
              <a:rPr lang="es-CL" sz="9600" dirty="0">
                <a:solidFill>
                  <a:srgbClr val="212529"/>
                </a:solidFill>
                <a:latin typeface="lato" panose="020B0604020202020204" pitchFamily="34" charset="0"/>
              </a:rPr>
              <a:t> </a:t>
            </a:r>
            <a:endParaRPr lang="es-CL" sz="8000" dirty="0">
              <a:solidFill>
                <a:srgbClr val="004299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51B24BD-1CAB-E26A-80BF-AAD97B11B0AC}"/>
              </a:ext>
            </a:extLst>
          </p:cNvPr>
          <p:cNvSpPr txBox="1"/>
          <p:nvPr/>
        </p:nvSpPr>
        <p:spPr>
          <a:xfrm>
            <a:off x="115411" y="6073171"/>
            <a:ext cx="59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600" dirty="0">
                <a:solidFill>
                  <a:srgbClr val="004299"/>
                </a:solidFill>
                <a:latin typeface="+mj-lt"/>
              </a:rPr>
              <a:t>”</a:t>
            </a:r>
            <a:endParaRPr lang="es-CL" sz="8000" dirty="0">
              <a:solidFill>
                <a:srgbClr val="004299"/>
              </a:solidFill>
              <a:latin typeface="+mj-lt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2704E5-ECD5-621F-5380-ECFC877B5B3C}"/>
              </a:ext>
            </a:extLst>
          </p:cNvPr>
          <p:cNvSpPr txBox="1"/>
          <p:nvPr/>
        </p:nvSpPr>
        <p:spPr>
          <a:xfrm>
            <a:off x="706171" y="6397670"/>
            <a:ext cx="4839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dirty="0"/>
              <a:t>(Solar,2012)</a:t>
            </a:r>
          </a:p>
        </p:txBody>
      </p:sp>
    </p:spTree>
    <p:extLst>
      <p:ext uri="{BB962C8B-B14F-4D97-AF65-F5344CB8AC3E}">
        <p14:creationId xmlns:p14="http://schemas.microsoft.com/office/powerpoint/2010/main" val="381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39"/>
          <p:cNvSpPr/>
          <p:nvPr/>
        </p:nvSpPr>
        <p:spPr>
          <a:xfrm>
            <a:off x="2534398" y="3227137"/>
            <a:ext cx="1718710" cy="632600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57" name="Google Shape;4457;p39"/>
          <p:cNvSpPr/>
          <p:nvPr/>
        </p:nvSpPr>
        <p:spPr>
          <a:xfrm>
            <a:off x="4826667" y="3227137"/>
            <a:ext cx="1767357" cy="632600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58" name="Google Shape;4458;p39"/>
          <p:cNvSpPr/>
          <p:nvPr/>
        </p:nvSpPr>
        <p:spPr>
          <a:xfrm>
            <a:off x="2490917" y="3810012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59" name="Google Shape;4459;p39"/>
          <p:cNvSpPr/>
          <p:nvPr/>
        </p:nvSpPr>
        <p:spPr>
          <a:xfrm>
            <a:off x="2490917" y="3810012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60" name="Google Shape;4460;p39"/>
          <p:cNvSpPr/>
          <p:nvPr/>
        </p:nvSpPr>
        <p:spPr>
          <a:xfrm>
            <a:off x="3896924" y="3332735"/>
            <a:ext cx="567378" cy="527003"/>
          </a:xfrm>
          <a:custGeom>
            <a:avLst/>
            <a:gdLst/>
            <a:ahLst/>
            <a:cxnLst/>
            <a:rect l="l" t="t" r="r" b="b"/>
            <a:pathLst>
              <a:path w="17355" h="16120" extrusionOk="0">
                <a:moveTo>
                  <a:pt x="16975" y="1"/>
                </a:moveTo>
                <a:lnTo>
                  <a:pt x="16975" y="7411"/>
                </a:lnTo>
                <a:cubicBezTo>
                  <a:pt x="16975" y="8013"/>
                  <a:pt x="16500" y="8488"/>
                  <a:pt x="15898" y="8488"/>
                </a:cubicBezTo>
                <a:lnTo>
                  <a:pt x="1425" y="8488"/>
                </a:lnTo>
                <a:cubicBezTo>
                  <a:pt x="634" y="8488"/>
                  <a:pt x="0" y="9121"/>
                  <a:pt x="0" y="9945"/>
                </a:cubicBezTo>
                <a:lnTo>
                  <a:pt x="0" y="16120"/>
                </a:lnTo>
                <a:lnTo>
                  <a:pt x="380" y="16120"/>
                </a:lnTo>
                <a:lnTo>
                  <a:pt x="380" y="9945"/>
                </a:lnTo>
                <a:cubicBezTo>
                  <a:pt x="380" y="9343"/>
                  <a:pt x="855" y="8868"/>
                  <a:pt x="1425" y="8868"/>
                </a:cubicBezTo>
                <a:lnTo>
                  <a:pt x="15898" y="8868"/>
                </a:lnTo>
                <a:cubicBezTo>
                  <a:pt x="16690" y="8868"/>
                  <a:pt x="17355" y="8234"/>
                  <a:pt x="17355" y="7411"/>
                </a:cubicBezTo>
                <a:lnTo>
                  <a:pt x="17355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61" name="Google Shape;4461;p39"/>
          <p:cNvSpPr/>
          <p:nvPr/>
        </p:nvSpPr>
        <p:spPr>
          <a:xfrm>
            <a:off x="3853443" y="3810012"/>
            <a:ext cx="98372" cy="98404"/>
          </a:xfrm>
          <a:custGeom>
            <a:avLst/>
            <a:gdLst/>
            <a:ahLst/>
            <a:cxnLst/>
            <a:rect l="l" t="t" r="r" b="b"/>
            <a:pathLst>
              <a:path w="3009" h="3010" extrusionOk="0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62" name="Google Shape;4462;p39"/>
          <p:cNvSpPr/>
          <p:nvPr/>
        </p:nvSpPr>
        <p:spPr>
          <a:xfrm>
            <a:off x="6539099" y="3810012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63" name="Google Shape;4463;p39"/>
          <p:cNvSpPr/>
          <p:nvPr/>
        </p:nvSpPr>
        <p:spPr>
          <a:xfrm>
            <a:off x="6539099" y="3810012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64" name="Google Shape;4464;p39"/>
          <p:cNvSpPr/>
          <p:nvPr/>
        </p:nvSpPr>
        <p:spPr>
          <a:xfrm>
            <a:off x="5021623" y="3131871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65" name="Google Shape;4465;p39"/>
          <p:cNvSpPr/>
          <p:nvPr/>
        </p:nvSpPr>
        <p:spPr>
          <a:xfrm>
            <a:off x="7919551" y="3810012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66" name="Google Shape;4466;p39"/>
          <p:cNvSpPr/>
          <p:nvPr/>
        </p:nvSpPr>
        <p:spPr>
          <a:xfrm>
            <a:off x="7919551" y="3810012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67" name="Google Shape;4467;p39"/>
          <p:cNvSpPr/>
          <p:nvPr/>
        </p:nvSpPr>
        <p:spPr>
          <a:xfrm>
            <a:off x="1156090" y="3131871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68" name="Google Shape;4468;p39"/>
          <p:cNvSpPr/>
          <p:nvPr/>
        </p:nvSpPr>
        <p:spPr>
          <a:xfrm>
            <a:off x="1112608" y="3810012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69" name="Google Shape;4469;p39"/>
          <p:cNvSpPr/>
          <p:nvPr/>
        </p:nvSpPr>
        <p:spPr>
          <a:xfrm>
            <a:off x="1112608" y="3810012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70" name="Google Shape;4470;p39"/>
          <p:cNvSpPr/>
          <p:nvPr/>
        </p:nvSpPr>
        <p:spPr>
          <a:xfrm>
            <a:off x="4678602" y="3332735"/>
            <a:ext cx="567411" cy="527003"/>
          </a:xfrm>
          <a:custGeom>
            <a:avLst/>
            <a:gdLst/>
            <a:ahLst/>
            <a:cxnLst/>
            <a:rect l="l" t="t" r="r" b="b"/>
            <a:pathLst>
              <a:path w="17356" h="16120" extrusionOk="0">
                <a:moveTo>
                  <a:pt x="0" y="1"/>
                </a:moveTo>
                <a:lnTo>
                  <a:pt x="0" y="7411"/>
                </a:lnTo>
                <a:cubicBezTo>
                  <a:pt x="0" y="8234"/>
                  <a:pt x="666" y="8868"/>
                  <a:pt x="1457" y="8868"/>
                </a:cubicBezTo>
                <a:lnTo>
                  <a:pt x="15898" y="8868"/>
                </a:lnTo>
                <a:cubicBezTo>
                  <a:pt x="16500" y="8868"/>
                  <a:pt x="16975" y="9343"/>
                  <a:pt x="16975" y="9945"/>
                </a:cubicBezTo>
                <a:lnTo>
                  <a:pt x="16975" y="16120"/>
                </a:lnTo>
                <a:lnTo>
                  <a:pt x="17355" y="16120"/>
                </a:lnTo>
                <a:lnTo>
                  <a:pt x="17355" y="9945"/>
                </a:lnTo>
                <a:cubicBezTo>
                  <a:pt x="17355" y="9121"/>
                  <a:pt x="16722" y="8488"/>
                  <a:pt x="15898" y="8488"/>
                </a:cubicBezTo>
                <a:lnTo>
                  <a:pt x="1457" y="8488"/>
                </a:lnTo>
                <a:cubicBezTo>
                  <a:pt x="856" y="8488"/>
                  <a:pt x="380" y="8013"/>
                  <a:pt x="380" y="7411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71" name="Google Shape;4471;p39"/>
          <p:cNvSpPr/>
          <p:nvPr/>
        </p:nvSpPr>
        <p:spPr>
          <a:xfrm>
            <a:off x="5190044" y="3810012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DC8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72" name="Google Shape;4472;p39"/>
          <p:cNvSpPr/>
          <p:nvPr/>
        </p:nvSpPr>
        <p:spPr>
          <a:xfrm>
            <a:off x="5190044" y="3810012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73" name="Google Shape;4473;p39"/>
          <p:cNvSpPr/>
          <p:nvPr/>
        </p:nvSpPr>
        <p:spPr>
          <a:xfrm>
            <a:off x="3738845" y="1591827"/>
            <a:ext cx="1614127" cy="899992"/>
          </a:xfrm>
          <a:custGeom>
            <a:avLst/>
            <a:gdLst/>
            <a:ahLst/>
            <a:cxnLst/>
            <a:rect l="l" t="t" r="r" b="b"/>
            <a:pathLst>
              <a:path w="49373" h="27529" extrusionOk="0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74" name="Google Shape;4474;p39"/>
          <p:cNvSpPr/>
          <p:nvPr/>
        </p:nvSpPr>
        <p:spPr>
          <a:xfrm>
            <a:off x="3701227" y="2472365"/>
            <a:ext cx="1677289" cy="930788"/>
          </a:xfrm>
          <a:custGeom>
            <a:avLst/>
            <a:gdLst/>
            <a:ahLst/>
            <a:cxnLst/>
            <a:rect l="l" t="t" r="r" b="b"/>
            <a:pathLst>
              <a:path w="51305" h="28471" extrusionOk="0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75" name="Google Shape;4475;p39"/>
          <p:cNvSpPr/>
          <p:nvPr/>
        </p:nvSpPr>
        <p:spPr>
          <a:xfrm>
            <a:off x="3831702" y="1685000"/>
            <a:ext cx="1417416" cy="1574275"/>
          </a:xfrm>
          <a:custGeom>
            <a:avLst/>
            <a:gdLst/>
            <a:ahLst/>
            <a:cxnLst/>
            <a:rect l="l" t="t" r="r" b="b"/>
            <a:pathLst>
              <a:path w="43356" h="48154" extrusionOk="0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Plataformas de Procesamiento de Streams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476" name="Google Shape;4476;p39"/>
          <p:cNvGrpSpPr/>
          <p:nvPr/>
        </p:nvGrpSpPr>
        <p:grpSpPr>
          <a:xfrm>
            <a:off x="630133" y="3977757"/>
            <a:ext cx="1071627" cy="1168921"/>
            <a:chOff x="660451" y="2816806"/>
            <a:chExt cx="1071627" cy="1168921"/>
          </a:xfrm>
        </p:grpSpPr>
        <p:sp>
          <p:nvSpPr>
            <p:cNvPr id="4477" name="Google Shape;4477;p39"/>
            <p:cNvSpPr/>
            <p:nvPr/>
          </p:nvSpPr>
          <p:spPr>
            <a:xfrm>
              <a:off x="691509" y="2816806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5424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36" y="7791"/>
                  </a:lnTo>
                  <a:cubicBezTo>
                    <a:pt x="888" y="7981"/>
                    <a:pt x="603" y="8297"/>
                    <a:pt x="349" y="8678"/>
                  </a:cubicBezTo>
                  <a:cubicBezTo>
                    <a:pt x="128" y="9089"/>
                    <a:pt x="1" y="9501"/>
                    <a:pt x="1" y="9881"/>
                  </a:cubicBezTo>
                  <a:lnTo>
                    <a:pt x="1" y="17386"/>
                  </a:lnTo>
                  <a:lnTo>
                    <a:pt x="381" y="17386"/>
                  </a:lnTo>
                  <a:lnTo>
                    <a:pt x="381" y="9881"/>
                  </a:lnTo>
                  <a:cubicBezTo>
                    <a:pt x="381" y="9564"/>
                    <a:pt x="508" y="9216"/>
                    <a:pt x="698" y="8868"/>
                  </a:cubicBezTo>
                  <a:cubicBezTo>
                    <a:pt x="888" y="8551"/>
                    <a:pt x="1141" y="8266"/>
                    <a:pt x="1426" y="8139"/>
                  </a:cubicBezTo>
                  <a:lnTo>
                    <a:pt x="14410" y="602"/>
                  </a:lnTo>
                  <a:cubicBezTo>
                    <a:pt x="14695" y="475"/>
                    <a:pt x="15044" y="380"/>
                    <a:pt x="15424" y="380"/>
                  </a:cubicBezTo>
                  <a:cubicBezTo>
                    <a:pt x="15804" y="380"/>
                    <a:pt x="16184" y="475"/>
                    <a:pt x="16437" y="602"/>
                  </a:cubicBezTo>
                  <a:lnTo>
                    <a:pt x="29453" y="8139"/>
                  </a:lnTo>
                  <a:cubicBezTo>
                    <a:pt x="29706" y="8266"/>
                    <a:pt x="29960" y="8551"/>
                    <a:pt x="30150" y="8868"/>
                  </a:cubicBezTo>
                  <a:cubicBezTo>
                    <a:pt x="30372" y="9216"/>
                    <a:pt x="30467" y="9564"/>
                    <a:pt x="30467" y="9881"/>
                  </a:cubicBezTo>
                  <a:lnTo>
                    <a:pt x="30467" y="17386"/>
                  </a:lnTo>
                  <a:lnTo>
                    <a:pt x="30847" y="17386"/>
                  </a:lnTo>
                  <a:lnTo>
                    <a:pt x="30847" y="9881"/>
                  </a:lnTo>
                  <a:cubicBezTo>
                    <a:pt x="30847" y="9501"/>
                    <a:pt x="30720" y="9089"/>
                    <a:pt x="30498" y="8678"/>
                  </a:cubicBezTo>
                  <a:cubicBezTo>
                    <a:pt x="30277" y="8297"/>
                    <a:pt x="29960" y="7981"/>
                    <a:pt x="29643" y="7791"/>
                  </a:cubicBezTo>
                  <a:lnTo>
                    <a:pt x="16659" y="285"/>
                  </a:lnTo>
                  <a:cubicBezTo>
                    <a:pt x="16310" y="95"/>
                    <a:pt x="15899" y="0"/>
                    <a:pt x="154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78" name="Google Shape;4478;p39"/>
            <p:cNvSpPr/>
            <p:nvPr/>
          </p:nvSpPr>
          <p:spPr>
            <a:xfrm>
              <a:off x="660451" y="3385198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59" y="8646"/>
                    <a:pt x="476" y="9184"/>
                  </a:cubicBezTo>
                  <a:cubicBezTo>
                    <a:pt x="793" y="9723"/>
                    <a:pt x="1204" y="10166"/>
                    <a:pt x="1679" y="10451"/>
                  </a:cubicBezTo>
                  <a:lnTo>
                    <a:pt x="14695" y="17957"/>
                  </a:lnTo>
                  <a:cubicBezTo>
                    <a:pt x="15170" y="18210"/>
                    <a:pt x="15772" y="18368"/>
                    <a:pt x="16374" y="18368"/>
                  </a:cubicBezTo>
                  <a:cubicBezTo>
                    <a:pt x="17007" y="18368"/>
                    <a:pt x="17609" y="18210"/>
                    <a:pt x="18084" y="17957"/>
                  </a:cubicBezTo>
                  <a:lnTo>
                    <a:pt x="31068" y="10451"/>
                  </a:lnTo>
                  <a:cubicBezTo>
                    <a:pt x="31543" y="10166"/>
                    <a:pt x="31987" y="9723"/>
                    <a:pt x="32272" y="9184"/>
                  </a:cubicBezTo>
                  <a:cubicBezTo>
                    <a:pt x="32588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633"/>
                    <a:pt x="30403" y="7823"/>
                    <a:pt x="30276" y="8044"/>
                  </a:cubicBezTo>
                  <a:cubicBezTo>
                    <a:pt x="30150" y="8234"/>
                    <a:pt x="29991" y="8393"/>
                    <a:pt x="29928" y="8456"/>
                  </a:cubicBezTo>
                  <a:lnTo>
                    <a:pt x="16912" y="15930"/>
                  </a:lnTo>
                  <a:cubicBezTo>
                    <a:pt x="16817" y="15993"/>
                    <a:pt x="16627" y="16057"/>
                    <a:pt x="16374" y="16057"/>
                  </a:cubicBezTo>
                  <a:cubicBezTo>
                    <a:pt x="16120" y="16057"/>
                    <a:pt x="15930" y="15993"/>
                    <a:pt x="15835" y="15930"/>
                  </a:cubicBezTo>
                  <a:lnTo>
                    <a:pt x="2851" y="8456"/>
                  </a:lnTo>
                  <a:cubicBezTo>
                    <a:pt x="2756" y="8393"/>
                    <a:pt x="2598" y="8266"/>
                    <a:pt x="2471" y="8044"/>
                  </a:cubicBezTo>
                  <a:cubicBezTo>
                    <a:pt x="2344" y="7823"/>
                    <a:pt x="2313" y="7633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79" name="Google Shape;4479;p39"/>
            <p:cNvSpPr/>
            <p:nvPr/>
          </p:nvSpPr>
          <p:spPr>
            <a:xfrm>
              <a:off x="799198" y="2942607"/>
              <a:ext cx="794134" cy="884953"/>
            </a:xfrm>
            <a:custGeom>
              <a:avLst/>
              <a:gdLst/>
              <a:ahLst/>
              <a:cxnLst/>
              <a:rect l="l" t="t" r="r" b="b"/>
              <a:pathLst>
                <a:path w="24291" h="27069" extrusionOk="0">
                  <a:moveTo>
                    <a:pt x="12130" y="0"/>
                  </a:moveTo>
                  <a:cubicBezTo>
                    <a:pt x="11615" y="0"/>
                    <a:pt x="11100" y="111"/>
                    <a:pt x="10705" y="333"/>
                  </a:cubicBezTo>
                  <a:lnTo>
                    <a:pt x="1394" y="5716"/>
                  </a:lnTo>
                  <a:cubicBezTo>
                    <a:pt x="634" y="6160"/>
                    <a:pt x="0" y="7268"/>
                    <a:pt x="0" y="8186"/>
                  </a:cubicBezTo>
                  <a:lnTo>
                    <a:pt x="0" y="18922"/>
                  </a:lnTo>
                  <a:cubicBezTo>
                    <a:pt x="0" y="19366"/>
                    <a:pt x="159" y="19872"/>
                    <a:pt x="412" y="20316"/>
                  </a:cubicBezTo>
                  <a:cubicBezTo>
                    <a:pt x="666" y="20759"/>
                    <a:pt x="1014" y="21139"/>
                    <a:pt x="1394" y="21361"/>
                  </a:cubicBezTo>
                  <a:lnTo>
                    <a:pt x="10705" y="26744"/>
                  </a:lnTo>
                  <a:cubicBezTo>
                    <a:pt x="10800" y="26808"/>
                    <a:pt x="10926" y="26839"/>
                    <a:pt x="11021" y="26871"/>
                  </a:cubicBezTo>
                  <a:cubicBezTo>
                    <a:pt x="11148" y="26934"/>
                    <a:pt x="11275" y="26966"/>
                    <a:pt x="11370" y="26998"/>
                  </a:cubicBezTo>
                  <a:cubicBezTo>
                    <a:pt x="11607" y="27045"/>
                    <a:pt x="11868" y="27069"/>
                    <a:pt x="12130" y="27069"/>
                  </a:cubicBezTo>
                  <a:cubicBezTo>
                    <a:pt x="12391" y="27069"/>
                    <a:pt x="12652" y="27045"/>
                    <a:pt x="12890" y="26998"/>
                  </a:cubicBezTo>
                  <a:cubicBezTo>
                    <a:pt x="13080" y="26934"/>
                    <a:pt x="13238" y="26903"/>
                    <a:pt x="13396" y="26808"/>
                  </a:cubicBezTo>
                  <a:cubicBezTo>
                    <a:pt x="13428" y="26776"/>
                    <a:pt x="13491" y="26776"/>
                    <a:pt x="13555" y="26744"/>
                  </a:cubicBezTo>
                  <a:lnTo>
                    <a:pt x="22866" y="21361"/>
                  </a:lnTo>
                  <a:cubicBezTo>
                    <a:pt x="23246" y="21139"/>
                    <a:pt x="23594" y="20759"/>
                    <a:pt x="23847" y="20316"/>
                  </a:cubicBezTo>
                  <a:cubicBezTo>
                    <a:pt x="24132" y="19872"/>
                    <a:pt x="24291" y="19366"/>
                    <a:pt x="24291" y="18922"/>
                  </a:cubicBezTo>
                  <a:lnTo>
                    <a:pt x="24291" y="8186"/>
                  </a:lnTo>
                  <a:cubicBezTo>
                    <a:pt x="24291" y="7268"/>
                    <a:pt x="23626" y="6160"/>
                    <a:pt x="22866" y="5716"/>
                  </a:cubicBezTo>
                  <a:lnTo>
                    <a:pt x="13555" y="333"/>
                  </a:lnTo>
                  <a:cubicBezTo>
                    <a:pt x="13159" y="111"/>
                    <a:pt x="12644" y="0"/>
                    <a:pt x="121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85" name="Google Shape;4485;p39"/>
          <p:cNvGrpSpPr/>
          <p:nvPr/>
        </p:nvGrpSpPr>
        <p:grpSpPr>
          <a:xfrm>
            <a:off x="7442242" y="3965334"/>
            <a:ext cx="1071627" cy="1168920"/>
            <a:chOff x="7411910" y="2804383"/>
            <a:chExt cx="1071627" cy="1168920"/>
          </a:xfrm>
        </p:grpSpPr>
        <p:sp>
          <p:nvSpPr>
            <p:cNvPr id="4486" name="Google Shape;4486;p39"/>
            <p:cNvSpPr/>
            <p:nvPr/>
          </p:nvSpPr>
          <p:spPr>
            <a:xfrm>
              <a:off x="7442967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603" y="9089"/>
                    <a:pt x="888" y="9406"/>
                    <a:pt x="1236" y="9596"/>
                  </a:cubicBezTo>
                  <a:lnTo>
                    <a:pt x="14220" y="17101"/>
                  </a:lnTo>
                  <a:cubicBezTo>
                    <a:pt x="14537" y="17291"/>
                    <a:pt x="14980" y="17386"/>
                    <a:pt x="15424" y="17386"/>
                  </a:cubicBezTo>
                  <a:cubicBezTo>
                    <a:pt x="15899" y="17386"/>
                    <a:pt x="16310" y="17291"/>
                    <a:pt x="16627" y="17101"/>
                  </a:cubicBezTo>
                  <a:lnTo>
                    <a:pt x="29643" y="9596"/>
                  </a:lnTo>
                  <a:cubicBezTo>
                    <a:pt x="29960" y="9406"/>
                    <a:pt x="30277" y="9089"/>
                    <a:pt x="30498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67" y="0"/>
                  </a:lnTo>
                  <a:lnTo>
                    <a:pt x="30467" y="7506"/>
                  </a:lnTo>
                  <a:cubicBezTo>
                    <a:pt x="30467" y="7791"/>
                    <a:pt x="30372" y="8139"/>
                    <a:pt x="30150" y="8487"/>
                  </a:cubicBezTo>
                  <a:cubicBezTo>
                    <a:pt x="29960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4" y="16911"/>
                    <a:pt x="15804" y="17006"/>
                    <a:pt x="15424" y="17006"/>
                  </a:cubicBezTo>
                  <a:cubicBezTo>
                    <a:pt x="15044" y="17006"/>
                    <a:pt x="14695" y="16911"/>
                    <a:pt x="14410" y="16753"/>
                  </a:cubicBezTo>
                  <a:lnTo>
                    <a:pt x="1426" y="9247"/>
                  </a:lnTo>
                  <a:cubicBezTo>
                    <a:pt x="1141" y="9089"/>
                    <a:pt x="888" y="8836"/>
                    <a:pt x="698" y="8487"/>
                  </a:cubicBezTo>
                  <a:cubicBezTo>
                    <a:pt x="508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7" name="Google Shape;4487;p39"/>
            <p:cNvSpPr/>
            <p:nvPr/>
          </p:nvSpPr>
          <p:spPr>
            <a:xfrm>
              <a:off x="7411910" y="2804383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6374" y="0"/>
                  </a:moveTo>
                  <a:cubicBezTo>
                    <a:pt x="15772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3" y="8646"/>
                    <a:pt x="476" y="9184"/>
                  </a:cubicBezTo>
                  <a:cubicBezTo>
                    <a:pt x="159" y="9723"/>
                    <a:pt x="1" y="10293"/>
                    <a:pt x="1" y="10863"/>
                  </a:cubicBezTo>
                  <a:lnTo>
                    <a:pt x="1" y="18368"/>
                  </a:lnTo>
                  <a:lnTo>
                    <a:pt x="2313" y="18368"/>
                  </a:lnTo>
                  <a:lnTo>
                    <a:pt x="2313" y="10863"/>
                  </a:lnTo>
                  <a:cubicBezTo>
                    <a:pt x="2313" y="10736"/>
                    <a:pt x="2344" y="10546"/>
                    <a:pt x="2471" y="10324"/>
                  </a:cubicBezTo>
                  <a:cubicBezTo>
                    <a:pt x="2598" y="10103"/>
                    <a:pt x="2756" y="9976"/>
                    <a:pt x="2851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4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29991" y="9976"/>
                    <a:pt x="30150" y="10103"/>
                    <a:pt x="30276" y="10324"/>
                  </a:cubicBezTo>
                  <a:cubicBezTo>
                    <a:pt x="30403" y="10546"/>
                    <a:pt x="30435" y="10736"/>
                    <a:pt x="30435" y="10863"/>
                  </a:cubicBezTo>
                  <a:lnTo>
                    <a:pt x="30435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2" y="9184"/>
                  </a:cubicBezTo>
                  <a:cubicBezTo>
                    <a:pt x="31987" y="8646"/>
                    <a:pt x="31543" y="8202"/>
                    <a:pt x="31068" y="7917"/>
                  </a:cubicBezTo>
                  <a:lnTo>
                    <a:pt x="18052" y="412"/>
                  </a:lnTo>
                  <a:cubicBezTo>
                    <a:pt x="17609" y="159"/>
                    <a:pt x="17007" y="0"/>
                    <a:pt x="163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8" name="Google Shape;4488;p39"/>
            <p:cNvSpPr/>
            <p:nvPr/>
          </p:nvSpPr>
          <p:spPr>
            <a:xfrm>
              <a:off x="7550657" y="2962255"/>
              <a:ext cx="794134" cy="884201"/>
            </a:xfrm>
            <a:custGeom>
              <a:avLst/>
              <a:gdLst/>
              <a:ahLst/>
              <a:cxnLst/>
              <a:rect l="l" t="t" r="r" b="b"/>
              <a:pathLst>
                <a:path w="24291" h="27046" extrusionOk="0">
                  <a:moveTo>
                    <a:pt x="12130" y="1"/>
                  </a:moveTo>
                  <a:cubicBezTo>
                    <a:pt x="11615" y="1"/>
                    <a:pt x="11100" y="112"/>
                    <a:pt x="10705" y="333"/>
                  </a:cubicBezTo>
                  <a:lnTo>
                    <a:pt x="1426" y="5685"/>
                  </a:lnTo>
                  <a:cubicBezTo>
                    <a:pt x="919" y="5970"/>
                    <a:pt x="475" y="6509"/>
                    <a:pt x="222" y="7110"/>
                  </a:cubicBezTo>
                  <a:cubicBezTo>
                    <a:pt x="222" y="7142"/>
                    <a:pt x="222" y="7174"/>
                    <a:pt x="190" y="7205"/>
                  </a:cubicBezTo>
                  <a:cubicBezTo>
                    <a:pt x="64" y="7522"/>
                    <a:pt x="0" y="7839"/>
                    <a:pt x="0" y="8155"/>
                  </a:cubicBezTo>
                  <a:lnTo>
                    <a:pt x="0" y="18891"/>
                  </a:lnTo>
                  <a:cubicBezTo>
                    <a:pt x="0" y="19810"/>
                    <a:pt x="634" y="20886"/>
                    <a:pt x="1394" y="21361"/>
                  </a:cubicBezTo>
                  <a:lnTo>
                    <a:pt x="10705" y="26713"/>
                  </a:lnTo>
                  <a:cubicBezTo>
                    <a:pt x="11100" y="26935"/>
                    <a:pt x="11615" y="27046"/>
                    <a:pt x="12130" y="27046"/>
                  </a:cubicBezTo>
                  <a:cubicBezTo>
                    <a:pt x="12644" y="27046"/>
                    <a:pt x="13159" y="26935"/>
                    <a:pt x="13555" y="26713"/>
                  </a:cubicBezTo>
                  <a:lnTo>
                    <a:pt x="22866" y="21361"/>
                  </a:lnTo>
                  <a:cubicBezTo>
                    <a:pt x="23626" y="20886"/>
                    <a:pt x="24259" y="19810"/>
                    <a:pt x="24259" y="18891"/>
                  </a:cubicBezTo>
                  <a:lnTo>
                    <a:pt x="24259" y="8155"/>
                  </a:lnTo>
                  <a:cubicBezTo>
                    <a:pt x="24291" y="7237"/>
                    <a:pt x="23657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4" y="1"/>
                    <a:pt x="1213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6080644" y="3996392"/>
            <a:ext cx="1070581" cy="1168920"/>
            <a:chOff x="6061840" y="2835441"/>
            <a:chExt cx="1070581" cy="1168920"/>
          </a:xfrm>
        </p:grpSpPr>
        <p:sp>
          <p:nvSpPr>
            <p:cNvPr id="4504" name="Google Shape;4504;p39"/>
            <p:cNvSpPr/>
            <p:nvPr/>
          </p:nvSpPr>
          <p:spPr>
            <a:xfrm>
              <a:off x="6092898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04" y="7791"/>
                  </a:lnTo>
                  <a:cubicBezTo>
                    <a:pt x="887" y="7981"/>
                    <a:pt x="570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0" y="17418"/>
                  </a:lnTo>
                  <a:lnTo>
                    <a:pt x="380" y="9913"/>
                  </a:lnTo>
                  <a:cubicBezTo>
                    <a:pt x="380" y="9596"/>
                    <a:pt x="507" y="9248"/>
                    <a:pt x="697" y="8899"/>
                  </a:cubicBezTo>
                  <a:cubicBezTo>
                    <a:pt x="887" y="8551"/>
                    <a:pt x="1141" y="8298"/>
                    <a:pt x="1394" y="8139"/>
                  </a:cubicBezTo>
                  <a:lnTo>
                    <a:pt x="14410" y="634"/>
                  </a:lnTo>
                  <a:cubicBezTo>
                    <a:pt x="14663" y="475"/>
                    <a:pt x="15043" y="380"/>
                    <a:pt x="15423" y="380"/>
                  </a:cubicBezTo>
                  <a:cubicBezTo>
                    <a:pt x="15803" y="380"/>
                    <a:pt x="16183" y="475"/>
                    <a:pt x="16437" y="634"/>
                  </a:cubicBezTo>
                  <a:lnTo>
                    <a:pt x="29453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66" y="9596"/>
                    <a:pt x="30466" y="9913"/>
                  </a:cubicBezTo>
                  <a:lnTo>
                    <a:pt x="30466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76" y="8298"/>
                    <a:pt x="29959" y="7981"/>
                    <a:pt x="29643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6061840" y="3404879"/>
              <a:ext cx="1070581" cy="599482"/>
            </a:xfrm>
            <a:custGeom>
              <a:avLst/>
              <a:gdLst/>
              <a:ahLst/>
              <a:cxnLst/>
              <a:rect l="l" t="t" r="r" b="b"/>
              <a:pathLst>
                <a:path w="32747" h="18337" extrusionOk="0">
                  <a:moveTo>
                    <a:pt x="0" y="0"/>
                  </a:moveTo>
                  <a:lnTo>
                    <a:pt x="0" y="7506"/>
                  </a:lnTo>
                  <a:cubicBezTo>
                    <a:pt x="0" y="8044"/>
                    <a:pt x="159" y="8646"/>
                    <a:pt x="475" y="9184"/>
                  </a:cubicBezTo>
                  <a:cubicBezTo>
                    <a:pt x="792" y="9723"/>
                    <a:pt x="1204" y="10166"/>
                    <a:pt x="1679" y="10419"/>
                  </a:cubicBezTo>
                  <a:lnTo>
                    <a:pt x="14695" y="17925"/>
                  </a:lnTo>
                  <a:cubicBezTo>
                    <a:pt x="15138" y="18210"/>
                    <a:pt x="15740" y="18336"/>
                    <a:pt x="16373" y="18336"/>
                  </a:cubicBezTo>
                  <a:cubicBezTo>
                    <a:pt x="17007" y="18336"/>
                    <a:pt x="17608" y="18210"/>
                    <a:pt x="18052" y="17925"/>
                  </a:cubicBezTo>
                  <a:lnTo>
                    <a:pt x="31068" y="10419"/>
                  </a:lnTo>
                  <a:cubicBezTo>
                    <a:pt x="31543" y="10134"/>
                    <a:pt x="31954" y="9691"/>
                    <a:pt x="32271" y="9152"/>
                  </a:cubicBezTo>
                  <a:cubicBezTo>
                    <a:pt x="32588" y="8646"/>
                    <a:pt x="32746" y="8044"/>
                    <a:pt x="32746" y="7506"/>
                  </a:cubicBezTo>
                  <a:lnTo>
                    <a:pt x="32746" y="0"/>
                  </a:lnTo>
                  <a:lnTo>
                    <a:pt x="30434" y="0"/>
                  </a:lnTo>
                  <a:lnTo>
                    <a:pt x="30434" y="7506"/>
                  </a:lnTo>
                  <a:cubicBezTo>
                    <a:pt x="30434" y="7601"/>
                    <a:pt x="30403" y="7791"/>
                    <a:pt x="30276" y="8012"/>
                  </a:cubicBezTo>
                  <a:cubicBezTo>
                    <a:pt x="30149" y="8234"/>
                    <a:pt x="29991" y="8361"/>
                    <a:pt x="29896" y="8424"/>
                  </a:cubicBezTo>
                  <a:lnTo>
                    <a:pt x="16912" y="15930"/>
                  </a:lnTo>
                  <a:cubicBezTo>
                    <a:pt x="16817" y="15961"/>
                    <a:pt x="16627" y="16025"/>
                    <a:pt x="16373" y="16025"/>
                  </a:cubicBezTo>
                  <a:cubicBezTo>
                    <a:pt x="16120" y="16025"/>
                    <a:pt x="15930" y="15961"/>
                    <a:pt x="15835" y="15930"/>
                  </a:cubicBezTo>
                  <a:lnTo>
                    <a:pt x="2851" y="8424"/>
                  </a:lnTo>
                  <a:cubicBezTo>
                    <a:pt x="2756" y="8361"/>
                    <a:pt x="2597" y="8234"/>
                    <a:pt x="2471" y="8012"/>
                  </a:cubicBezTo>
                  <a:cubicBezTo>
                    <a:pt x="2344" y="7791"/>
                    <a:pt x="2312" y="7601"/>
                    <a:pt x="2312" y="7506"/>
                  </a:cubicBezTo>
                  <a:lnTo>
                    <a:pt x="231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6200554" y="2962255"/>
              <a:ext cx="793120" cy="884757"/>
            </a:xfrm>
            <a:custGeom>
              <a:avLst/>
              <a:gdLst/>
              <a:ahLst/>
              <a:cxnLst/>
              <a:rect l="l" t="t" r="r" b="b"/>
              <a:pathLst>
                <a:path w="24260" h="27063" extrusionOk="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16" name="Google Shape;4516;p39"/>
          <p:cNvGrpSpPr/>
          <p:nvPr/>
        </p:nvGrpSpPr>
        <p:grpSpPr>
          <a:xfrm>
            <a:off x="4718032" y="3965334"/>
            <a:ext cx="1071595" cy="1168920"/>
            <a:chOff x="4710724" y="2804383"/>
            <a:chExt cx="1071595" cy="1168920"/>
          </a:xfrm>
        </p:grpSpPr>
        <p:sp>
          <p:nvSpPr>
            <p:cNvPr id="4517" name="Google Shape;4517;p39"/>
            <p:cNvSpPr/>
            <p:nvPr/>
          </p:nvSpPr>
          <p:spPr>
            <a:xfrm>
              <a:off x="4742796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571" y="9089"/>
                    <a:pt x="888" y="9406"/>
                    <a:pt x="1204" y="9596"/>
                  </a:cubicBezTo>
                  <a:lnTo>
                    <a:pt x="14220" y="17101"/>
                  </a:lnTo>
                  <a:cubicBezTo>
                    <a:pt x="14537" y="17291"/>
                    <a:pt x="14949" y="17386"/>
                    <a:pt x="15424" y="17386"/>
                  </a:cubicBezTo>
                  <a:cubicBezTo>
                    <a:pt x="15867" y="17386"/>
                    <a:pt x="16311" y="17291"/>
                    <a:pt x="16627" y="17101"/>
                  </a:cubicBezTo>
                  <a:lnTo>
                    <a:pt x="29612" y="9596"/>
                  </a:lnTo>
                  <a:cubicBezTo>
                    <a:pt x="29960" y="9406"/>
                    <a:pt x="30245" y="9089"/>
                    <a:pt x="30467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791"/>
                    <a:pt x="30340" y="8139"/>
                    <a:pt x="30150" y="8487"/>
                  </a:cubicBezTo>
                  <a:cubicBezTo>
                    <a:pt x="29960" y="8836"/>
                    <a:pt x="29707" y="9089"/>
                    <a:pt x="29422" y="9247"/>
                  </a:cubicBezTo>
                  <a:lnTo>
                    <a:pt x="16437" y="16753"/>
                  </a:lnTo>
                  <a:cubicBezTo>
                    <a:pt x="16152" y="16911"/>
                    <a:pt x="15804" y="17006"/>
                    <a:pt x="15424" y="17006"/>
                  </a:cubicBezTo>
                  <a:cubicBezTo>
                    <a:pt x="15012" y="17006"/>
                    <a:pt x="14664" y="16911"/>
                    <a:pt x="14410" y="16753"/>
                  </a:cubicBezTo>
                  <a:lnTo>
                    <a:pt x="1394" y="9247"/>
                  </a:lnTo>
                  <a:cubicBezTo>
                    <a:pt x="1141" y="9089"/>
                    <a:pt x="888" y="8836"/>
                    <a:pt x="666" y="8487"/>
                  </a:cubicBezTo>
                  <a:cubicBezTo>
                    <a:pt x="476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18" name="Google Shape;4518;p39"/>
            <p:cNvSpPr/>
            <p:nvPr/>
          </p:nvSpPr>
          <p:spPr>
            <a:xfrm>
              <a:off x="4710724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405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710" y="7917"/>
                  </a:lnTo>
                  <a:cubicBezTo>
                    <a:pt x="1235" y="8202"/>
                    <a:pt x="792" y="8646"/>
                    <a:pt x="507" y="9184"/>
                  </a:cubicBezTo>
                  <a:cubicBezTo>
                    <a:pt x="190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75" y="10546"/>
                    <a:pt x="2502" y="10324"/>
                  </a:cubicBezTo>
                  <a:cubicBezTo>
                    <a:pt x="2629" y="10103"/>
                    <a:pt x="2787" y="9976"/>
                    <a:pt x="2850" y="9913"/>
                  </a:cubicBezTo>
                  <a:lnTo>
                    <a:pt x="15866" y="2407"/>
                  </a:lnTo>
                  <a:cubicBezTo>
                    <a:pt x="15961" y="2375"/>
                    <a:pt x="16151" y="2312"/>
                    <a:pt x="16405" y="2312"/>
                  </a:cubicBezTo>
                  <a:cubicBezTo>
                    <a:pt x="16658" y="2312"/>
                    <a:pt x="16848" y="2375"/>
                    <a:pt x="16943" y="2407"/>
                  </a:cubicBezTo>
                  <a:lnTo>
                    <a:pt x="29927" y="9913"/>
                  </a:lnTo>
                  <a:cubicBezTo>
                    <a:pt x="30022" y="9976"/>
                    <a:pt x="30181" y="10103"/>
                    <a:pt x="30308" y="10324"/>
                  </a:cubicBezTo>
                  <a:cubicBezTo>
                    <a:pt x="30434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619" y="9723"/>
                    <a:pt x="32303" y="9184"/>
                  </a:cubicBezTo>
                  <a:cubicBezTo>
                    <a:pt x="31986" y="8646"/>
                    <a:pt x="31543" y="8202"/>
                    <a:pt x="31099" y="7917"/>
                  </a:cubicBezTo>
                  <a:lnTo>
                    <a:pt x="18083" y="412"/>
                  </a:lnTo>
                  <a:cubicBezTo>
                    <a:pt x="17608" y="159"/>
                    <a:pt x="17006" y="0"/>
                    <a:pt x="164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19" name="Google Shape;4519;p39"/>
            <p:cNvSpPr/>
            <p:nvPr/>
          </p:nvSpPr>
          <p:spPr>
            <a:xfrm>
              <a:off x="4849439" y="2962255"/>
              <a:ext cx="794166" cy="884201"/>
            </a:xfrm>
            <a:custGeom>
              <a:avLst/>
              <a:gdLst/>
              <a:ahLst/>
              <a:cxnLst/>
              <a:rect l="l" t="t" r="r" b="b"/>
              <a:pathLst>
                <a:path w="24292" h="27046" extrusionOk="0">
                  <a:moveTo>
                    <a:pt x="12162" y="1"/>
                  </a:moveTo>
                  <a:cubicBezTo>
                    <a:pt x="11647" y="1"/>
                    <a:pt x="11133" y="112"/>
                    <a:pt x="10737" y="333"/>
                  </a:cubicBezTo>
                  <a:lnTo>
                    <a:pt x="1426" y="5685"/>
                  </a:lnTo>
                  <a:cubicBezTo>
                    <a:pt x="951" y="5970"/>
                    <a:pt x="508" y="6509"/>
                    <a:pt x="254" y="7110"/>
                  </a:cubicBezTo>
                  <a:cubicBezTo>
                    <a:pt x="254" y="7142"/>
                    <a:pt x="223" y="7174"/>
                    <a:pt x="223" y="7205"/>
                  </a:cubicBezTo>
                  <a:cubicBezTo>
                    <a:pt x="96" y="7522"/>
                    <a:pt x="1" y="7839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10737" y="26713"/>
                  </a:lnTo>
                  <a:cubicBezTo>
                    <a:pt x="11133" y="26935"/>
                    <a:pt x="11647" y="27046"/>
                    <a:pt x="12158" y="27046"/>
                  </a:cubicBezTo>
                  <a:cubicBezTo>
                    <a:pt x="12668" y="27046"/>
                    <a:pt x="13175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87" y="333"/>
                  </a:lnTo>
                  <a:cubicBezTo>
                    <a:pt x="13191" y="112"/>
                    <a:pt x="12676" y="1"/>
                    <a:pt x="12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529" name="Google Shape;4529;p39"/>
          <p:cNvGrpSpPr/>
          <p:nvPr/>
        </p:nvGrpSpPr>
        <p:grpSpPr>
          <a:xfrm>
            <a:off x="1992777" y="3965334"/>
            <a:ext cx="1071595" cy="1168920"/>
            <a:chOff x="2010553" y="2804383"/>
            <a:chExt cx="1071595" cy="1168920"/>
          </a:xfrm>
        </p:grpSpPr>
        <p:sp>
          <p:nvSpPr>
            <p:cNvPr id="4530" name="Google Shape;4530;p39"/>
            <p:cNvSpPr/>
            <p:nvPr/>
          </p:nvSpPr>
          <p:spPr>
            <a:xfrm>
              <a:off x="2041611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1" name="Google Shape;4531;p39"/>
            <p:cNvSpPr/>
            <p:nvPr/>
          </p:nvSpPr>
          <p:spPr>
            <a:xfrm>
              <a:off x="2010553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2" name="Google Shape;4532;p39"/>
            <p:cNvSpPr/>
            <p:nvPr/>
          </p:nvSpPr>
          <p:spPr>
            <a:xfrm>
              <a:off x="2149267" y="2962255"/>
              <a:ext cx="794166" cy="884724"/>
            </a:xfrm>
            <a:custGeom>
              <a:avLst/>
              <a:gdLst/>
              <a:ahLst/>
              <a:cxnLst/>
              <a:rect l="l" t="t" r="r" b="b"/>
              <a:pathLst>
                <a:path w="24292" h="27062" extrusionOk="0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533" name="Google Shape;4533;p39"/>
            <p:cNvSpPr/>
            <p:nvPr/>
          </p:nvSpPr>
          <p:spPr>
            <a:xfrm>
              <a:off x="2308708" y="3241253"/>
              <a:ext cx="452497" cy="217471"/>
            </a:xfrm>
            <a:custGeom>
              <a:avLst/>
              <a:gdLst/>
              <a:ahLst/>
              <a:cxnLst/>
              <a:rect l="l" t="t" r="r" b="b"/>
              <a:pathLst>
                <a:path w="13841" h="6652" extrusionOk="0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2305603" y="3214380"/>
              <a:ext cx="480449" cy="311658"/>
            </a:xfrm>
            <a:custGeom>
              <a:avLst/>
              <a:gdLst/>
              <a:ahLst/>
              <a:cxnLst/>
              <a:rect l="l" t="t" r="r" b="b"/>
              <a:pathLst>
                <a:path w="14696" h="9533" extrusionOk="0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5" name="Google Shape;4535;p39"/>
            <p:cNvSpPr/>
            <p:nvPr/>
          </p:nvSpPr>
          <p:spPr>
            <a:xfrm>
              <a:off x="2539616" y="3493247"/>
              <a:ext cx="13469" cy="13110"/>
            </a:xfrm>
            <a:custGeom>
              <a:avLst/>
              <a:gdLst/>
              <a:ahLst/>
              <a:cxnLst/>
              <a:rect l="l" t="t" r="r" b="b"/>
              <a:pathLst>
                <a:path w="412" h="401" extrusionOk="0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6" name="Google Shape;4536;p39"/>
            <p:cNvSpPr/>
            <p:nvPr/>
          </p:nvSpPr>
          <p:spPr>
            <a:xfrm>
              <a:off x="2308708" y="3474220"/>
              <a:ext cx="475284" cy="13502"/>
            </a:xfrm>
            <a:custGeom>
              <a:avLst/>
              <a:gdLst/>
              <a:ahLst/>
              <a:cxnLst/>
              <a:rect l="l" t="t" r="r" b="b"/>
              <a:pathLst>
                <a:path w="1453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2572733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8" name="Google Shape;4538;p39"/>
            <p:cNvSpPr/>
            <p:nvPr/>
          </p:nvSpPr>
          <p:spPr>
            <a:xfrm>
              <a:off x="2506465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9" name="Google Shape;4539;p39"/>
            <p:cNvSpPr/>
            <p:nvPr/>
          </p:nvSpPr>
          <p:spPr>
            <a:xfrm>
              <a:off x="2419503" y="3549805"/>
              <a:ext cx="253694" cy="13502"/>
            </a:xfrm>
            <a:custGeom>
              <a:avLst/>
              <a:gdLst/>
              <a:ahLst/>
              <a:cxnLst/>
              <a:rect l="l" t="t" r="r" b="b"/>
              <a:pathLst>
                <a:path w="7760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2364645" y="3259037"/>
              <a:ext cx="141853" cy="139662"/>
            </a:xfrm>
            <a:custGeom>
              <a:avLst/>
              <a:gdLst/>
              <a:ahLst/>
              <a:cxnLst/>
              <a:rect l="l" t="t" r="r" b="b"/>
              <a:pathLst>
                <a:path w="4339" h="4272" extrusionOk="0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41" name="Google Shape;4541;p39"/>
            <p:cNvSpPr/>
            <p:nvPr/>
          </p:nvSpPr>
          <p:spPr>
            <a:xfrm>
              <a:off x="2346011" y="3244195"/>
              <a:ext cx="90101" cy="95495"/>
            </a:xfrm>
            <a:custGeom>
              <a:avLst/>
              <a:gdLst/>
              <a:ahLst/>
              <a:cxnLst/>
              <a:rect l="l" t="t" r="r" b="b"/>
              <a:pathLst>
                <a:path w="2756" h="2921" extrusionOk="0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42" name="Google Shape;4542;p39"/>
          <p:cNvGrpSpPr/>
          <p:nvPr/>
        </p:nvGrpSpPr>
        <p:grpSpPr>
          <a:xfrm>
            <a:off x="3355388" y="3996392"/>
            <a:ext cx="1071627" cy="1168920"/>
            <a:chOff x="3360622" y="2835441"/>
            <a:chExt cx="1071627" cy="1168920"/>
          </a:xfrm>
        </p:grpSpPr>
        <p:sp>
          <p:nvSpPr>
            <p:cNvPr id="4543" name="Google Shape;4543;p39"/>
            <p:cNvSpPr/>
            <p:nvPr/>
          </p:nvSpPr>
          <p:spPr>
            <a:xfrm>
              <a:off x="3392726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48" y="0"/>
                    <a:pt x="14537" y="95"/>
                    <a:pt x="14188" y="285"/>
                  </a:cubicBezTo>
                  <a:lnTo>
                    <a:pt x="1204" y="7791"/>
                  </a:lnTo>
                  <a:cubicBezTo>
                    <a:pt x="856" y="7981"/>
                    <a:pt x="571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1" y="17418"/>
                  </a:lnTo>
                  <a:lnTo>
                    <a:pt x="381" y="9913"/>
                  </a:lnTo>
                  <a:cubicBezTo>
                    <a:pt x="381" y="9596"/>
                    <a:pt x="476" y="9248"/>
                    <a:pt x="666" y="8899"/>
                  </a:cubicBezTo>
                  <a:cubicBezTo>
                    <a:pt x="856" y="8551"/>
                    <a:pt x="1109" y="8298"/>
                    <a:pt x="1394" y="8139"/>
                  </a:cubicBezTo>
                  <a:lnTo>
                    <a:pt x="14378" y="634"/>
                  </a:lnTo>
                  <a:cubicBezTo>
                    <a:pt x="14663" y="475"/>
                    <a:pt x="15012" y="380"/>
                    <a:pt x="15423" y="380"/>
                  </a:cubicBezTo>
                  <a:cubicBezTo>
                    <a:pt x="15803" y="380"/>
                    <a:pt x="16152" y="475"/>
                    <a:pt x="16437" y="634"/>
                  </a:cubicBezTo>
                  <a:lnTo>
                    <a:pt x="29421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34" y="9596"/>
                    <a:pt x="30434" y="9913"/>
                  </a:cubicBezTo>
                  <a:lnTo>
                    <a:pt x="30434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44" y="8298"/>
                    <a:pt x="29959" y="7981"/>
                    <a:pt x="29611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3360622" y="3404879"/>
              <a:ext cx="1071627" cy="599482"/>
            </a:xfrm>
            <a:custGeom>
              <a:avLst/>
              <a:gdLst/>
              <a:ahLst/>
              <a:cxnLst/>
              <a:rect l="l" t="t" r="r" b="b"/>
              <a:pathLst>
                <a:path w="32779" h="18337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91" y="8646"/>
                    <a:pt x="476" y="9184"/>
                  </a:cubicBezTo>
                  <a:cubicBezTo>
                    <a:pt x="792" y="9723"/>
                    <a:pt x="1236" y="10166"/>
                    <a:pt x="1711" y="10419"/>
                  </a:cubicBezTo>
                  <a:lnTo>
                    <a:pt x="14695" y="17925"/>
                  </a:lnTo>
                  <a:cubicBezTo>
                    <a:pt x="15170" y="18210"/>
                    <a:pt x="15772" y="18336"/>
                    <a:pt x="16374" y="18336"/>
                  </a:cubicBezTo>
                  <a:cubicBezTo>
                    <a:pt x="17007" y="18336"/>
                    <a:pt x="17609" y="18210"/>
                    <a:pt x="18084" y="17925"/>
                  </a:cubicBezTo>
                  <a:lnTo>
                    <a:pt x="31100" y="10419"/>
                  </a:lnTo>
                  <a:cubicBezTo>
                    <a:pt x="31543" y="10134"/>
                    <a:pt x="31987" y="9691"/>
                    <a:pt x="32303" y="9152"/>
                  </a:cubicBezTo>
                  <a:cubicBezTo>
                    <a:pt x="32620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601"/>
                    <a:pt x="30403" y="7791"/>
                    <a:pt x="30276" y="8012"/>
                  </a:cubicBezTo>
                  <a:cubicBezTo>
                    <a:pt x="30150" y="8234"/>
                    <a:pt x="30023" y="8361"/>
                    <a:pt x="29928" y="8424"/>
                  </a:cubicBezTo>
                  <a:lnTo>
                    <a:pt x="16912" y="15930"/>
                  </a:lnTo>
                  <a:cubicBezTo>
                    <a:pt x="16849" y="15961"/>
                    <a:pt x="16627" y="16025"/>
                    <a:pt x="16374" y="16025"/>
                  </a:cubicBezTo>
                  <a:cubicBezTo>
                    <a:pt x="16120" y="16025"/>
                    <a:pt x="15930" y="15961"/>
                    <a:pt x="15867" y="15930"/>
                  </a:cubicBezTo>
                  <a:lnTo>
                    <a:pt x="2851" y="8424"/>
                  </a:lnTo>
                  <a:cubicBezTo>
                    <a:pt x="2756" y="8361"/>
                    <a:pt x="2629" y="8234"/>
                    <a:pt x="2503" y="8012"/>
                  </a:cubicBezTo>
                  <a:cubicBezTo>
                    <a:pt x="2376" y="7791"/>
                    <a:pt x="2313" y="7601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45" name="Google Shape;4545;p39"/>
            <p:cNvSpPr/>
            <p:nvPr/>
          </p:nvSpPr>
          <p:spPr>
            <a:xfrm>
              <a:off x="3499369" y="2962255"/>
              <a:ext cx="794134" cy="884724"/>
            </a:xfrm>
            <a:custGeom>
              <a:avLst/>
              <a:gdLst/>
              <a:ahLst/>
              <a:cxnLst/>
              <a:rect l="l" t="t" r="r" b="b"/>
              <a:pathLst>
                <a:path w="24291" h="27062" extrusionOk="0">
                  <a:moveTo>
                    <a:pt x="12145" y="1"/>
                  </a:moveTo>
                  <a:cubicBezTo>
                    <a:pt x="11631" y="1"/>
                    <a:pt x="11116" y="112"/>
                    <a:pt x="10736" y="333"/>
                  </a:cubicBezTo>
                  <a:lnTo>
                    <a:pt x="1426" y="5685"/>
                  </a:lnTo>
                  <a:cubicBezTo>
                    <a:pt x="634" y="6160"/>
                    <a:pt x="0" y="7237"/>
                    <a:pt x="0" y="8155"/>
                  </a:cubicBezTo>
                  <a:lnTo>
                    <a:pt x="0" y="18891"/>
                  </a:lnTo>
                  <a:cubicBezTo>
                    <a:pt x="0" y="19335"/>
                    <a:pt x="159" y="19841"/>
                    <a:pt x="412" y="20285"/>
                  </a:cubicBezTo>
                  <a:cubicBezTo>
                    <a:pt x="665" y="20728"/>
                    <a:pt x="1045" y="21140"/>
                    <a:pt x="1426" y="21361"/>
                  </a:cubicBezTo>
                  <a:lnTo>
                    <a:pt x="10736" y="26713"/>
                  </a:lnTo>
                  <a:cubicBezTo>
                    <a:pt x="10831" y="26777"/>
                    <a:pt x="10926" y="26840"/>
                    <a:pt x="11053" y="26872"/>
                  </a:cubicBezTo>
                  <a:cubicBezTo>
                    <a:pt x="11148" y="26903"/>
                    <a:pt x="11275" y="26935"/>
                    <a:pt x="11401" y="26967"/>
                  </a:cubicBezTo>
                  <a:cubicBezTo>
                    <a:pt x="11639" y="27030"/>
                    <a:pt x="11892" y="27062"/>
                    <a:pt x="12145" y="27062"/>
                  </a:cubicBezTo>
                  <a:cubicBezTo>
                    <a:pt x="12399" y="27062"/>
                    <a:pt x="12652" y="27030"/>
                    <a:pt x="12890" y="26967"/>
                  </a:cubicBezTo>
                  <a:cubicBezTo>
                    <a:pt x="13080" y="26935"/>
                    <a:pt x="13238" y="26872"/>
                    <a:pt x="13396" y="26808"/>
                  </a:cubicBezTo>
                  <a:cubicBezTo>
                    <a:pt x="13460" y="26777"/>
                    <a:pt x="13523" y="26745"/>
                    <a:pt x="13555" y="26713"/>
                  </a:cubicBezTo>
                  <a:lnTo>
                    <a:pt x="22865" y="21361"/>
                  </a:lnTo>
                  <a:cubicBezTo>
                    <a:pt x="23277" y="21140"/>
                    <a:pt x="23626" y="20728"/>
                    <a:pt x="23879" y="20285"/>
                  </a:cubicBezTo>
                  <a:cubicBezTo>
                    <a:pt x="24132" y="19841"/>
                    <a:pt x="24291" y="19335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7" y="6160"/>
                    <a:pt x="22865" y="5685"/>
                  </a:cubicBezTo>
                  <a:lnTo>
                    <a:pt x="13555" y="333"/>
                  </a:lnTo>
                  <a:cubicBezTo>
                    <a:pt x="13175" y="112"/>
                    <a:pt x="12660" y="1"/>
                    <a:pt x="121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552" name="Google Shape;4552;p39"/>
          <p:cNvSpPr txBox="1"/>
          <p:nvPr/>
        </p:nvSpPr>
        <p:spPr>
          <a:xfrm>
            <a:off x="429626" y="5211900"/>
            <a:ext cx="1445055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Fira Sans Medium"/>
                <a:ea typeface="Fira Sans Medium"/>
                <a:cs typeface="Fira Sans Medium"/>
                <a:sym typeface="Fira Sans Medium"/>
              </a:rPr>
              <a:t>Volumen de Datos</a:t>
            </a:r>
            <a:endParaRPr sz="1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3" name="Google Shape;4553;p39"/>
          <p:cNvSpPr txBox="1"/>
          <p:nvPr/>
        </p:nvSpPr>
        <p:spPr>
          <a:xfrm>
            <a:off x="429634" y="5620796"/>
            <a:ext cx="1445047" cy="57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Fira Sans"/>
                <a:ea typeface="Fira Sans"/>
                <a:cs typeface="Fira Sans"/>
                <a:sym typeface="Fira Sans"/>
              </a:rPr>
              <a:t>Administración grandes volumenes de datos 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4" name="Google Shape;4554;p39"/>
          <p:cNvSpPr txBox="1"/>
          <p:nvPr/>
        </p:nvSpPr>
        <p:spPr>
          <a:xfrm>
            <a:off x="1819612" y="5216001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Fira Sans Medium"/>
                <a:ea typeface="Fira Sans Medium"/>
                <a:cs typeface="Fira Sans Medium"/>
                <a:sym typeface="Fira Sans Medium"/>
              </a:rPr>
              <a:t>Tiempo Real</a:t>
            </a:r>
            <a:endParaRPr sz="1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5" name="Google Shape;4555;p39"/>
          <p:cNvSpPr txBox="1"/>
          <p:nvPr/>
        </p:nvSpPr>
        <p:spPr>
          <a:xfrm>
            <a:off x="1874682" y="5634741"/>
            <a:ext cx="1417500" cy="3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Fira Sans"/>
                <a:ea typeface="Fira Sans"/>
                <a:cs typeface="Fira Sans"/>
                <a:sym typeface="Fira Sans"/>
              </a:rPr>
              <a:t>Vista en tiempo real de datos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6" name="Google Shape;4556;p39"/>
          <p:cNvSpPr txBox="1"/>
          <p:nvPr/>
        </p:nvSpPr>
        <p:spPr>
          <a:xfrm>
            <a:off x="3182033" y="5216001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Fira Sans Medium"/>
                <a:ea typeface="Fira Sans Medium"/>
                <a:cs typeface="Fira Sans Medium"/>
                <a:sym typeface="Fira Sans Medium"/>
              </a:rPr>
              <a:t>Baja Latencia</a:t>
            </a:r>
            <a:endParaRPr sz="1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7" name="Google Shape;4557;p39"/>
          <p:cNvSpPr txBox="1"/>
          <p:nvPr/>
        </p:nvSpPr>
        <p:spPr>
          <a:xfrm>
            <a:off x="3182023" y="5714022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8" name="Google Shape;4558;p39"/>
          <p:cNvSpPr txBox="1"/>
          <p:nvPr/>
        </p:nvSpPr>
        <p:spPr>
          <a:xfrm>
            <a:off x="5906873" y="5216001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Fira Sans Medium"/>
                <a:ea typeface="Fira Sans Medium"/>
                <a:cs typeface="Fira Sans Medium"/>
                <a:sym typeface="Fira Sans Medium"/>
              </a:rPr>
              <a:t>Paradigma Mensajes</a:t>
            </a:r>
            <a:endParaRPr sz="1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9" name="Google Shape;4559;p39"/>
          <p:cNvSpPr txBox="1"/>
          <p:nvPr/>
        </p:nvSpPr>
        <p:spPr>
          <a:xfrm>
            <a:off x="5879551" y="5634741"/>
            <a:ext cx="1417500" cy="70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Fira Sans"/>
                <a:ea typeface="Fira Sans"/>
                <a:cs typeface="Fira Sans"/>
                <a:sym typeface="Fira Sans"/>
              </a:rPr>
              <a:t>Envió de mensajes en una colección de computadoras conectadas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0" name="Google Shape;4560;p39"/>
          <p:cNvSpPr txBox="1"/>
          <p:nvPr/>
        </p:nvSpPr>
        <p:spPr>
          <a:xfrm>
            <a:off x="7355761" y="5216001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Fira Sans Medium"/>
                <a:ea typeface="Fira Sans Medium"/>
                <a:cs typeface="Fira Sans Medium"/>
                <a:sym typeface="Fira Sans Medium"/>
              </a:rPr>
              <a:t>Cola de Mensajes</a:t>
            </a:r>
            <a:endParaRPr sz="1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1" name="Google Shape;4561;p39"/>
          <p:cNvSpPr txBox="1"/>
          <p:nvPr/>
        </p:nvSpPr>
        <p:spPr>
          <a:xfrm>
            <a:off x="7349514" y="5541830"/>
            <a:ext cx="1417500" cy="68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Cola de mensajes de entrada y salida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2" name="Google Shape;4562;p39"/>
          <p:cNvSpPr txBox="1"/>
          <p:nvPr/>
        </p:nvSpPr>
        <p:spPr>
          <a:xfrm>
            <a:off x="4544453" y="5216001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Fira Sans Medium"/>
                <a:ea typeface="Fira Sans Medium"/>
                <a:cs typeface="Fira Sans Medium"/>
                <a:sym typeface="Fira Sans Medium"/>
              </a:rPr>
              <a:t>Paradigma Computación</a:t>
            </a:r>
            <a:endParaRPr sz="1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3" name="Google Shape;4563;p39"/>
          <p:cNvSpPr txBox="1"/>
          <p:nvPr/>
        </p:nvSpPr>
        <p:spPr>
          <a:xfrm>
            <a:off x="4524909" y="5634741"/>
            <a:ext cx="1417500" cy="85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Fira Sans"/>
                <a:ea typeface="Fira Sans"/>
                <a:cs typeface="Fira Sans"/>
                <a:sym typeface="Fira Sans"/>
              </a:rPr>
              <a:t>Computación distribuida para recopilación y almacenamiento de datos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DE0EF77-F4F8-51D1-5EA8-C8A9D3FA68FD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ABE913F-EEA9-CEC3-13E4-3A31741E4130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D101B88-CE9B-3084-6C80-D98C5AAB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01DB5DE6-AB71-6992-D57D-858A8083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69" y="4303017"/>
            <a:ext cx="537593" cy="537593"/>
          </a:xfrm>
          <a:prstGeom prst="rect">
            <a:avLst/>
          </a:prstGeom>
        </p:spPr>
      </p:pic>
      <p:sp>
        <p:nvSpPr>
          <p:cNvPr id="9" name="Google Shape;4555;p39">
            <a:extLst>
              <a:ext uri="{FF2B5EF4-FFF2-40B4-BE49-F238E27FC236}">
                <a16:creationId xmlns:a16="http://schemas.microsoft.com/office/drawing/2014/main" id="{7F2A704D-BF0F-BC04-9018-29521B5F950D}"/>
              </a:ext>
            </a:extLst>
          </p:cNvPr>
          <p:cNvSpPr txBox="1"/>
          <p:nvPr/>
        </p:nvSpPr>
        <p:spPr>
          <a:xfrm>
            <a:off x="3129560" y="5634741"/>
            <a:ext cx="1417500" cy="67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Fira Sans"/>
                <a:ea typeface="Fira Sans"/>
                <a:cs typeface="Fira Sans"/>
                <a:sym typeface="Fira Sans"/>
              </a:rPr>
              <a:t>Procesamiento en pocos segundos, baja latencia y alto rendimiento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C87715F3-3514-7965-FFA3-7DA386B06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887" y="4265598"/>
            <a:ext cx="536400" cy="536400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B0B369DD-FA20-3798-0661-8D5700CA1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556" y="4298524"/>
            <a:ext cx="536400" cy="536400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06EE41F-A1E7-C0A8-95BD-39E7766B9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9163" y="4318454"/>
            <a:ext cx="468459" cy="468459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26127D94-F4A0-E60A-6C4F-4AE6525F6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5432" y="4375331"/>
            <a:ext cx="480112" cy="480112"/>
          </a:xfrm>
          <a:prstGeom prst="rect">
            <a:avLst/>
          </a:prstGeom>
        </p:spPr>
      </p:pic>
      <p:sp>
        <p:nvSpPr>
          <p:cNvPr id="15" name="Título 44">
            <a:extLst>
              <a:ext uri="{FF2B5EF4-FFF2-40B4-BE49-F238E27FC236}">
                <a16:creationId xmlns:a16="http://schemas.microsoft.com/office/drawing/2014/main" id="{71378727-B7AD-0029-0533-83C3CF9D9177}"/>
              </a:ext>
            </a:extLst>
          </p:cNvPr>
          <p:cNvSpPr txBox="1">
            <a:spLocks/>
          </p:cNvSpPr>
          <p:nvPr/>
        </p:nvSpPr>
        <p:spPr>
          <a:xfrm>
            <a:off x="2821021" y="352939"/>
            <a:ext cx="6107826" cy="680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Caracteristicas de las plataformas de procesamiento de Streams</a:t>
            </a:r>
            <a:endParaRPr lang="es-CL" sz="4700" kern="120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5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6480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2493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ítulo 44">
            <a:extLst>
              <a:ext uri="{FF2B5EF4-FFF2-40B4-BE49-F238E27FC236}">
                <a16:creationId xmlns:a16="http://schemas.microsoft.com/office/drawing/2014/main" id="{5E65679E-7715-4894-522D-FAFD69D4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23" y="1106034"/>
            <a:ext cx="37643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Topología Storm</a:t>
            </a:r>
          </a:p>
        </p:txBody>
      </p:sp>
      <p:sp>
        <p:nvSpPr>
          <p:cNvPr id="81" name="Rectangle 5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704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4546920"/>
            <a:ext cx="3764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2368BAE-4472-AE6B-7833-6C3B64F751E5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A56DCCA-CCA2-6372-E1E1-E9400ED0CE05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C9A9E2E-74DF-C33E-2F25-20E4B2BF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136109CB-0699-3A45-6932-3ED17A5C0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258" y="4531042"/>
            <a:ext cx="820800" cy="1097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B0D3FA-727C-6441-3F11-01158B7D4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626" y="4554872"/>
            <a:ext cx="820800" cy="1079026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B7CCBAC6-5C67-0F57-64C2-091B6D5A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544" y="4689309"/>
            <a:ext cx="819349" cy="780942"/>
          </a:xfrm>
          <a:prstGeom prst="rect">
            <a:avLst/>
          </a:prstGeom>
        </p:spPr>
      </p:pic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1CD2ED42-69B9-5201-AA13-D888A68AB729}"/>
              </a:ext>
            </a:extLst>
          </p:cNvPr>
          <p:cNvSpPr/>
          <p:nvPr/>
        </p:nvSpPr>
        <p:spPr>
          <a:xfrm>
            <a:off x="5387354" y="3759325"/>
            <a:ext cx="352425" cy="780942"/>
          </a:xfrm>
          <a:prstGeom prst="upArrow">
            <a:avLst/>
          </a:prstGeom>
          <a:solidFill>
            <a:srgbClr val="004299"/>
          </a:solidFill>
          <a:ln>
            <a:solidFill>
              <a:srgbClr val="0042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086F49AB-9A61-2CF7-08DE-4F839E7132BA}"/>
              </a:ext>
            </a:extLst>
          </p:cNvPr>
          <p:cNvSpPr/>
          <p:nvPr/>
        </p:nvSpPr>
        <p:spPr>
          <a:xfrm>
            <a:off x="6722033" y="3759325"/>
            <a:ext cx="352425" cy="780942"/>
          </a:xfrm>
          <a:prstGeom prst="upArrow">
            <a:avLst/>
          </a:prstGeom>
          <a:solidFill>
            <a:srgbClr val="004299"/>
          </a:solidFill>
          <a:ln>
            <a:solidFill>
              <a:srgbClr val="0042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Flecha: hacia arriba 12">
            <a:extLst>
              <a:ext uri="{FF2B5EF4-FFF2-40B4-BE49-F238E27FC236}">
                <a16:creationId xmlns:a16="http://schemas.microsoft.com/office/drawing/2014/main" id="{3CBF893A-018F-CA1F-296E-8046056E4EEE}"/>
              </a:ext>
            </a:extLst>
          </p:cNvPr>
          <p:cNvSpPr/>
          <p:nvPr/>
        </p:nvSpPr>
        <p:spPr>
          <a:xfrm>
            <a:off x="8053446" y="3773930"/>
            <a:ext cx="352425" cy="780942"/>
          </a:xfrm>
          <a:prstGeom prst="upArrow">
            <a:avLst/>
          </a:prstGeom>
          <a:solidFill>
            <a:srgbClr val="004299"/>
          </a:solidFill>
          <a:ln>
            <a:solidFill>
              <a:srgbClr val="0042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5FC49C58-8550-6592-7A69-1EAA52CBC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1708903"/>
              </p:ext>
            </p:extLst>
          </p:nvPr>
        </p:nvGraphicFramePr>
        <p:xfrm>
          <a:off x="4800724" y="1318540"/>
          <a:ext cx="4195045" cy="244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ítulo 44">
            <a:extLst>
              <a:ext uri="{FF2B5EF4-FFF2-40B4-BE49-F238E27FC236}">
                <a16:creationId xmlns:a16="http://schemas.microsoft.com/office/drawing/2014/main" id="{069CBD7B-F039-14BD-5526-4745B08137A5}"/>
              </a:ext>
            </a:extLst>
          </p:cNvPr>
          <p:cNvSpPr txBox="1">
            <a:spLocks/>
          </p:cNvSpPr>
          <p:nvPr/>
        </p:nvSpPr>
        <p:spPr>
          <a:xfrm>
            <a:off x="2821021" y="352939"/>
            <a:ext cx="6107826" cy="680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Simulador de Plataformas de Stream</a:t>
            </a:r>
            <a:endParaRPr lang="es-CL" sz="4700" kern="120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5CF215F-93B1-8069-08FB-BF48F28B03D1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11A6BA0-AB78-9536-FAF1-CC9F6A87A517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E5A9ED9-FA92-2F60-DEDC-CEABAB3E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2DB0F7-0F39-862B-FB0D-89593F8FCA63}"/>
              </a:ext>
            </a:extLst>
          </p:cNvPr>
          <p:cNvSpPr txBox="1"/>
          <p:nvPr/>
        </p:nvSpPr>
        <p:spPr>
          <a:xfrm>
            <a:off x="404047" y="3141552"/>
            <a:ext cx="3134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b="1" dirty="0">
                <a:solidFill>
                  <a:srgbClr val="FFFFFF"/>
                </a:solidFill>
              </a:rPr>
              <a:t>Programa computacional, basado en un modelo matemático o lógico, que representa o emula el comportamiento de un sistema. Una abstracción del mundo real que describe las relaciones entre componentes de un sistema.</a:t>
            </a:r>
            <a:endParaRPr lang="es-CL" sz="1800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5CE9375-F33F-271E-B764-C1AC46215022}"/>
              </a:ext>
            </a:extLst>
          </p:cNvPr>
          <p:cNvSpPr txBox="1"/>
          <p:nvPr/>
        </p:nvSpPr>
        <p:spPr>
          <a:xfrm>
            <a:off x="1910911" y="1917868"/>
            <a:ext cx="25500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cs typeface="Arial" pitchFamily="34" charset="0"/>
              </a:rPr>
              <a:t>Data Source/Streams</a:t>
            </a:r>
            <a:endParaRPr lang="ko-KR" altLang="en-US" sz="1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B964691-7DAB-83F4-1966-9F0949D26F92}"/>
              </a:ext>
            </a:extLst>
          </p:cNvPr>
          <p:cNvSpPr txBox="1"/>
          <p:nvPr/>
        </p:nvSpPr>
        <p:spPr>
          <a:xfrm>
            <a:off x="1910911" y="3068721"/>
            <a:ext cx="1085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cs typeface="Arial" pitchFamily="34" charset="0"/>
              </a:rPr>
              <a:t>Spouts</a:t>
            </a:r>
            <a:endParaRPr lang="ko-KR" altLang="en-US" sz="1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90F35-E79A-372F-8D52-EE202F54A719}"/>
              </a:ext>
            </a:extLst>
          </p:cNvPr>
          <p:cNvSpPr txBox="1"/>
          <p:nvPr/>
        </p:nvSpPr>
        <p:spPr>
          <a:xfrm>
            <a:off x="1983675" y="4545096"/>
            <a:ext cx="77424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cs typeface="Arial" pitchFamily="34" charset="0"/>
              </a:rPr>
              <a:t>Bolts</a:t>
            </a:r>
            <a:endParaRPr lang="ko-KR" altLang="en-US" sz="16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8273B179-2574-81AF-2EEB-9691A696CDE5}"/>
              </a:ext>
            </a:extLst>
          </p:cNvPr>
          <p:cNvSpPr txBox="1"/>
          <p:nvPr/>
        </p:nvSpPr>
        <p:spPr>
          <a:xfrm>
            <a:off x="4572000" y="1991642"/>
            <a:ext cx="38487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Secuencia de Tuplas no acotadas</a:t>
            </a:r>
            <a:endParaRPr lang="ko-KR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99C425C2-3F83-8AFB-8931-F0C86F569660}"/>
              </a:ext>
            </a:extLst>
          </p:cNvPr>
          <p:cNvSpPr txBox="1"/>
          <p:nvPr/>
        </p:nvSpPr>
        <p:spPr>
          <a:xfrm>
            <a:off x="4572000" y="2871969"/>
            <a:ext cx="470010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Fuente de streams en una topología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Obtiene las tuplas desde una fuente externa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Procesa y emite hacia los elementos de la topología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8EDEA2F-1CD8-DD60-9019-4EB6AB417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61" y="4164420"/>
            <a:ext cx="820800" cy="1097475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C7C5A477-0E8A-3932-725B-7238788F5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61" y="2772560"/>
            <a:ext cx="820800" cy="1079026"/>
          </a:xfrm>
          <a:prstGeom prst="rect">
            <a:avLst/>
          </a:prstGeom>
        </p:spPr>
      </p:pic>
      <p:pic>
        <p:nvPicPr>
          <p:cNvPr id="39" name="Imagen 38" descr="Forma&#10;&#10;Descripción generada automáticamente con confianza baja">
            <a:extLst>
              <a:ext uri="{FF2B5EF4-FFF2-40B4-BE49-F238E27FC236}">
                <a16:creationId xmlns:a16="http://schemas.microsoft.com/office/drawing/2014/main" id="{ED7B6812-E4DB-A280-2CB7-C3F6D7F7D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461" y="1689603"/>
            <a:ext cx="819349" cy="780942"/>
          </a:xfrm>
          <a:prstGeom prst="rect">
            <a:avLst/>
          </a:prstGeom>
        </p:spPr>
      </p:pic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770D587-C42F-BA1C-4632-FCB5B4EB2F00}"/>
              </a:ext>
            </a:extLst>
          </p:cNvPr>
          <p:cNvCxnSpPr/>
          <p:nvPr/>
        </p:nvCxnSpPr>
        <p:spPr>
          <a:xfrm>
            <a:off x="404047" y="2616451"/>
            <a:ext cx="8214852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DCF9D2CB-A260-9C3F-0B7E-5E33A25E3C00}"/>
              </a:ext>
            </a:extLst>
          </p:cNvPr>
          <p:cNvCxnSpPr/>
          <p:nvPr/>
        </p:nvCxnSpPr>
        <p:spPr>
          <a:xfrm>
            <a:off x="464575" y="3908161"/>
            <a:ext cx="8214852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16">
            <a:extLst>
              <a:ext uri="{FF2B5EF4-FFF2-40B4-BE49-F238E27FC236}">
                <a16:creationId xmlns:a16="http://schemas.microsoft.com/office/drawing/2014/main" id="{C3F44764-9650-0AB6-B72C-BD8E5B430196}"/>
              </a:ext>
            </a:extLst>
          </p:cNvPr>
          <p:cNvSpPr txBox="1"/>
          <p:nvPr/>
        </p:nvSpPr>
        <p:spPr>
          <a:xfrm>
            <a:off x="4572000" y="4164420"/>
            <a:ext cx="470010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Realizan el procesamiento en una topología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 pueden replicar para procesamiento paralelo y distribuido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Realizan transformaciones y operaciones simples</a:t>
            </a:r>
          </a:p>
        </p:txBody>
      </p:sp>
    </p:spTree>
    <p:extLst>
      <p:ext uri="{BB962C8B-B14F-4D97-AF65-F5344CB8AC3E}">
        <p14:creationId xmlns:p14="http://schemas.microsoft.com/office/powerpoint/2010/main" val="10237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246824" y="4124325"/>
            <a:ext cx="5894503" cy="108443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6055969" y="406149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246824" y="2432736"/>
            <a:ext cx="5894503" cy="134146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6055969" y="235757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246824" y="4546590"/>
            <a:ext cx="5894503" cy="1298453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6055969" y="5694666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310233" y="2981325"/>
            <a:ext cx="4566685" cy="2371746"/>
          </a:xfrm>
          <a:prstGeom prst="roundRect">
            <a:avLst/>
          </a:pr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6325013" y="5252553"/>
            <a:ext cx="2545936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6325014" y="5252553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6325011" y="1919704"/>
            <a:ext cx="2545938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6325014" y="1899203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6325012" y="3576407"/>
            <a:ext cx="2545937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6325014" y="3576407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6697672" y="1959633"/>
            <a:ext cx="2446328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>
                <a:latin typeface="Fira Sans Medium"/>
                <a:ea typeface="Fira Sans Medium"/>
                <a:cs typeface="Fira Sans Medium"/>
                <a:sym typeface="Fira Sans Medium"/>
              </a:rPr>
              <a:t>Enfoque Procesos y Recursos</a:t>
            </a:r>
            <a:endParaRPr sz="1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6755774" y="2208915"/>
            <a:ext cx="238639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100" dirty="0">
                <a:latin typeface="Fira Sans"/>
                <a:ea typeface="Fira Sans"/>
                <a:cs typeface="Fira Sans"/>
                <a:sym typeface="Fira Sans"/>
              </a:rPr>
              <a:t>Procesos (Spots &amp; Bolts)</a:t>
            </a:r>
          </a:p>
          <a:p>
            <a:r>
              <a:rPr lang="es-ES" sz="1100" dirty="0">
                <a:latin typeface="Fira Sans"/>
                <a:ea typeface="Fira Sans"/>
                <a:cs typeface="Fira Sans"/>
                <a:sym typeface="Fira Sans"/>
              </a:rPr>
              <a:t>Recursos (CPU o Switch de Red)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6755774" y="3575868"/>
            <a:ext cx="211517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>
                <a:latin typeface="Fira Sans Medium"/>
                <a:ea typeface="Fira Sans Medium"/>
                <a:cs typeface="Fira Sans Medium"/>
                <a:sym typeface="Fira Sans Medium"/>
              </a:rPr>
              <a:t>Simulación Orientada a Procesos</a:t>
            </a:r>
            <a:endParaRPr sz="1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6782804" y="3902266"/>
            <a:ext cx="2050963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100" dirty="0">
                <a:latin typeface="Fira Sans"/>
                <a:ea typeface="Fira Sans"/>
                <a:cs typeface="Fira Sans"/>
                <a:sym typeface="Fira Sans"/>
              </a:rPr>
              <a:t>Basada en simulación por eventos discretos implementando Corutinas</a:t>
            </a:r>
          </a:p>
        </p:txBody>
      </p:sp>
      <p:sp>
        <p:nvSpPr>
          <p:cNvPr id="1716" name="Google Shape;1716;p21"/>
          <p:cNvSpPr txBox="1"/>
          <p:nvPr/>
        </p:nvSpPr>
        <p:spPr>
          <a:xfrm>
            <a:off x="6755775" y="5261718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6755773" y="5616918"/>
            <a:ext cx="2283452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100" dirty="0">
                <a:latin typeface="Fira Sans"/>
                <a:ea typeface="Fira Sans"/>
                <a:cs typeface="Fira Sans"/>
                <a:sym typeface="Fira Sans"/>
              </a:rPr>
              <a:t>Permite desplegar aplicaciones en la misma plataforma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CD4B84F-8929-B527-C848-E04957F21EBC}"/>
              </a:ext>
            </a:extLst>
          </p:cNvPr>
          <p:cNvGrpSpPr/>
          <p:nvPr/>
        </p:nvGrpSpPr>
        <p:grpSpPr>
          <a:xfrm>
            <a:off x="0" y="-541"/>
            <a:ext cx="9144000" cy="1314451"/>
            <a:chOff x="0" y="0"/>
            <a:chExt cx="9144000" cy="13144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322542F-4B15-A6C0-4DDD-632FB500535F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48087D0-7C83-84A4-91A9-18868BE6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ítulo 44">
            <a:extLst>
              <a:ext uri="{FF2B5EF4-FFF2-40B4-BE49-F238E27FC236}">
                <a16:creationId xmlns:a16="http://schemas.microsoft.com/office/drawing/2014/main" id="{EDDCC022-D260-7A4D-2718-31634F41D166}"/>
              </a:ext>
            </a:extLst>
          </p:cNvPr>
          <p:cNvSpPr txBox="1">
            <a:spLocks/>
          </p:cNvSpPr>
          <p:nvPr/>
        </p:nvSpPr>
        <p:spPr>
          <a:xfrm>
            <a:off x="2821021" y="352939"/>
            <a:ext cx="6427308" cy="680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Simulador de Plataformas de Stream</a:t>
            </a:r>
            <a:endParaRPr lang="es-CL" sz="4700" kern="120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Google Shape;1714;p21">
            <a:extLst>
              <a:ext uri="{FF2B5EF4-FFF2-40B4-BE49-F238E27FC236}">
                <a16:creationId xmlns:a16="http://schemas.microsoft.com/office/drawing/2014/main" id="{FA786F29-E264-FCB2-E8B6-08CAD8A60B96}"/>
              </a:ext>
            </a:extLst>
          </p:cNvPr>
          <p:cNvSpPr txBox="1"/>
          <p:nvPr/>
        </p:nvSpPr>
        <p:spPr>
          <a:xfrm>
            <a:off x="6755773" y="5284451"/>
            <a:ext cx="228345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200" dirty="0">
                <a:latin typeface="Fira Sans Medium"/>
                <a:ea typeface="Fira Sans Medium"/>
                <a:cs typeface="Fira Sans Medium"/>
                <a:sym typeface="Fira Sans Medium"/>
              </a:rPr>
              <a:t>Diferentes Topologías simuladas simultáneamente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6EEDA69-D1D6-67CA-3CFC-06F31CA281F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432977" y="3892898"/>
            <a:ext cx="312533" cy="312533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B280F51-293F-15C1-3F28-41F044B3D2B0}"/>
              </a:ext>
            </a:extLst>
          </p:cNvPr>
          <p:cNvSpPr/>
          <p:nvPr/>
        </p:nvSpPr>
        <p:spPr>
          <a:xfrm>
            <a:off x="795118" y="4005629"/>
            <a:ext cx="426044" cy="823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28F06419-8B5E-0BE7-B950-533596F62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10" y="4519253"/>
            <a:ext cx="313200" cy="313200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7FAF3F0-ED01-5B18-DED0-F6F8CD1F968B}"/>
              </a:ext>
            </a:extLst>
          </p:cNvPr>
          <p:cNvSpPr/>
          <p:nvPr/>
        </p:nvSpPr>
        <p:spPr>
          <a:xfrm>
            <a:off x="784083" y="4595415"/>
            <a:ext cx="426044" cy="823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1F3C23-3E53-9473-7EA1-A68BAA5F1096}"/>
              </a:ext>
            </a:extLst>
          </p:cNvPr>
          <p:cNvSpPr txBox="1"/>
          <p:nvPr/>
        </p:nvSpPr>
        <p:spPr>
          <a:xfrm>
            <a:off x="1164776" y="3715906"/>
            <a:ext cx="81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err="1"/>
              <a:t>Spout</a:t>
            </a:r>
            <a:endParaRPr lang="es-CL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A46489-04FC-33D6-648A-5F07D13D6640}"/>
              </a:ext>
            </a:extLst>
          </p:cNvPr>
          <p:cNvSpPr txBox="1"/>
          <p:nvPr/>
        </p:nvSpPr>
        <p:spPr>
          <a:xfrm>
            <a:off x="1170522" y="4288123"/>
            <a:ext cx="81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err="1"/>
              <a:t>Spout</a:t>
            </a:r>
            <a:endParaRPr lang="es-CL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DCD3A9C-C51B-5B7D-329A-5AA8484197D4}"/>
              </a:ext>
            </a:extLst>
          </p:cNvPr>
          <p:cNvSpPr txBox="1"/>
          <p:nvPr/>
        </p:nvSpPr>
        <p:spPr>
          <a:xfrm>
            <a:off x="4344705" y="4352212"/>
            <a:ext cx="81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/>
              <a:t>Bolt</a:t>
            </a:r>
            <a:endParaRPr lang="es-CL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C5CE4E0-1C51-F3CA-D101-8963DEF4E4CB}"/>
              </a:ext>
            </a:extLst>
          </p:cNvPr>
          <p:cNvSpPr txBox="1"/>
          <p:nvPr/>
        </p:nvSpPr>
        <p:spPr>
          <a:xfrm>
            <a:off x="2842017" y="3099501"/>
            <a:ext cx="81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/>
              <a:t>Bolt</a:t>
            </a:r>
            <a:endParaRPr lang="es-CL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404ACFC-B516-8EB6-FFBD-31BB09A6D79A}"/>
              </a:ext>
            </a:extLst>
          </p:cNvPr>
          <p:cNvSpPr txBox="1"/>
          <p:nvPr/>
        </p:nvSpPr>
        <p:spPr>
          <a:xfrm>
            <a:off x="2831964" y="3707035"/>
            <a:ext cx="81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/>
              <a:t>Bolt</a:t>
            </a:r>
            <a:endParaRPr lang="es-CL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9A5792-27B2-078C-A2F5-A996043291A7}"/>
              </a:ext>
            </a:extLst>
          </p:cNvPr>
          <p:cNvSpPr txBox="1"/>
          <p:nvPr/>
        </p:nvSpPr>
        <p:spPr>
          <a:xfrm>
            <a:off x="2821021" y="4360430"/>
            <a:ext cx="81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/>
              <a:t>Bolt</a:t>
            </a:r>
            <a:endParaRPr lang="es-CL" b="1" dirty="0"/>
          </a:p>
        </p:txBody>
      </p:sp>
      <p:pic>
        <p:nvPicPr>
          <p:cNvPr id="21" name="Imagen 20" descr="Imagen que contiene aire, vuelo">
            <a:extLst>
              <a:ext uri="{FF2B5EF4-FFF2-40B4-BE49-F238E27FC236}">
                <a16:creationId xmlns:a16="http://schemas.microsoft.com/office/drawing/2014/main" id="{7F17A043-62E5-D64A-4C84-BB04D835C60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1043531" y="3222659"/>
            <a:ext cx="3955053" cy="164793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54A98BDB-F218-E246-2209-B441596B4C93}"/>
              </a:ext>
            </a:extLst>
          </p:cNvPr>
          <p:cNvSpPr txBox="1"/>
          <p:nvPr/>
        </p:nvSpPr>
        <p:spPr>
          <a:xfrm>
            <a:off x="4344704" y="3408921"/>
            <a:ext cx="81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/>
              <a:t>Bolt</a:t>
            </a:r>
            <a:endParaRPr lang="es-CL" b="1" dirty="0"/>
          </a:p>
        </p:txBody>
      </p:sp>
      <p:sp>
        <p:nvSpPr>
          <p:cNvPr id="23" name="Bocadillo: rectángulo 22">
            <a:extLst>
              <a:ext uri="{FF2B5EF4-FFF2-40B4-BE49-F238E27FC236}">
                <a16:creationId xmlns:a16="http://schemas.microsoft.com/office/drawing/2014/main" id="{A023A057-2CFB-34D2-1FE2-10AC326C52C4}"/>
              </a:ext>
            </a:extLst>
          </p:cNvPr>
          <p:cNvSpPr/>
          <p:nvPr/>
        </p:nvSpPr>
        <p:spPr>
          <a:xfrm>
            <a:off x="410361" y="3149881"/>
            <a:ext cx="799766" cy="638892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50" b="1" dirty="0"/>
              <a:t>Fuentes externas datos</a:t>
            </a:r>
          </a:p>
        </p:txBody>
      </p:sp>
      <p:sp>
        <p:nvSpPr>
          <p:cNvPr id="2" name="Título 44">
            <a:extLst>
              <a:ext uri="{FF2B5EF4-FFF2-40B4-BE49-F238E27FC236}">
                <a16:creationId xmlns:a16="http://schemas.microsoft.com/office/drawing/2014/main" id="{F71C627B-BDA5-FE05-DBB5-38D5D5D88254}"/>
              </a:ext>
            </a:extLst>
          </p:cNvPr>
          <p:cNvSpPr txBox="1">
            <a:spLocks/>
          </p:cNvSpPr>
          <p:nvPr/>
        </p:nvSpPr>
        <p:spPr>
          <a:xfrm>
            <a:off x="968212" y="2658940"/>
            <a:ext cx="3427613" cy="3580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1800" kern="120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de Simulación Storm</a:t>
            </a:r>
            <a:endParaRPr lang="es-CL" sz="1800" kern="120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593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ángulo 60">
            <a:extLst>
              <a:ext uri="{FF2B5EF4-FFF2-40B4-BE49-F238E27FC236}">
                <a16:creationId xmlns:a16="http://schemas.microsoft.com/office/drawing/2014/main" id="{A40BEE34-AF4A-52C3-04ED-45D4DA9E0BC5}"/>
              </a:ext>
            </a:extLst>
          </p:cNvPr>
          <p:cNvSpPr/>
          <p:nvPr/>
        </p:nvSpPr>
        <p:spPr>
          <a:xfrm>
            <a:off x="5323501" y="3378004"/>
            <a:ext cx="3675047" cy="2096641"/>
          </a:xfrm>
          <a:prstGeom prst="rect">
            <a:avLst/>
          </a:prstGeom>
          <a:solidFill>
            <a:schemeClr val="bg1"/>
          </a:solidFill>
          <a:ln>
            <a:solidFill>
              <a:srgbClr val="004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4B5031E2-0B4E-D546-A32D-CECBD7EBD343}"/>
              </a:ext>
            </a:extLst>
          </p:cNvPr>
          <p:cNvGrpSpPr/>
          <p:nvPr/>
        </p:nvGrpSpPr>
        <p:grpSpPr>
          <a:xfrm>
            <a:off x="376029" y="1729397"/>
            <a:ext cx="3675047" cy="2096641"/>
            <a:chOff x="561975" y="1390650"/>
            <a:chExt cx="4714875" cy="2743200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10D1AAE-B973-6A46-2766-DCCA63D00C59}"/>
                </a:ext>
              </a:extLst>
            </p:cNvPr>
            <p:cNvSpPr/>
            <p:nvPr/>
          </p:nvSpPr>
          <p:spPr>
            <a:xfrm>
              <a:off x="561975" y="1390650"/>
              <a:ext cx="4714875" cy="2743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4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B516B77-AA0D-23D3-3152-3E024559D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2611" y="1588636"/>
              <a:ext cx="410400" cy="548738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6E6384C-DBCA-037D-8C88-7633B6411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398" y="1669311"/>
              <a:ext cx="410400" cy="539513"/>
            </a:xfrm>
            <a:prstGeom prst="rect">
              <a:avLst/>
            </a:prstGeom>
          </p:spPr>
        </p:pic>
        <p:pic>
          <p:nvPicPr>
            <p:cNvPr id="5" name="Imagen 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3F9A37E9-0CD2-747A-5A0A-F5FFE79B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5853" y="1713489"/>
              <a:ext cx="409675" cy="390471"/>
            </a:xfrm>
            <a:prstGeom prst="rect">
              <a:avLst/>
            </a:prstGeom>
          </p:spPr>
        </p:pic>
        <p:sp>
          <p:nvSpPr>
            <p:cNvPr id="6" name="Flecha: a la derecha 5">
              <a:extLst>
                <a:ext uri="{FF2B5EF4-FFF2-40B4-BE49-F238E27FC236}">
                  <a16:creationId xmlns:a16="http://schemas.microsoft.com/office/drawing/2014/main" id="{F98CB7B0-731D-C1B9-3C55-23D44AD1C0C5}"/>
                </a:ext>
              </a:extLst>
            </p:cNvPr>
            <p:cNvSpPr/>
            <p:nvPr/>
          </p:nvSpPr>
          <p:spPr>
            <a:xfrm>
              <a:off x="1266826" y="1863005"/>
              <a:ext cx="350290" cy="152126"/>
            </a:xfrm>
            <a:prstGeom prst="rightArrow">
              <a:avLst/>
            </a:prstGeom>
            <a:solidFill>
              <a:srgbClr val="004299"/>
            </a:solidFill>
            <a:ln>
              <a:solidFill>
                <a:srgbClr val="004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4EB100C-E5C1-18EF-B71B-8AF8D28F5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3446" y="2611202"/>
              <a:ext cx="410400" cy="548738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B44163E9-4656-1F8E-0174-312C34FAE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5666" y="1908724"/>
              <a:ext cx="410400" cy="548738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DE512589-A575-C509-8F33-0C0CAE3E1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5011" y="3306132"/>
              <a:ext cx="410400" cy="548738"/>
            </a:xfrm>
            <a:prstGeom prst="rect">
              <a:avLst/>
            </a:prstGeom>
          </p:spPr>
        </p:pic>
        <p:sp>
          <p:nvSpPr>
            <p:cNvPr id="24" name="Flecha: a la derecha 23">
              <a:extLst>
                <a:ext uri="{FF2B5EF4-FFF2-40B4-BE49-F238E27FC236}">
                  <a16:creationId xmlns:a16="http://schemas.microsoft.com/office/drawing/2014/main" id="{C4A96A9E-F191-7921-D62B-055D2F5066EA}"/>
                </a:ext>
              </a:extLst>
            </p:cNvPr>
            <p:cNvSpPr/>
            <p:nvPr/>
          </p:nvSpPr>
          <p:spPr>
            <a:xfrm rot="1099051">
              <a:off x="3237045" y="1971312"/>
              <a:ext cx="715551" cy="55014"/>
            </a:xfrm>
            <a:prstGeom prst="rightArrow">
              <a:avLst/>
            </a:prstGeom>
            <a:solidFill>
              <a:srgbClr val="004299"/>
            </a:solidFill>
            <a:ln>
              <a:solidFill>
                <a:srgbClr val="004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5" name="Flecha: a la derecha 24">
              <a:extLst>
                <a:ext uri="{FF2B5EF4-FFF2-40B4-BE49-F238E27FC236}">
                  <a16:creationId xmlns:a16="http://schemas.microsoft.com/office/drawing/2014/main" id="{72493FC8-52EF-AA57-CBC3-270F082B6C07}"/>
                </a:ext>
              </a:extLst>
            </p:cNvPr>
            <p:cNvSpPr/>
            <p:nvPr/>
          </p:nvSpPr>
          <p:spPr>
            <a:xfrm rot="3358306">
              <a:off x="2945018" y="2387845"/>
              <a:ext cx="715551" cy="57344"/>
            </a:xfrm>
            <a:prstGeom prst="rightArrow">
              <a:avLst/>
            </a:prstGeom>
            <a:solidFill>
              <a:srgbClr val="004299"/>
            </a:solidFill>
            <a:ln>
              <a:solidFill>
                <a:srgbClr val="004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7" name="Flecha: a la derecha 26">
              <a:extLst>
                <a:ext uri="{FF2B5EF4-FFF2-40B4-BE49-F238E27FC236}">
                  <a16:creationId xmlns:a16="http://schemas.microsoft.com/office/drawing/2014/main" id="{BEE7B364-C0BA-B465-450F-85F84E4D80C9}"/>
                </a:ext>
              </a:extLst>
            </p:cNvPr>
            <p:cNvSpPr/>
            <p:nvPr/>
          </p:nvSpPr>
          <p:spPr>
            <a:xfrm rot="2169629">
              <a:off x="3733090" y="3247972"/>
              <a:ext cx="715551" cy="57344"/>
            </a:xfrm>
            <a:prstGeom prst="rightArrow">
              <a:avLst/>
            </a:prstGeom>
            <a:solidFill>
              <a:srgbClr val="004299"/>
            </a:solidFill>
            <a:ln>
              <a:solidFill>
                <a:srgbClr val="004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778BA3AD-7C28-ECA3-7007-D5A6B94E2B8C}"/>
                </a:ext>
              </a:extLst>
            </p:cNvPr>
            <p:cNvSpPr/>
            <p:nvPr/>
          </p:nvSpPr>
          <p:spPr>
            <a:xfrm rot="21142861">
              <a:off x="2143804" y="1806517"/>
              <a:ext cx="715551" cy="55014"/>
            </a:xfrm>
            <a:prstGeom prst="rightArrow">
              <a:avLst/>
            </a:prstGeom>
            <a:solidFill>
              <a:srgbClr val="004299"/>
            </a:solidFill>
            <a:ln>
              <a:solidFill>
                <a:srgbClr val="004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9" name="Flecha: a la derecha 28">
              <a:extLst>
                <a:ext uri="{FF2B5EF4-FFF2-40B4-BE49-F238E27FC236}">
                  <a16:creationId xmlns:a16="http://schemas.microsoft.com/office/drawing/2014/main" id="{704B9D9D-672F-B25F-0215-7538F25B4989}"/>
                </a:ext>
              </a:extLst>
            </p:cNvPr>
            <p:cNvSpPr/>
            <p:nvPr/>
          </p:nvSpPr>
          <p:spPr>
            <a:xfrm>
              <a:off x="4762271" y="3580501"/>
              <a:ext cx="350290" cy="152126"/>
            </a:xfrm>
            <a:prstGeom prst="rightArrow">
              <a:avLst/>
            </a:prstGeom>
            <a:solidFill>
              <a:srgbClr val="004299"/>
            </a:solidFill>
            <a:ln>
              <a:solidFill>
                <a:srgbClr val="004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aphicFrame>
        <p:nvGraphicFramePr>
          <p:cNvPr id="31" name="Diagrama 30">
            <a:extLst>
              <a:ext uri="{FF2B5EF4-FFF2-40B4-BE49-F238E27FC236}">
                <a16:creationId xmlns:a16="http://schemas.microsoft.com/office/drawing/2014/main" id="{C67FE31D-19D3-CA15-2598-8D42102A0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446024"/>
              </p:ext>
            </p:extLst>
          </p:nvPr>
        </p:nvGraphicFramePr>
        <p:xfrm>
          <a:off x="4572000" y="3532891"/>
          <a:ext cx="4001997" cy="188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3" name="Título 44">
            <a:extLst>
              <a:ext uri="{FF2B5EF4-FFF2-40B4-BE49-F238E27FC236}">
                <a16:creationId xmlns:a16="http://schemas.microsoft.com/office/drawing/2014/main" id="{80C8F01B-D1E3-8C7A-834C-51425E02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29" y="1287782"/>
            <a:ext cx="3675047" cy="43345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Topología Storm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0FA46E6-4BC6-02B5-038C-957FDE1DADA5}"/>
              </a:ext>
            </a:extLst>
          </p:cNvPr>
          <p:cNvGrpSpPr/>
          <p:nvPr/>
        </p:nvGrpSpPr>
        <p:grpSpPr>
          <a:xfrm>
            <a:off x="0" y="1"/>
            <a:ext cx="9144000" cy="1314451"/>
            <a:chOff x="0" y="0"/>
            <a:chExt cx="9144000" cy="1314450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C3BE2DE7-9E99-A847-96BE-A0731EF43D7C}"/>
                </a:ext>
              </a:extLst>
            </p:cNvPr>
            <p:cNvSpPr/>
            <p:nvPr/>
          </p:nvSpPr>
          <p:spPr>
            <a:xfrm>
              <a:off x="0" y="0"/>
              <a:ext cx="9144000" cy="1314450"/>
            </a:xfrm>
            <a:prstGeom prst="rect">
              <a:avLst/>
            </a:prstGeom>
            <a:solidFill>
              <a:srgbClr val="004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AD9849A1-3C5D-9C7A-D581-9493B1AB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5410" y="0"/>
              <a:ext cx="2550017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8" name="Título 44">
            <a:extLst>
              <a:ext uri="{FF2B5EF4-FFF2-40B4-BE49-F238E27FC236}">
                <a16:creationId xmlns:a16="http://schemas.microsoft.com/office/drawing/2014/main" id="{6FE90436-63B9-C9E8-D61A-DEAA1977965A}"/>
              </a:ext>
            </a:extLst>
          </p:cNvPr>
          <p:cNvSpPr txBox="1">
            <a:spLocks/>
          </p:cNvSpPr>
          <p:nvPr/>
        </p:nvSpPr>
        <p:spPr>
          <a:xfrm>
            <a:off x="5168339" y="2928092"/>
            <a:ext cx="3675047" cy="433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Clusters</a:t>
            </a:r>
          </a:p>
        </p:txBody>
      </p:sp>
      <p:sp>
        <p:nvSpPr>
          <p:cNvPr id="2" name="Título 44">
            <a:extLst>
              <a:ext uri="{FF2B5EF4-FFF2-40B4-BE49-F238E27FC236}">
                <a16:creationId xmlns:a16="http://schemas.microsoft.com/office/drawing/2014/main" id="{F464155C-2810-8762-B9E3-D4F5D74B7AA4}"/>
              </a:ext>
            </a:extLst>
          </p:cNvPr>
          <p:cNvSpPr txBox="1">
            <a:spLocks/>
          </p:cNvSpPr>
          <p:nvPr/>
        </p:nvSpPr>
        <p:spPr>
          <a:xfrm>
            <a:off x="2821021" y="352939"/>
            <a:ext cx="6427308" cy="680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CL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Mapeo</a:t>
            </a:r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CL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Enfocado</a:t>
            </a:r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s-CL" sz="4700" kern="1200" noProof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2393A35-1431-8FF6-C790-9108E32EA94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476897" y="3612812"/>
            <a:ext cx="2123803" cy="1623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495DE07-6BD2-F2A5-0A64-D5C91D5FEB16}"/>
              </a:ext>
            </a:extLst>
          </p:cNvPr>
          <p:cNvCxnSpPr>
            <a:cxnSpLocks/>
          </p:cNvCxnSpPr>
          <p:nvPr/>
        </p:nvCxnSpPr>
        <p:spPr>
          <a:xfrm>
            <a:off x="2839115" y="2827575"/>
            <a:ext cx="2694910" cy="1818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C51E764-7EBE-0D75-1688-01B5EEF4EC07}"/>
              </a:ext>
            </a:extLst>
          </p:cNvPr>
          <p:cNvCxnSpPr>
            <a:cxnSpLocks/>
          </p:cNvCxnSpPr>
          <p:nvPr/>
        </p:nvCxnSpPr>
        <p:spPr>
          <a:xfrm>
            <a:off x="2298045" y="2148555"/>
            <a:ext cx="3312762" cy="205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48ED304-83F7-994D-4AD5-EE59512FB33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286597" y="2335065"/>
            <a:ext cx="2314423" cy="1430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1155</Words>
  <Application>Microsoft Office PowerPoint</Application>
  <PresentationFormat>Presentación en pantalla (4:3)</PresentationFormat>
  <Paragraphs>297</Paragraphs>
  <Slides>32</Slides>
  <Notes>28</Notes>
  <HiddenSlides>4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4" baseType="lpstr">
      <vt:lpstr>Arial</vt:lpstr>
      <vt:lpstr>Calibri</vt:lpstr>
      <vt:lpstr>Fira Sans</vt:lpstr>
      <vt:lpstr>Fira Sans Extra Condensed</vt:lpstr>
      <vt:lpstr>Fira Sans Extra Condensed Medium</vt:lpstr>
      <vt:lpstr>Fira Sans Medium</vt:lpstr>
      <vt:lpstr>Fira Sans SemiBold</vt:lpstr>
      <vt:lpstr>Helvetica Neue</vt:lpstr>
      <vt:lpstr>lato</vt:lpstr>
      <vt:lpstr>Roboto</vt:lpstr>
      <vt:lpstr>Wingdings</vt:lpstr>
      <vt:lpstr>Tema de Office</vt:lpstr>
      <vt:lpstr>Desarrollo de un Entorno Web para la Simulación de Plataformas de Procesamiento de Streams Orientada  a Servicios</vt:lpstr>
      <vt:lpstr>Presentación de PowerPoint</vt:lpstr>
      <vt:lpstr>  Introducción</vt:lpstr>
      <vt:lpstr>Simulación Computacional</vt:lpstr>
      <vt:lpstr>Presentación de PowerPoint</vt:lpstr>
      <vt:lpstr>Topología Storm</vt:lpstr>
      <vt:lpstr>Presentación de PowerPoint</vt:lpstr>
      <vt:lpstr>Presentación de PowerPoint</vt:lpstr>
      <vt:lpstr>Topología Storm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Objetivos</vt:lpstr>
      <vt:lpstr>Objetivo General</vt:lpstr>
      <vt:lpstr>Presentación de PowerPoint</vt:lpstr>
      <vt:lpstr>Presentación de PowerPoint</vt:lpstr>
      <vt:lpstr>Metodología Scrum</vt:lpstr>
      <vt:lpstr>Presentación de PowerPoint</vt:lpstr>
      <vt:lpstr>Características de Scrum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Desarrollo Aplicación Web Basada en Simulador Storm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Aplicación Web Basada en Simulador Storm</dc:title>
  <dc:creator>casapc</dc:creator>
  <cp:lastModifiedBy>Bastian Joel Toledo Salas</cp:lastModifiedBy>
  <cp:revision>19</cp:revision>
  <dcterms:modified xsi:type="dcterms:W3CDTF">2023-04-25T01:11:09Z</dcterms:modified>
</cp:coreProperties>
</file>