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No es mucho más que un software que actúa como intermediario. Su función es la de procesar unos datos de entrada y lanzarlos de manera que puedan ser entendibles desde otro programa.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No es mucho más que un software que actúa como intermediario. Su función es la de procesar unos datos de entrada y lanzarlos de manera que puedan ser entendibles desde otro programa.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No persiguen otro objetivo que no sea el de optimizar el lenguaje y su tiempo de desarrollo.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lesscss.org/" TargetMode="External"/><Relationship Id="rId4" Type="http://schemas.openxmlformats.org/officeDocument/2006/relationships/hyperlink" Target="http://stylus-lang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sass-lang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rubyinstaller.org/" TargetMode="External"/><Relationship Id="rId4" Type="http://schemas.openxmlformats.org/officeDocument/2006/relationships/image" Target="../media/image07.png"/><Relationship Id="rId5" Type="http://schemas.openxmlformats.org/officeDocument/2006/relationships/image" Target="../media/image0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nodejs.org/en/" TargetMode="External"/><Relationship Id="rId4" Type="http://schemas.openxmlformats.org/officeDocument/2006/relationships/hyperlink" Target="https://www.npmjs.com/" TargetMode="External"/><Relationship Id="rId5" Type="http://schemas.openxmlformats.org/officeDocument/2006/relationships/hyperlink" Target="http://gulpjs.com" TargetMode="External"/><Relationship Id="rId6" Type="http://schemas.openxmlformats.org/officeDocument/2006/relationships/hyperlink" Target="https://www.npmjs.com/package/gulp-sas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youtu.be/Fju3aXW6zLM" TargetMode="External"/><Relationship Id="rId4" Type="http://schemas.openxmlformats.org/officeDocument/2006/relationships/hyperlink" Target="https://prepros.io/" TargetMode="External"/><Relationship Id="rId5" Type="http://schemas.openxmlformats.org/officeDocument/2006/relationships/hyperlink" Target="https://incident57.com/codekit/" TargetMode="External"/><Relationship Id="rId6" Type="http://schemas.openxmlformats.org/officeDocument/2006/relationships/hyperlink" Target="http://koala-app.com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koala-app.com/" TargetMode="External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koala-app.com/" TargetMode="External"/><Relationship Id="rId4" Type="http://schemas.openxmlformats.org/officeDocument/2006/relationships/image" Target="../media/image0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koala-app.com/" TargetMode="External"/><Relationship Id="rId4" Type="http://schemas.openxmlformats.org/officeDocument/2006/relationships/image" Target="../media/image1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sassmeister.com/" TargetMode="External"/><Relationship Id="rId4" Type="http://schemas.openxmlformats.org/officeDocument/2006/relationships/hyperlink" Target="http://codepen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haml.info/" TargetMode="External"/><Relationship Id="rId4" Type="http://schemas.openxmlformats.org/officeDocument/2006/relationships/image" Target="../media/image01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jade-lang.com/" TargetMode="External"/><Relationship Id="rId4" Type="http://schemas.openxmlformats.org/officeDocument/2006/relationships/image" Target="../media/image03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hyperlink" Target="http://coffeescript.org/" TargetMode="External"/><Relationship Id="rId5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eal.github.io/pod/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subTitle"/>
          </p:nvPr>
        </p:nvSpPr>
        <p:spPr>
          <a:xfrm>
            <a:off x="1524000" y="48974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Syntactically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Awesome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Style Sheets</a:t>
            </a:r>
          </a:p>
        </p:txBody>
      </p:sp>
      <p:pic>
        <p:nvPicPr>
          <p:cNvPr descr="http://sass-lang.com/assets/img/logos/logo-235e394c.png"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1085850"/>
            <a:ext cx="48767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Pre-Procesadores de CSS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LESS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Stylus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Tritium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http://sass-lang.com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Nació en el 2007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más inteligente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Requiere un buen conocimiento de CSS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Sassy CSS es la extensión por default: .scss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es lo mismo que .sass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Sassy Vs. Sass</a:t>
            </a:r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.s</a:t>
            </a:r>
            <a:r>
              <a:rPr lang="en-US"/>
              <a:t>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 Vs. .s</a:t>
            </a:r>
            <a:r>
              <a:rPr lang="en-US"/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SCSS Vs. Sass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.scss</a:t>
            </a:r>
          </a:p>
        </p:txBody>
      </p:sp>
      <p:sp>
        <p:nvSpPr>
          <p:cNvPr id="162" name="Shape 16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.sass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787" y="2601913"/>
            <a:ext cx="4844039" cy="30393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Shape 164"/>
          <p:cNvCxnSpPr/>
          <p:nvPr/>
        </p:nvCxnSpPr>
        <p:spPr>
          <a:xfrm>
            <a:off x="6096000" y="955963"/>
            <a:ext cx="0" cy="523369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9875" y="2601913"/>
            <a:ext cx="5152620" cy="3233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Sassy Vs. Sass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197487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 de .sass</a:t>
            </a:r>
          </a:p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6197487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llaves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punto y coma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 al 100% de la tabulación del archivo</a:t>
            </a:r>
          </a:p>
        </p:txBody>
      </p:sp>
      <p:sp>
        <p:nvSpPr>
          <p:cNvPr id="173" name="Shape 173"/>
          <p:cNvSpPr txBox="1"/>
          <p:nvPr>
            <p:ph idx="3" type="body"/>
          </p:nvPr>
        </p:nvSpPr>
        <p:spPr>
          <a:xfrm>
            <a:off x="90625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 de .scss</a:t>
            </a:r>
          </a:p>
        </p:txBody>
      </p:sp>
      <p:sp>
        <p:nvSpPr>
          <p:cNvPr id="174" name="Shape 174"/>
          <p:cNvSpPr txBox="1"/>
          <p:nvPr>
            <p:ph idx="4" type="body"/>
          </p:nvPr>
        </p:nvSpPr>
        <p:spPr>
          <a:xfrm>
            <a:off x="90625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Llaves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}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Punto y comas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Comentarios en Sass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No saldrán en el archivo final de CSS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Sí saldrán en el archivo final de CSS */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2CC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Trabajando con </a:t>
            </a:r>
            <a:r>
              <a:rPr lang="en-US"/>
              <a:t>Sassy (.scss) </a:t>
            </a: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/>
              <a:t>Sass(.sass)</a:t>
            </a: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86" name="Shape 186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¡Práctica!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Compiladores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Compiladores</a:t>
            </a:r>
          </a:p>
        </p:txBody>
      </p:sp>
      <p:sp>
        <p:nvSpPr>
          <p:cNvPr id="197" name="Shape 197"/>
          <p:cNvSpPr/>
          <p:nvPr/>
        </p:nvSpPr>
        <p:spPr>
          <a:xfrm>
            <a:off x="1340426" y="2381250"/>
            <a:ext cx="1579418" cy="103909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.sass/.scss</a:t>
            </a:r>
          </a:p>
        </p:txBody>
      </p:sp>
      <p:cxnSp>
        <p:nvCxnSpPr>
          <p:cNvPr id="198" name="Shape 198"/>
          <p:cNvCxnSpPr/>
          <p:nvPr/>
        </p:nvCxnSpPr>
        <p:spPr>
          <a:xfrm>
            <a:off x="3179617" y="2841914"/>
            <a:ext cx="99752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9" name="Shape 199"/>
          <p:cNvSpPr/>
          <p:nvPr/>
        </p:nvSpPr>
        <p:spPr>
          <a:xfrm>
            <a:off x="4433453" y="2362199"/>
            <a:ext cx="1579418" cy="103909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Compilador</a:t>
            </a:r>
          </a:p>
        </p:txBody>
      </p:sp>
      <p:cxnSp>
        <p:nvCxnSpPr>
          <p:cNvPr id="200" name="Shape 200"/>
          <p:cNvCxnSpPr/>
          <p:nvPr/>
        </p:nvCxnSpPr>
        <p:spPr>
          <a:xfrm>
            <a:off x="6459680" y="2862693"/>
            <a:ext cx="99060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1" name="Shape 201"/>
          <p:cNvSpPr/>
          <p:nvPr/>
        </p:nvSpPr>
        <p:spPr>
          <a:xfrm>
            <a:off x="7737763" y="2362199"/>
            <a:ext cx="1579418" cy="103909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Compiladores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Consola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Definición: ¿Qué es un Preprocesador?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Es un programa que procesa datos a la entrada y produce datos en la salida que serán usados como entrada de datos para otro programa.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Compiladores por consola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Ruby -&gt;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http://rubyinstaller.org/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Instalar Sass -&gt;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archivo CSS -&gt; 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4067" y="2252228"/>
            <a:ext cx="3019424" cy="62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5337" y="2838450"/>
            <a:ext cx="29813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Compiladores por consola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Node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https://nodejs.org/en/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NPM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https://www.npmjs.com/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Gulp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http://gulpjs.com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gulp-sass -&gt;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https://www.npmjs.com/package/gulp-sass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Compiladores GUI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Scout (Mac y Windows, gratuito) -&gt;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http://youtu.be/Fju3aXW6zLM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Prepros (Mac y Windows, gratuito/pago) -&gt;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https://prepros.io/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CodeKit (Mac, pago) -&gt;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https://incident57.com/codekit/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Koala (Mac y Windows, gratuito) -&gt;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http://koala-app.com/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Koala</a:t>
            </a:r>
          </a:p>
        </p:txBody>
      </p:sp>
      <p:pic>
        <p:nvPicPr>
          <p:cNvPr descr="Captura.png"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8024" y="1798027"/>
            <a:ext cx="8395950" cy="410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Koala</a:t>
            </a:r>
          </a:p>
        </p:txBody>
      </p:sp>
      <p:pic>
        <p:nvPicPr>
          <p:cNvPr descr="Captura.JPG"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1612" y="1421337"/>
            <a:ext cx="8543925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Koala</a:t>
            </a:r>
          </a:p>
        </p:txBody>
      </p:sp>
      <p:pic>
        <p:nvPicPr>
          <p:cNvPr descr="Captura.JPG"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087" y="1348937"/>
            <a:ext cx="8543925" cy="5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Prepros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proyecto</a:t>
            </a: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9305" y="365125"/>
            <a:ext cx="6864600" cy="48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838200" y="1825625"/>
            <a:ext cx="36433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proyecto: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el output style: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Compress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Compact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Expanded </a:t>
            </a: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1544" y="365125"/>
            <a:ext cx="6872255" cy="4795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Prepros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838200" y="1825625"/>
            <a:ext cx="36433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proyecto: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prefijos</a:t>
            </a: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5353" y="365125"/>
            <a:ext cx="6958444" cy="4870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Compiladores Online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SassMeister -&gt;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http://sassmeister.com/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Codepen -&gt;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http://codepen.io/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Definición: ¿Qué es un Preprocesador?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Es un programa que procesa datos a la entrada y produce datos en la salida que serán usados como entrada de datos para otro programa.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2CC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Trabajando con compiladores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¡Práctica!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Beneficios y Características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38000"/>
              </a:lnSpc>
              <a:spcBef>
                <a:spcPts val="0"/>
              </a:spcBef>
              <a:buSzPct val="39285"/>
              <a:buFont typeface="Arial"/>
              <a:buChar char="●"/>
            </a:pPr>
            <a:r>
              <a:rPr lang="en-US"/>
              <a:t>Permite herencia y POO.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buSzPct val="39285"/>
              <a:buFont typeface="Arial"/>
              <a:buChar char="●"/>
            </a:pPr>
            <a:r>
              <a:rPr lang="en-US"/>
              <a:t>Permiten el uso de variables.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buSzPct val="39285"/>
              <a:buFont typeface="Arial"/>
              <a:buChar char="●"/>
            </a:pPr>
            <a:r>
              <a:rPr lang="en-US"/>
              <a:t>Permiten realizar operaciones.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buSzPct val="39285"/>
              <a:buFont typeface="Arial"/>
              <a:buChar char="●"/>
            </a:pPr>
            <a:r>
              <a:rPr lang="en-US"/>
              <a:t>Se realizan comentarios de código automáticos.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buSzPct val="39285"/>
              <a:buFont typeface="Arial"/>
              <a:buChar char="●"/>
            </a:pPr>
            <a:r>
              <a:rPr lang="en-US"/>
              <a:t>Se organiza de forma estructurada y automática el código.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buSzPct val="39285"/>
              <a:buFont typeface="Arial"/>
              <a:buChar char="●"/>
            </a:pPr>
            <a:r>
              <a:rPr lang="en-US"/>
              <a:t>Permiten el uso de funciones, estructuras de control, bucles…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39285"/>
              <a:buFont typeface="Arial"/>
              <a:buChar char="●"/>
            </a:pPr>
            <a:r>
              <a:rPr lang="en-US"/>
              <a:t>Facilitan el concepto de desarrollo DRY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Pre-Procesadores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Halm -&gt; HTML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Jade -&gt; HTML (Node)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CoffeeScript -&gt; JavaScript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PHP -&gt; POD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Halm</a:t>
            </a:r>
            <a:r>
              <a:rPr lang="en-US"/>
              <a:t> -&gt; HTML</a:t>
            </a:r>
          </a:p>
        </p:txBody>
      </p:sp>
      <p:pic>
        <p:nvPicPr>
          <p:cNvPr descr="Captura de pantalla 2016-07-08 a las 18.53.36.png"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5312" y="365112"/>
            <a:ext cx="30384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2016-07-08 a las 19.13.03.png"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4875" y="2961500"/>
            <a:ext cx="103822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Jade</a:t>
            </a:r>
            <a:r>
              <a:rPr lang="en-US"/>
              <a:t> -&gt; HTML </a:t>
            </a:r>
            <a:r>
              <a:rPr lang="en-US" sz="2200"/>
              <a:t>(Node Templating)</a:t>
            </a:r>
          </a:p>
        </p:txBody>
      </p:sp>
      <p:pic>
        <p:nvPicPr>
          <p:cNvPr descr="Captura de pantalla 2016-07-08 a las 19.15.31.png"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150" y="365112"/>
            <a:ext cx="291465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2016-07-08 a las 19.16.03.png"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100" y="2014037"/>
            <a:ext cx="1135380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pantalla 2016-07-08 a las 19.19.49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475" y="119325"/>
            <a:ext cx="7683050" cy="67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type="title"/>
          </p:nvPr>
        </p:nvSpPr>
        <p:spPr>
          <a:xfrm>
            <a:off x="838200" y="50887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800" u="sng">
                <a:solidFill>
                  <a:schemeClr val="hlink"/>
                </a:solidFill>
                <a:hlinkClick r:id="rId4"/>
              </a:rPr>
              <a:t>CoffeeScript</a:t>
            </a:r>
            <a:r>
              <a:rPr lang="en-US" sz="3800"/>
              <a:t> -&gt; JavaScript</a:t>
            </a:r>
          </a:p>
        </p:txBody>
      </p:sp>
      <p:pic>
        <p:nvPicPr>
          <p:cNvPr descr="Captura de pantalla 2016-07-08 a las 19.17.51.png"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86850" y="799375"/>
            <a:ext cx="22669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POD</a:t>
            </a:r>
            <a:r>
              <a:rPr lang="en-US"/>
              <a:t> -&gt; PHP</a:t>
            </a:r>
          </a:p>
        </p:txBody>
      </p:sp>
      <p:pic>
        <p:nvPicPr>
          <p:cNvPr descr="Captura de pantalla 2016-07-08 a las 19.22.31.png"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34" y="1627474"/>
            <a:ext cx="6369055" cy="4699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.JPG"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3989" y="1627474"/>
            <a:ext cx="4823245" cy="4580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