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ss-lang.com/gui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ass-lang.com/guide#topic-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aniuse.com/#feat=css-variabl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1524000" y="48974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Syntactically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Awesome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Style Sheets</a:t>
            </a:r>
          </a:p>
        </p:txBody>
      </p:sp>
      <p:pic>
        <p:nvPicPr>
          <p:cNvPr descr="http://sass-lang.com/assets/img/logos/logo-235e394c.png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085850"/>
            <a:ext cx="48767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Veamos cómo funciona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http://sass-lang.com/guide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 de .scss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Llaves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 y comas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Uso del @ para funcionalidades propias</a:t>
            </a:r>
            <a:br>
              <a:rPr lang="en-US"/>
            </a:br>
            <a:r>
              <a:rPr lang="en-US"/>
              <a:t>(No confundir con @media o con @import)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(Documentación)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al manejo de variables en Sass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Ideales para manejarse con colores, fuentes, ciclos, etc.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trabajan con signo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suelen declarar al comienzo del archivo aunque no es necesario inicializarlas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momento de compilar el archivo, las variables se convierten en su contenido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el momento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compila como variable de CSS (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http://caniuse.com/#feat=css-variables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$color: #900;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----------------- Compiladas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$txt-size: 12px;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$txt-color: violet;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$bg-color: #333;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#cabecera{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color: $txt-color;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font-size: $txt-size;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#cabecera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color: violet;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font-size: 12px;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Trabajando con variables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¡Práctica!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