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ugogiraudel.com/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y listas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 anidadas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límite en la profundidad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012" y="3429000"/>
            <a:ext cx="4638674" cy="14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 anidadas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y cuando seamos cuidadosos, podemos omitir los paréntesis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287" y="3449637"/>
            <a:ext cx="4543424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¡Cuidado!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índices de las listas </a:t>
            </a: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empiezan en 1</a:t>
            </a: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en 0 como en otros lenguajes.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listas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utilizar con Sass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contenido de la lista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nth($lista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índice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podemos imprimir los valores.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405" y="3429000"/>
            <a:ext cx="4907189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elementos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nth($lista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índice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podemos imprimir los valores.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contenido de la lista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length($lista) nos permite saber la cantidad de elementos en cada una de nuestras listas.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83" y="3429000"/>
            <a:ext cx="4321031" cy="123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y último elemento de lista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5183187" y="987425"/>
            <a:ext cx="6172199" cy="6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 creamos las funciones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una función nativa de Sass, sino que fue una idea </a:t>
            </a:r>
            <a:r>
              <a:rPr b="0" i="1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(genial)</a:t>
            </a: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0" i="0" lang="es-AR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Hugo Giraudel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183187" y="3817721"/>
            <a:ext cx="6172199" cy="6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las utilizamos :)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737" y="1429075"/>
            <a:ext cx="4810124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0771" y="4440887"/>
            <a:ext cx="4029074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 practicar!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transforman en variables de CSS al compilarse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Simplemente se compilan con el valor correspondiente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39246"/>
            <a:ext cx="3067049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 no es para nada estricto con el tipo de dato que guarda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Tampoco requiere que se inicialicen las variables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averiguar el tipo de datos que guarda con 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type-of($var)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33650"/>
            <a:ext cx="260032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8525" y="2571750"/>
            <a:ext cx="2133599" cy="17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Variables - Flags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!default: define el valor por defecto cuando no está definido o es null</a:t>
            </a:r>
          </a:p>
          <a:p>
            <a:pPr lvl="0">
              <a:spcBef>
                <a:spcPts val="0"/>
              </a:spcBef>
              <a:buNone/>
            </a:pPr>
            <a:r>
              <a:rPr lang="es-AR"/>
              <a:t>!global: cambia el alcance de la variable, convirtiendola en una variable global</a:t>
            </a:r>
            <a:br>
              <a:rPr lang="es-AR"/>
            </a:br>
            <a:r>
              <a:rPr lang="es-AR"/>
              <a:t>(No es considerado una buena práctica, pero puedo ser útil en casos especiales)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Variables - Exists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SASS provee dos funciones nativas para chequear si una variable existe. Usamos </a:t>
            </a:r>
            <a:r>
              <a:rPr i="1" lang="es-AR"/>
              <a:t>variable-exists</a:t>
            </a:r>
            <a:r>
              <a:rPr lang="es-AR"/>
              <a:t> o </a:t>
            </a:r>
            <a:r>
              <a:rPr i="1" lang="es-AR"/>
              <a:t>global-variable-exists</a:t>
            </a:r>
            <a:r>
              <a:rPr lang="es-AR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s-AR"/>
              <a:t>Evitamos así errores de compilación si no tenemos valores definidos.</a:t>
            </a:r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325" y="3528625"/>
            <a:ext cx="7279349" cy="30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versión de Arrays de Sass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con varios compartimientos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contenido se puede declarar con coma o con espacios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987" y="3335337"/>
            <a:ext cx="4772024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