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Bucles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en Sass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@while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@for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018683" y="4506621"/>
            <a:ext cx="2258291" cy="46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 -&gt;</a:t>
            </a:r>
          </a:p>
        </p:txBody>
      </p:sp>
      <p:pic>
        <p:nvPicPr>
          <p:cNvPr id="155" name="Shape 1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30709"/>
            <a:ext cx="5438774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6364" y="252412"/>
            <a:ext cx="3514724" cy="63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@each</a:t>
            </a:r>
          </a:p>
        </p:txBody>
      </p:sp>
      <p:pic>
        <p:nvPicPr>
          <p:cNvPr id="96" name="Shape 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386" y="1690688"/>
            <a:ext cx="5991224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838199" y="3519487"/>
            <a:ext cx="10515599" cy="46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 a: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0386" y="4206155"/>
            <a:ext cx="49053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1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1" lang="es-AR" sz="6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#{</a:t>
            </a:r>
            <a:r>
              <a:rPr b="0" i="1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$valor</a:t>
            </a:r>
            <a:r>
              <a:rPr b="1" i="1" lang="es-AR" sz="6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1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?!?!?!?!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queremos ejecutar una variable como un elemento de clase, es necesario envolverla de un numeral y llaves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@Each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3065317"/>
            <a:ext cx="10515599" cy="46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Compila: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46513"/>
            <a:ext cx="9020175" cy="13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788351"/>
            <a:ext cx="9839324" cy="22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@Each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38200" y="1825625"/>
            <a:ext cx="10515599" cy="543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ideal para realizar sprites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76983"/>
            <a:ext cx="8448675" cy="26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9666" y="1644938"/>
            <a:ext cx="247649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@Each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38200" y="1825625"/>
            <a:ext cx="10515599" cy="543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9666" y="1644938"/>
            <a:ext cx="247649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46156"/>
            <a:ext cx="12192000" cy="1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@for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¿Cuántas veces?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@for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194462" y="3068564"/>
            <a:ext cx="2258291" cy="46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 -&gt;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490662"/>
            <a:ext cx="349567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44589"/>
            <a:ext cx="4429124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794470" y="4135362"/>
            <a:ext cx="2582574" cy="123197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trabajamos con números, no hay que olvidar la medida que estamos utilizando (px, %, em, rem,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