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Condicionales</a:t>
            </a:r>
          </a:p>
        </p:txBody>
      </p:sp>
      <p:pic>
        <p:nvPicPr>
          <p:cNvPr id="90" name="Shape 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6172199" cy="246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/>
        <p:spPr>
          <a:xfrm>
            <a:off x="5221432" y="4562041"/>
            <a:ext cx="4991099" cy="581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214" y="5768253"/>
            <a:ext cx="5086349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3096490" y="4416135"/>
            <a:ext cx="0" cy="195219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3106882" y="4852553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>
            <a:off x="3106882" y="6068289"/>
            <a:ext cx="1849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