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you always wanted in CSS”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oubsecure-a.akamaihd.net/get/b230/p/coub/simple/cw_timeline_pic/446ea0f45ae/282610a54119f98540021/big_1453952303_image.jp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16" y="162168"/>
            <a:ext cx="11022965" cy="65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Over-Nesting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nesting es tan copado, se nos puede ir de las manos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Nunca es buena idea generar estilos sumamente específicos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debe ser controlable y fácil de editar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Metodología BEM	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</a:p>
        </p:txBody>
      </p:sp>
      <p:pic>
        <p:nvPicPr>
          <p:cNvPr id="91" name="Shape 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2752725"/>
            <a:ext cx="5600699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Eso compila a…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¡Magia!</a:t>
            </a:r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2953543"/>
            <a:ext cx="6000750" cy="20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¡Y algunas cosas más interesantes!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1825625"/>
            <a:ext cx="40766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pseudo-clases como :active, :hover o :focus, se marcan con un 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esta forma evitamos que se generen espacios como a :hover, que rompen la sintaxis de CSS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60" y="2119311"/>
            <a:ext cx="64389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8200" y="1825625"/>
            <a:ext cx="5257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también nos servirá para seleccionar al elemento de nesting con el que estamos trabajando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esta forma, podremos seleccionar elementos anteriores a este.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421" y="1690688"/>
            <a:ext cx="5553074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421" y="3864133"/>
            <a:ext cx="4505325" cy="8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¡Peligro!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nesting es adictivo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th great nesting power comes great responsibility"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387" y="1524316"/>
            <a:ext cx="4467224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