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1524000" y="48974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Repaso</a:t>
            </a:r>
          </a:p>
        </p:txBody>
      </p:sp>
      <p:pic>
        <p:nvPicPr>
          <p:cNvPr descr="http://sass-lang.com/assets/img/logos/logo-235e394c.png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085850"/>
            <a:ext cx="48767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Repaso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Vs. Listas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Bucles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@each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@for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@while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Condicionales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Nesting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¡Cuidado con nesting!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