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optal.com/css/sass-mixins-keep-your-stylesheets-d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 &amp; Mixins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@Mixin con parámetro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683828" y="3101939"/>
            <a:ext cx="665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44817"/>
            <a:ext cx="489585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8846" y="2291628"/>
            <a:ext cx="4972049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860476" y="3101939"/>
            <a:ext cx="665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48245"/>
            <a:ext cx="505777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5494" y="1309870"/>
            <a:ext cx="4657724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Varios parámetros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617804"/>
            <a:ext cx="10515599" cy="647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necesidad de saber cuántos valores, agregando “…”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860476" y="3101939"/>
            <a:ext cx="665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65216"/>
            <a:ext cx="4843024" cy="386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072" y="2213706"/>
            <a:ext cx="3758044" cy="392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Mixins Libraries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Buen Blog Post Introductorio: 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https://www.toptal.com/css/sass-mixins-keep-your-stylesheets-dry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AR"/>
              <a:t>Librerías Conocidas:</a:t>
            </a:r>
          </a:p>
          <a:p>
            <a:pPr indent="-228600" lvl="0" marL="457200">
              <a:spcBef>
                <a:spcPts val="0"/>
              </a:spcBef>
            </a:pPr>
            <a:r>
              <a:rPr lang="es-AR"/>
              <a:t>Bourbon</a:t>
            </a:r>
          </a:p>
          <a:p>
            <a:pPr indent="-228600" lvl="0" marL="457200">
              <a:spcBef>
                <a:spcPts val="0"/>
              </a:spcBef>
            </a:pPr>
            <a:r>
              <a:rPr lang="es-AR"/>
              <a:t>Andy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@Extends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@Extends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711324"/>
            <a:ext cx="10515599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Pasar propiedades y valores de un selector a otro.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14575"/>
            <a:ext cx="5048249" cy="45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4175" y="2676525"/>
            <a:ext cx="48958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810250" y="4229100"/>
            <a:ext cx="6857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@Extends sin Sass</a:t>
            </a:r>
          </a:p>
        </p:txBody>
      </p:sp>
      <p:pic>
        <p:nvPicPr>
          <p:cNvPr id="104" name="Shape 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39118"/>
            <a:ext cx="94488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829300" y="2743200"/>
            <a:ext cx="5143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9037" y="3379667"/>
            <a:ext cx="4733925" cy="347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@extends Vs. CSS puro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@extends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hay necesidad de modificar HTML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selector final queda más complejo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.mensaje, .exito, .error{}</a:t>
            </a:r>
          </a:p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puro</a:t>
            </a:r>
          </a:p>
        </p:txBody>
      </p:sp>
      <p:sp>
        <p:nvSpPr>
          <p:cNvPr id="115" name="Shape 11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Modificamos HTML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El/los selector final queda más simple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.mensaje 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@Extends con placeholders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queremos evitar crear una clase nueva (.mensaje, en el caso anterior)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%mensaje{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Contenido…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incluye con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.clase{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@extend %mensaje;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@Mixins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Funciones ~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@Mixins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Declaraciones que se pueden reutilizar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Aceptan parámetros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cual las hace muy parecidas a… Funciones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@Mixin simple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3981449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548746" y="3101939"/>
            <a:ext cx="665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885" y="2414586"/>
            <a:ext cx="38385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