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witter.com/un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a.im/CSSgram/" TargetMode="External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pps.eky.hk/css-triangle-generator/" TargetMode="External"/><Relationship Id="rId4" Type="http://schemas.openxmlformats.org/officeDocument/2006/relationships/hyperlink" Target="https://css-tricks.com/animation-css-triangles-work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Mixins útiles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¡Para tener siempre cerca!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Mixins útiles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Opacity cross-browser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Clearfix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 (la súper idea de </a:t>
            </a:r>
            <a:r>
              <a:rPr b="0" i="1" lang="es-AR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@una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Opacity cross-browser</a:t>
            </a:r>
          </a:p>
        </p:txBody>
      </p:sp>
      <p:pic>
        <p:nvPicPr>
          <p:cNvPr id="97" name="Shape 9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036" y="2567781"/>
            <a:ext cx="70199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Clearfix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46093"/>
            <a:ext cx="6010274" cy="45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 (por Una Kravets)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8200" y="1825625"/>
            <a:ext cx="10515599" cy="52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http://una.im/CSSgram/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6480" y="949195"/>
            <a:ext cx="4967319" cy="4959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E4D4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¡Práctica!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Flechas/Triángulos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Tomando como referencia este sitio: </a:t>
            </a:r>
            <a:r>
              <a:rPr b="0" i="0" lang="es-AR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http://apps.eky.hk/css-triangle-generator/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este ejemplo: </a:t>
            </a:r>
            <a:r>
              <a:rPr b="0" i="0" lang="es-AR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https://css-tricks.com/animation-css-triangles-work/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mixins para generar flechas/triángulos que pueda recibir los siguientes parámetros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Ribbons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un mixins que arme el siguiente ribbon (http://jsfiddle.net/FT8hV/201/ ) tomando el color como parámetro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