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Queries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¡Con Sass!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Trabajando Media Queries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Mixins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Nesting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mixins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mixins</a:t>
            </a:r>
          </a:p>
        </p:txBody>
      </p:sp>
      <p:pic>
        <p:nvPicPr>
          <p:cNvPr id="102" name="Shape 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418" y="1825625"/>
            <a:ext cx="707316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los mixins</a:t>
            </a:r>
          </a:p>
        </p:txBody>
      </p:sp>
      <p:pic>
        <p:nvPicPr>
          <p:cNvPr id="108" name="Shape 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4412" y="2558256"/>
            <a:ext cx="2543174" cy="28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Mixins para media-queries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Ideales para marcar break-points fijos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 semánticos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“large”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“medium”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“small”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nesting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Nesting con media-queries</a:t>
            </a:r>
          </a:p>
        </p:txBody>
      </p:sp>
      <p:pic>
        <p:nvPicPr>
          <p:cNvPr id="125" name="Shape 1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1387" y="2429668"/>
            <a:ext cx="5229225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Nesting con media-queries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permiten trabajar de forma más cómoda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 por otro lado, nos podemos perder en la profundidad de los nesting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generar más medias-queries que las necesarias.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