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subTitle"/>
          </p:nvPr>
        </p:nvSpPr>
        <p:spPr>
          <a:xfrm>
            <a:off x="1524000" y="48974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</a:p>
        </p:txBody>
      </p:sp>
      <p:pic>
        <p:nvPicPr>
          <p:cNvPr descr="http://sass-lang.com/assets/img/logos/logo-235e394c.png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085850"/>
            <a:ext cx="4876799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Mixins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Queries con Sass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