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ss-lang.com/documentation/Sass/Script/Functions.html#rgb_functions" TargetMode="External"/><Relationship Id="rId4" Type="http://schemas.openxmlformats.org/officeDocument/2006/relationships/hyperlink" Target="http://jackiebalzer.com/colo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s.wikipedia.org/wiki/Colores_complementarios" TargetMode="External"/><Relationship Id="rId4" Type="http://schemas.openxmlformats.org/officeDocument/2006/relationships/image" Target="../media/image04.png"/><Relationship Id="rId5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Pre-definidas de Sass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colores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muchas funciones de color disponibles, las más interesantes son: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Darken()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Lighten()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Rgba()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Mix()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Complement()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ver más: </a:t>
            </a:r>
            <a:r>
              <a:rPr b="0" i="0" lang="es-AR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http://jackiebalzer.com/color</a:t>
            </a: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Darken() y Lighten()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599" cy="894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0" i="0" lang="es-A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Ideales para trabajar estados de :hover o degradados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b="0" i="0" lang="es-A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Debemos marcar el % de impacto que queremos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078480"/>
            <a:ext cx="61150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743450"/>
            <a:ext cx="89916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Rgba()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38200" y="1825625"/>
            <a:ext cx="105156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 para conseguir X color con X cantidad de opacidad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color original lo podemos entregar en cualquier formato (hexadecimal, decimal o incluso en inglés)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725" y="3681411"/>
            <a:ext cx="5248200" cy="5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Mix()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838200" y="1825625"/>
            <a:ext cx="10515599" cy="75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Mezcla dos colores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061334"/>
            <a:ext cx="6562725" cy="192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Mix()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838200" y="1825625"/>
            <a:ext cx="10515599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indicarle cuál es el color principal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ejemplo, marcamos solo un 25% del color marrón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429000"/>
            <a:ext cx="7010400" cy="19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Complement()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38200" y="1825625"/>
            <a:ext cx="10515599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 el color complementario del indicado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más información sobre colores complementarios: </a:t>
            </a:r>
            <a:r>
              <a:rPr b="0" i="0" lang="es-AR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https://es.wikipedia.org/wiki/Colores_complementarios</a:t>
            </a: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563937"/>
            <a:ext cx="5343525" cy="161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9950" y="3906837"/>
            <a:ext cx="4133849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6365557" y="4081173"/>
            <a:ext cx="525780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