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Partials e Imports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Separando nuestros archivos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Separar nuestros archivos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separar nuestro CSS en varias partes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Mixins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esta forma, es más simple para modificarlo y mantener una buena organización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partials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nombre del archivo debe comenzar con guión bajo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_mixins.scss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_fonts.sass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Importando un partial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599" cy="2334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partials, al ser justamente, partes de una hoja de estilo, no se compilan de forma individual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compilan junto al archivo general de estilos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Debemos importarlos al comienzo de nuestro archivo usando su nombre, sin el guión bajo ni la extensión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904" y="4606289"/>
            <a:ext cx="4681128" cy="117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