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Maps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Organizando una gran cantidad de estilos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No confundir con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/>
              <a:t>SourceMaps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¿¡Objetos?!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 Tienen su parecido 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838199" y="1825625"/>
            <a:ext cx="736282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 para grandes proyectos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Manejo de templates/themes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Fácil de cambiar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2464" y="1690688"/>
            <a:ext cx="31527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Armando un map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838200" y="1825625"/>
            <a:ext cx="599122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Visualmente, la sintaxis se parece a la de una lista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obligatorio el uso del paréntesis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nombrarlo de la forma que nosotros creamos conveniente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9425" y="1825625"/>
            <a:ext cx="4524374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Aplicando un mapa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838200" y="1825625"/>
            <a:ext cx="688847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Debemos llamar al mapa que queremos aplicar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Luego a la key que nos interesa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Mapa </a:t>
            </a:r>
            <a:r>
              <a:rPr b="0" i="1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$mapa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b="0" i="1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5195887"/>
            <a:ext cx="5333999" cy="9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Recorriendo un mapa</a:t>
            </a: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es necesario escribir todas las propiedades.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¡Tenemos loops!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Recorriendo un mapa</a:t>
            </a:r>
          </a:p>
        </p:txBody>
      </p:sp>
      <p:pic>
        <p:nvPicPr>
          <p:cNvPr id="130" name="Shape 1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25833"/>
            <a:ext cx="6019799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6400800" y="2994659"/>
            <a:ext cx="89153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A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4250" y="2572315"/>
            <a:ext cx="4019549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