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71" r:id="rId8"/>
    <p:sldId id="278" r:id="rId9"/>
    <p:sldId id="272" r:id="rId10"/>
    <p:sldId id="273" r:id="rId11"/>
    <p:sldId id="274" r:id="rId12"/>
    <p:sldId id="262" r:id="rId13"/>
    <p:sldId id="260" r:id="rId14"/>
    <p:sldId id="263" r:id="rId15"/>
    <p:sldId id="261" r:id="rId16"/>
    <p:sldId id="264" r:id="rId17"/>
    <p:sldId id="275" r:id="rId18"/>
    <p:sldId id="276" r:id="rId19"/>
    <p:sldId id="277" r:id="rId20"/>
    <p:sldId id="26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pros.io/" TargetMode="External"/><Relationship Id="rId2" Type="http://schemas.openxmlformats.org/officeDocument/2006/relationships/hyperlink" Target="http://youtu.be/Fju3aXW6z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ala-app.com/" TargetMode="External"/><Relationship Id="rId4" Type="http://schemas.openxmlformats.org/officeDocument/2006/relationships/hyperlink" Target="https://incident57.com/codeki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" TargetMode="External"/><Relationship Id="rId2" Type="http://schemas.openxmlformats.org/officeDocument/2006/relationships/hyperlink" Target="http://sassmeiste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7438"/>
            <a:ext cx="9144000" cy="1655762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b="1" dirty="0" smtClean="0"/>
              <a:t>Awesome</a:t>
            </a:r>
            <a:r>
              <a:rPr lang="en-US" dirty="0" smtClean="0"/>
              <a:t> Style Sheets</a:t>
            </a:r>
            <a:endParaRPr lang="en-US" dirty="0"/>
          </a:p>
        </p:txBody>
      </p:sp>
      <p:pic>
        <p:nvPicPr>
          <p:cNvPr id="5" name="Picture 2" descr="http://sass-lang.com/assets/img/logos/logo-235e39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858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Comentarios en </a:t>
            </a:r>
            <a:r>
              <a:rPr lang="es-AR" dirty="0" err="1" smtClean="0"/>
              <a:t>Sass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// No saldrán en el archivo final de CSS</a:t>
            </a:r>
          </a:p>
          <a:p>
            <a:pPr marL="0" indent="0">
              <a:buNone/>
            </a:pPr>
            <a:r>
              <a:rPr lang="es-AR" dirty="0" smtClean="0"/>
              <a:t>/* Sí saldrán en el archivo final de CSS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Trabajando con </a:t>
            </a:r>
            <a:r>
              <a:rPr lang="es-AR" dirty="0" err="1" smtClean="0"/>
              <a:t>Sass</a:t>
            </a:r>
            <a:r>
              <a:rPr lang="es-AR" dirty="0" smtClean="0"/>
              <a:t> y </a:t>
            </a:r>
            <a:r>
              <a:rPr lang="es-AR" dirty="0" err="1" smtClean="0"/>
              <a:t>Sassy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¡Práctica!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Compiladores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Compiladores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40427" y="2381250"/>
            <a:ext cx="1579418" cy="1039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dirty="0" smtClean="0"/>
              <a:t>.</a:t>
            </a:r>
            <a:r>
              <a:rPr lang="es-AR" sz="2200" dirty="0" err="1" smtClean="0"/>
              <a:t>sass</a:t>
            </a:r>
            <a:r>
              <a:rPr lang="es-AR" sz="2200" dirty="0" smtClean="0"/>
              <a:t>/.</a:t>
            </a:r>
            <a:r>
              <a:rPr lang="es-AR" sz="2200" dirty="0" err="1" smtClean="0"/>
              <a:t>scss</a:t>
            </a:r>
            <a:endParaRPr lang="es-AR" sz="22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179618" y="2841914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4433454" y="2362199"/>
            <a:ext cx="1579418" cy="1039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dirty="0" smtClean="0"/>
              <a:t>Compilador</a:t>
            </a:r>
            <a:endParaRPr lang="es-AR" sz="22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6459681" y="2862694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7737763" y="2362199"/>
            <a:ext cx="1579418" cy="1039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200" dirty="0" smtClean="0"/>
              <a:t>CSS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290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Compiladores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Consola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GUI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9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Compiladores por consola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Ruby -&gt; </a:t>
            </a:r>
            <a:r>
              <a:rPr lang="es-AR" dirty="0">
                <a:hlinkClick r:id="rId2"/>
              </a:rPr>
              <a:t>http://rubyinstaller.org</a:t>
            </a:r>
            <a:r>
              <a:rPr lang="es-AR" dirty="0" smtClean="0">
                <a:hlinkClick r:id="rId2"/>
              </a:rPr>
              <a:t>/</a:t>
            </a:r>
            <a:r>
              <a:rPr lang="es-AR" dirty="0" smtClean="0"/>
              <a:t> </a:t>
            </a:r>
          </a:p>
          <a:p>
            <a:r>
              <a:rPr lang="es-AR" dirty="0" smtClean="0"/>
              <a:t>Instalar </a:t>
            </a:r>
            <a:r>
              <a:rPr lang="es-AR" dirty="0" err="1" smtClean="0"/>
              <a:t>Sass</a:t>
            </a:r>
            <a:r>
              <a:rPr lang="es-AR" dirty="0" smtClean="0"/>
              <a:t> -&gt;</a:t>
            </a:r>
          </a:p>
          <a:p>
            <a:r>
              <a:rPr lang="es-AR" dirty="0" smtClean="0"/>
              <a:t>Compilar archivo CSS -&gt;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68" y="2252229"/>
            <a:ext cx="3019425" cy="628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37" y="2838450"/>
            <a:ext cx="2981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Compiladores GUI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Scout (Mac y Windows, gratuito) </a:t>
            </a:r>
            <a:r>
              <a:rPr lang="es-AR" dirty="0"/>
              <a:t>-&gt; </a:t>
            </a:r>
            <a:r>
              <a:rPr lang="es-AR" dirty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youtu.be/Fju3aXW6zLM</a:t>
            </a:r>
            <a:endParaRPr lang="es-AR" dirty="0" smtClean="0"/>
          </a:p>
          <a:p>
            <a:r>
              <a:rPr lang="es-AR" dirty="0" err="1" smtClean="0"/>
              <a:t>Prepros</a:t>
            </a:r>
            <a:r>
              <a:rPr lang="es-AR" dirty="0" smtClean="0"/>
              <a:t> (Mac y Windows, gratuito/pago) -&gt; </a:t>
            </a:r>
            <a:r>
              <a:rPr lang="es-AR" dirty="0" smtClean="0">
                <a:hlinkClick r:id="rId3"/>
              </a:rPr>
              <a:t>https://prepros.io/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CodeKit</a:t>
            </a:r>
            <a:r>
              <a:rPr lang="es-AR" dirty="0" smtClean="0"/>
              <a:t> (Mac, pago) -&gt; </a:t>
            </a:r>
            <a:r>
              <a:rPr lang="es-AR" dirty="0" smtClean="0">
                <a:hlinkClick r:id="rId4"/>
              </a:rPr>
              <a:t>https://incident57.com/codekit/</a:t>
            </a:r>
            <a:endParaRPr lang="es-AR" dirty="0" smtClean="0"/>
          </a:p>
          <a:p>
            <a:r>
              <a:rPr lang="es-AR" dirty="0" smtClean="0"/>
              <a:t>Koala (Mac y Windows, gratuito) -&gt; </a:t>
            </a:r>
            <a:r>
              <a:rPr lang="es-AR" dirty="0" smtClean="0">
                <a:hlinkClick r:id="rId5"/>
              </a:rPr>
              <a:t>http://koala-app.com/</a:t>
            </a:r>
            <a:r>
              <a:rPr lang="es-A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0631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Prepros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Agregar proyecto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06" y="365125"/>
            <a:ext cx="6864494" cy="48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Prepros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43344" cy="4351338"/>
          </a:xfrm>
        </p:spPr>
        <p:txBody>
          <a:bodyPr/>
          <a:lstStyle/>
          <a:p>
            <a:r>
              <a:rPr lang="es-AR" dirty="0" smtClean="0"/>
              <a:t>Compilar proyecto:</a:t>
            </a:r>
          </a:p>
          <a:p>
            <a:pPr lvl="1"/>
            <a:r>
              <a:rPr lang="es-AR" dirty="0" smtClean="0"/>
              <a:t>Seleccionar el output </a:t>
            </a:r>
            <a:r>
              <a:rPr lang="es-AR" dirty="0" err="1" smtClean="0"/>
              <a:t>style</a:t>
            </a:r>
            <a:r>
              <a:rPr lang="es-AR" dirty="0" smtClean="0"/>
              <a:t>:</a:t>
            </a:r>
          </a:p>
          <a:p>
            <a:pPr lvl="2"/>
            <a:r>
              <a:rPr lang="es-AR" dirty="0" err="1" smtClean="0"/>
              <a:t>Compress</a:t>
            </a:r>
            <a:endParaRPr lang="es-AR" dirty="0" smtClean="0"/>
          </a:p>
          <a:p>
            <a:pPr lvl="2"/>
            <a:r>
              <a:rPr lang="es-AR" dirty="0" smtClean="0"/>
              <a:t>Compact</a:t>
            </a:r>
          </a:p>
          <a:p>
            <a:pPr lvl="2"/>
            <a:r>
              <a:rPr lang="es-AR" dirty="0" err="1" smtClean="0"/>
              <a:t>Nested</a:t>
            </a:r>
            <a:endParaRPr lang="es-AR" dirty="0" smtClean="0"/>
          </a:p>
          <a:p>
            <a:pPr lvl="2"/>
            <a:r>
              <a:rPr lang="es-AR" dirty="0" err="1" smtClean="0"/>
              <a:t>Expanded</a:t>
            </a:r>
            <a:r>
              <a:rPr lang="es-AR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44" y="365125"/>
            <a:ext cx="6872256" cy="47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Prepros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43344" cy="4351338"/>
          </a:xfrm>
        </p:spPr>
        <p:txBody>
          <a:bodyPr/>
          <a:lstStyle/>
          <a:p>
            <a:r>
              <a:rPr lang="es-AR" dirty="0" smtClean="0"/>
              <a:t>Compilar proyecto:</a:t>
            </a:r>
          </a:p>
          <a:p>
            <a:pPr lvl="1"/>
            <a:r>
              <a:rPr lang="es-AR" dirty="0" smtClean="0"/>
              <a:t>Agregar prefijos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54" y="365125"/>
            <a:ext cx="6958445" cy="48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Pre-Procesadores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Halm</a:t>
            </a:r>
            <a:r>
              <a:rPr lang="es-AR" dirty="0" smtClean="0"/>
              <a:t> -&gt; HTML</a:t>
            </a:r>
          </a:p>
          <a:p>
            <a:r>
              <a:rPr lang="es-AR" dirty="0" err="1" smtClean="0"/>
              <a:t>CoffeeScript</a:t>
            </a:r>
            <a:r>
              <a:rPr lang="es-AR" dirty="0" smtClean="0"/>
              <a:t> -&gt;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Compiladores Online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SassMeister</a:t>
            </a:r>
            <a:r>
              <a:rPr lang="es-AR" dirty="0" smtClean="0"/>
              <a:t> -&gt; </a:t>
            </a:r>
            <a:r>
              <a:rPr lang="es-AR" dirty="0" smtClean="0">
                <a:hlinkClick r:id="rId2"/>
              </a:rPr>
              <a:t>http</a:t>
            </a:r>
            <a:r>
              <a:rPr lang="es-AR" dirty="0">
                <a:hlinkClick r:id="rId2"/>
              </a:rPr>
              <a:t>://sassmeister.com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 err="1" smtClean="0"/>
              <a:t>Codepen</a:t>
            </a:r>
            <a:r>
              <a:rPr lang="es-AR" dirty="0"/>
              <a:t> -&gt; </a:t>
            </a:r>
            <a:r>
              <a:rPr lang="es-AR" dirty="0">
                <a:hlinkClick r:id="rId3"/>
              </a:rPr>
              <a:t>http://codepen.io</a:t>
            </a:r>
            <a:r>
              <a:rPr lang="es-AR" dirty="0" smtClean="0">
                <a:hlinkClick r:id="rId3"/>
              </a:rPr>
              <a:t>/</a:t>
            </a:r>
            <a:r>
              <a:rPr lang="es-A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81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Trabajando con compiladores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¡Práctica!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Pre-Procesadores de CSS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LESS</a:t>
            </a:r>
          </a:p>
          <a:p>
            <a:r>
              <a:rPr lang="es-AR" dirty="0" err="1" smtClean="0"/>
              <a:t>Stylus</a:t>
            </a:r>
            <a:endParaRPr lang="es-AR" dirty="0" smtClean="0"/>
          </a:p>
          <a:p>
            <a:r>
              <a:rPr lang="es-AR" dirty="0" err="1" smtClean="0"/>
              <a:t>Tritium</a:t>
            </a:r>
            <a:endParaRPr lang="es-AR" dirty="0" smtClean="0"/>
          </a:p>
          <a:p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Sass</a:t>
            </a:r>
            <a:r>
              <a:rPr lang="es-AR" dirty="0" smtClean="0"/>
              <a:t> != SASS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Solo la primera S en mayúscula</a:t>
            </a:r>
          </a:p>
          <a:p>
            <a:pPr marL="0" indent="0">
              <a:buNone/>
            </a:pPr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Sass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http://sass-lang.com</a:t>
            </a:r>
            <a:r>
              <a:rPr lang="es-AR" dirty="0" smtClean="0"/>
              <a:t> </a:t>
            </a:r>
          </a:p>
          <a:p>
            <a:r>
              <a:rPr lang="es-AR" dirty="0" smtClean="0"/>
              <a:t>Nació en el 2007</a:t>
            </a:r>
          </a:p>
          <a:p>
            <a:r>
              <a:rPr lang="es-AR" dirty="0" smtClean="0"/>
              <a:t>CSS más inteligente</a:t>
            </a:r>
            <a:endParaRPr lang="es-AR" b="1" dirty="0" smtClean="0"/>
          </a:p>
          <a:p>
            <a:r>
              <a:rPr lang="es-AR" b="1" dirty="0" smtClean="0"/>
              <a:t>Requiere un buen conocimiento de CSS</a:t>
            </a:r>
          </a:p>
          <a:p>
            <a:r>
              <a:rPr lang="es-AR" dirty="0" err="1" smtClean="0"/>
              <a:t>Sassy</a:t>
            </a:r>
            <a:r>
              <a:rPr lang="es-AR" dirty="0" smtClean="0"/>
              <a:t> CSS es la extensión por default: .</a:t>
            </a:r>
            <a:r>
              <a:rPr lang="es-AR" dirty="0" err="1" smtClean="0"/>
              <a:t>scss</a:t>
            </a:r>
            <a:endParaRPr lang="es-AR" dirty="0" smtClean="0"/>
          </a:p>
          <a:p>
            <a:pPr lvl="1"/>
            <a:r>
              <a:rPr lang="es-AR" dirty="0" smtClean="0"/>
              <a:t>No es lo mismo que .</a:t>
            </a:r>
            <a:r>
              <a:rPr lang="es-AR" dirty="0" err="1" smtClean="0"/>
              <a:t>sass</a:t>
            </a:r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Sass</a:t>
            </a:r>
            <a:r>
              <a:rPr lang="es-AR" dirty="0" smtClean="0"/>
              <a:t> Vs. </a:t>
            </a:r>
            <a:r>
              <a:rPr lang="es-AR" dirty="0" err="1" smtClean="0"/>
              <a:t>Sassy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.</a:t>
            </a:r>
            <a:r>
              <a:rPr lang="es-AR" dirty="0" err="1" smtClean="0"/>
              <a:t>sass</a:t>
            </a:r>
            <a:r>
              <a:rPr lang="es-AR" dirty="0" smtClean="0"/>
              <a:t> Vs. .</a:t>
            </a:r>
            <a:r>
              <a:rPr lang="es-AR" dirty="0" err="1" smtClean="0"/>
              <a:t>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SCSS Vs. </a:t>
            </a:r>
            <a:r>
              <a:rPr lang="es-AR" dirty="0" err="1" smtClean="0"/>
              <a:t>Sass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.</a:t>
            </a:r>
            <a:r>
              <a:rPr lang="es-AR" dirty="0" err="1" smtClean="0"/>
              <a:t>scss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 smtClean="0"/>
              <a:t>.</a:t>
            </a:r>
            <a:r>
              <a:rPr lang="es-AR" dirty="0" err="1" smtClean="0"/>
              <a:t>sass</a:t>
            </a:r>
            <a:endParaRPr lang="es-AR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/>
          </p:nvPr>
        </p:nvGraphicFramePr>
        <p:xfrm>
          <a:off x="839788" y="2601913"/>
          <a:ext cx="4844039" cy="30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Image" r:id="rId3" imgW="3885480" imgH="2437920" progId="Photoshop.Image.13">
                  <p:embed/>
                </p:oleObj>
              </mc:Choice>
              <mc:Fallback>
                <p:oleObj name="Image" r:id="rId3" imgW="3885480" imgH="2437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2601913"/>
                        <a:ext cx="4844039" cy="303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cto 10"/>
          <p:cNvCxnSpPr/>
          <p:nvPr/>
        </p:nvCxnSpPr>
        <p:spPr>
          <a:xfrm>
            <a:off x="6096000" y="955964"/>
            <a:ext cx="0" cy="5233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to 12"/>
          <p:cNvGraphicFramePr>
            <a:graphicFrameLocks noChangeAspect="1"/>
          </p:cNvGraphicFramePr>
          <p:nvPr>
            <p:extLst/>
          </p:nvPr>
        </p:nvGraphicFramePr>
        <p:xfrm>
          <a:off x="6369875" y="2601913"/>
          <a:ext cx="5152620" cy="323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Image" r:id="rId5" imgW="3885480" imgH="2437920" progId="Photoshop.Image.13">
                  <p:embed/>
                </p:oleObj>
              </mc:Choice>
              <mc:Fallback>
                <p:oleObj name="Image" r:id="rId5" imgW="3885480" imgH="2437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9875" y="2601913"/>
                        <a:ext cx="5152620" cy="323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96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Sass</a:t>
            </a:r>
            <a:r>
              <a:rPr lang="es-AR" dirty="0" smtClean="0"/>
              <a:t> Vs. </a:t>
            </a:r>
            <a:r>
              <a:rPr lang="es-AR" dirty="0" err="1" smtClean="0"/>
              <a:t>Sassy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Sintaxis de .</a:t>
            </a:r>
            <a:r>
              <a:rPr lang="es-AR" dirty="0" err="1" smtClean="0"/>
              <a:t>sass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Sin llaves</a:t>
            </a:r>
          </a:p>
          <a:p>
            <a:r>
              <a:rPr lang="es-AR" dirty="0" smtClean="0"/>
              <a:t>Sin punto y coma</a:t>
            </a:r>
          </a:p>
          <a:p>
            <a:r>
              <a:rPr lang="es-AR" dirty="0" smtClean="0"/>
              <a:t>Depende al 100% de la tabulación </a:t>
            </a:r>
            <a:r>
              <a:rPr lang="es-AR" smtClean="0"/>
              <a:t>del archivo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 smtClean="0"/>
              <a:t>Sintaxis de .</a:t>
            </a:r>
            <a:r>
              <a:rPr lang="es-AR" dirty="0" err="1" smtClean="0"/>
              <a:t>scss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AR" dirty="0"/>
              <a:t>Llaves </a:t>
            </a:r>
            <a:r>
              <a:rPr lang="es-AR" b="1" dirty="0"/>
              <a:t>{ }</a:t>
            </a:r>
          </a:p>
          <a:p>
            <a:r>
              <a:rPr lang="es-AR" dirty="0"/>
              <a:t>Punto y comas </a:t>
            </a:r>
            <a:r>
              <a:rPr lang="es-AR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55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/>
          <p:cNvGraphicFramePr>
            <a:graphicFrameLocks noChangeAspect="1"/>
          </p:cNvGraphicFramePr>
          <p:nvPr>
            <p:extLst/>
          </p:nvPr>
        </p:nvGraphicFramePr>
        <p:xfrm>
          <a:off x="2590800" y="798513"/>
          <a:ext cx="700881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3" imgW="7009200" imgH="5257080" progId="Photoshop.Image.13">
                  <p:embed/>
                </p:oleObj>
              </mc:Choice>
              <mc:Fallback>
                <p:oleObj name="Image" r:id="rId3" imgW="7009200" imgH="5257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798513"/>
                        <a:ext cx="7008813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664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264</Words>
  <Application>Microsoft Office PowerPoint</Application>
  <PresentationFormat>Panorámica</PresentationFormat>
  <Paragraphs>71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Image</vt:lpstr>
      <vt:lpstr>Presentación de PowerPoint</vt:lpstr>
      <vt:lpstr>Pre-Procesadores</vt:lpstr>
      <vt:lpstr>Pre-Procesadores de CSS</vt:lpstr>
      <vt:lpstr>Sass != SASS</vt:lpstr>
      <vt:lpstr>Sass</vt:lpstr>
      <vt:lpstr>Sass Vs. Sassy</vt:lpstr>
      <vt:lpstr>SCSS Vs. Sass</vt:lpstr>
      <vt:lpstr>Sass Vs. Sassy</vt:lpstr>
      <vt:lpstr>Presentación de PowerPoint</vt:lpstr>
      <vt:lpstr>Comentarios en Sass</vt:lpstr>
      <vt:lpstr>Trabajando con Sass y Sassy</vt:lpstr>
      <vt:lpstr>Compiladores</vt:lpstr>
      <vt:lpstr>Compiladores</vt:lpstr>
      <vt:lpstr>Compiladores</vt:lpstr>
      <vt:lpstr>Compiladores por consola</vt:lpstr>
      <vt:lpstr>Compiladores GUI</vt:lpstr>
      <vt:lpstr>Prepros</vt:lpstr>
      <vt:lpstr>Prepros</vt:lpstr>
      <vt:lpstr>Prepros</vt:lpstr>
      <vt:lpstr>Compiladores Online</vt:lpstr>
      <vt:lpstr>Trabajando con compiladores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19</cp:revision>
  <dcterms:created xsi:type="dcterms:W3CDTF">2016-03-27T15:38:40Z</dcterms:created>
  <dcterms:modified xsi:type="dcterms:W3CDTF">2016-03-28T12:24:21Z</dcterms:modified>
</cp:coreProperties>
</file>