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 showGuides="1">
      <p:cViewPr varScale="1">
        <p:scale>
          <a:sx n="84" d="100"/>
          <a:sy n="84" d="100"/>
        </p:scale>
        <p:origin x="90" y="27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393FF-6C93-4E59-B4E6-71556703A990}" type="datetimeFigureOut">
              <a:rPr lang="en-US" smtClean="0"/>
              <a:t>3/28/2016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DADFB-4CFB-439E-AF26-FF96E17ECA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571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393FF-6C93-4E59-B4E6-71556703A990}" type="datetimeFigureOut">
              <a:rPr lang="en-US" smtClean="0"/>
              <a:t>3/28/2016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DADFB-4CFB-439E-AF26-FF96E17ECA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202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393FF-6C93-4E59-B4E6-71556703A990}" type="datetimeFigureOut">
              <a:rPr lang="en-US" smtClean="0"/>
              <a:t>3/28/2016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DADFB-4CFB-439E-AF26-FF96E17ECA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459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393FF-6C93-4E59-B4E6-71556703A990}" type="datetimeFigureOut">
              <a:rPr lang="en-US" smtClean="0"/>
              <a:t>3/28/2016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DADFB-4CFB-439E-AF26-FF96E17ECA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937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393FF-6C93-4E59-B4E6-71556703A990}" type="datetimeFigureOut">
              <a:rPr lang="en-US" smtClean="0"/>
              <a:t>3/28/2016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DADFB-4CFB-439E-AF26-FF96E17ECA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408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393FF-6C93-4E59-B4E6-71556703A990}" type="datetimeFigureOut">
              <a:rPr lang="en-US" smtClean="0"/>
              <a:t>3/28/2016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DADFB-4CFB-439E-AF26-FF96E17ECA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003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393FF-6C93-4E59-B4E6-71556703A990}" type="datetimeFigureOut">
              <a:rPr lang="en-US" smtClean="0"/>
              <a:t>3/28/2016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DADFB-4CFB-439E-AF26-FF96E17ECA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119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393FF-6C93-4E59-B4E6-71556703A990}" type="datetimeFigureOut">
              <a:rPr lang="en-US" smtClean="0"/>
              <a:t>3/28/2016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DADFB-4CFB-439E-AF26-FF96E17ECA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393FF-6C93-4E59-B4E6-71556703A990}" type="datetimeFigureOut">
              <a:rPr lang="en-US" smtClean="0"/>
              <a:t>3/28/2016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DADFB-4CFB-439E-AF26-FF96E17ECA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863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393FF-6C93-4E59-B4E6-71556703A990}" type="datetimeFigureOut">
              <a:rPr lang="en-US" smtClean="0"/>
              <a:t>3/28/2016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DADFB-4CFB-439E-AF26-FF96E17ECA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862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393FF-6C93-4E59-B4E6-71556703A990}" type="datetimeFigureOut">
              <a:rPr lang="en-US" smtClean="0"/>
              <a:t>3/28/2016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DADFB-4CFB-439E-AF26-FF96E17ECA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95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A393FF-6C93-4E59-B4E6-71556703A990}" type="datetimeFigureOut">
              <a:rPr lang="en-US" smtClean="0"/>
              <a:t>3/28/2016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DADFB-4CFB-439E-AF26-FF96E17ECA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837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caniuse.com/#feat=css-variable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897438"/>
            <a:ext cx="9144000" cy="1655762"/>
          </a:xfrm>
        </p:spPr>
        <p:txBody>
          <a:bodyPr/>
          <a:lstStyle/>
          <a:p>
            <a:r>
              <a:rPr lang="en-US" dirty="0" smtClean="0"/>
              <a:t>Syntactically </a:t>
            </a:r>
            <a:r>
              <a:rPr lang="en-US" b="1" dirty="0" smtClean="0"/>
              <a:t>Awesome</a:t>
            </a:r>
            <a:r>
              <a:rPr lang="en-US" dirty="0" smtClean="0"/>
              <a:t> Style Sheets</a:t>
            </a:r>
            <a:endParaRPr lang="en-US" dirty="0"/>
          </a:p>
        </p:txBody>
      </p:sp>
      <p:pic>
        <p:nvPicPr>
          <p:cNvPr id="5" name="Picture 2" descr="http://sass-lang.com/assets/img/logos/logo-235e394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1085850"/>
            <a:ext cx="48768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7710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Sintaxis de .</a:t>
            </a:r>
            <a:r>
              <a:rPr lang="es-AR" dirty="0" err="1" smtClean="0"/>
              <a:t>scss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Llaves </a:t>
            </a:r>
            <a:r>
              <a:rPr lang="es-AR" b="1" dirty="0" smtClean="0"/>
              <a:t>{ }</a:t>
            </a:r>
          </a:p>
          <a:p>
            <a:r>
              <a:rPr lang="es-AR" dirty="0" smtClean="0"/>
              <a:t>Punto y comas </a:t>
            </a:r>
            <a:r>
              <a:rPr lang="es-AR" b="1" dirty="0" smtClean="0"/>
              <a:t>;</a:t>
            </a:r>
          </a:p>
          <a:p>
            <a:r>
              <a:rPr lang="es-AR" dirty="0" smtClean="0"/>
              <a:t>Variables </a:t>
            </a:r>
            <a:r>
              <a:rPr lang="es-AR" b="1" dirty="0" smtClean="0"/>
              <a:t>$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45536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smtClean="0"/>
              <a:t>Variables</a:t>
            </a:r>
            <a:endParaRPr lang="en-US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dirty="0" smtClean="0"/>
              <a:t>Introducción al manejo de variables en </a:t>
            </a:r>
            <a:r>
              <a:rPr lang="es-AR" dirty="0" err="1" smtClean="0"/>
              <a:t>Sass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422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Variables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dirty="0"/>
              <a:t>Ideales para manejarse con colores, fuentes, ciclos, etc</a:t>
            </a:r>
            <a:r>
              <a:rPr lang="es-AR" dirty="0" smtClean="0"/>
              <a:t>.</a:t>
            </a:r>
          </a:p>
          <a:p>
            <a:r>
              <a:rPr lang="es-AR" dirty="0" smtClean="0"/>
              <a:t>Se trabajan con signo </a:t>
            </a:r>
            <a:r>
              <a:rPr lang="es-AR" b="1" dirty="0" smtClean="0"/>
              <a:t>$</a:t>
            </a:r>
          </a:p>
          <a:p>
            <a:r>
              <a:rPr lang="es-AR" dirty="0" smtClean="0"/>
              <a:t>Se suelen declarar al comienzo del archivo aunque no es necesario </a:t>
            </a:r>
            <a:r>
              <a:rPr lang="es-AR" dirty="0" smtClean="0"/>
              <a:t>inicializarlas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99759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Variables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Al </a:t>
            </a:r>
            <a:r>
              <a:rPr lang="es-AR" dirty="0" smtClean="0"/>
              <a:t>momento de compilar el archivo, las variables se convierten en su contenido</a:t>
            </a:r>
          </a:p>
          <a:p>
            <a:pPr lvl="1"/>
            <a:r>
              <a:rPr lang="es-AR" dirty="0" smtClean="0"/>
              <a:t>Por el momento </a:t>
            </a:r>
            <a:r>
              <a:rPr lang="es-AR" b="1" dirty="0" smtClean="0"/>
              <a:t>no</a:t>
            </a:r>
            <a:r>
              <a:rPr lang="es-AR" dirty="0" smtClean="0"/>
              <a:t> se compila como variable </a:t>
            </a:r>
            <a:r>
              <a:rPr lang="es-AR" dirty="0"/>
              <a:t>de CSS (</a:t>
            </a:r>
            <a:r>
              <a:rPr lang="es-AR" dirty="0">
                <a:hlinkClick r:id="rId2"/>
              </a:rPr>
              <a:t>http://caniuse.com/#</a:t>
            </a:r>
            <a:r>
              <a:rPr lang="es-AR" dirty="0" smtClean="0">
                <a:hlinkClick r:id="rId2"/>
              </a:rPr>
              <a:t>feat=css-variables</a:t>
            </a:r>
            <a:r>
              <a:rPr lang="es-AR" dirty="0" smtClean="0"/>
              <a:t> </a:t>
            </a:r>
            <a:r>
              <a:rPr lang="es-AR" dirty="0" smtClean="0"/>
              <a:t>).</a:t>
            </a:r>
            <a:endParaRPr lang="es-AR" dirty="0"/>
          </a:p>
          <a:p>
            <a:endParaRPr lang="es-AR" b="1" dirty="0" smtClean="0"/>
          </a:p>
          <a:p>
            <a:pPr marL="0" indent="0" algn="ctr">
              <a:buNone/>
            </a:pPr>
            <a:r>
              <a:rPr lang="es-AR" i="1" dirty="0" smtClean="0"/>
              <a:t>Ejemplo:</a:t>
            </a:r>
          </a:p>
          <a:p>
            <a:pPr marL="0" indent="0" algn="ctr">
              <a:buNone/>
            </a:pPr>
            <a:r>
              <a:rPr lang="es-AR" b="1" dirty="0" smtClean="0"/>
              <a:t>$</a:t>
            </a:r>
            <a:r>
              <a:rPr lang="es-AR" b="1" dirty="0" smtClean="0"/>
              <a:t>color: #900;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8624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mtClean="0"/>
              <a:t>Variables ----------------- Compiladas</a:t>
            </a:r>
            <a:endParaRPr lang="es-AR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AR" dirty="0"/>
              <a:t>$</a:t>
            </a:r>
            <a:r>
              <a:rPr lang="es-AR" dirty="0" err="1"/>
              <a:t>txt-size</a:t>
            </a:r>
            <a:r>
              <a:rPr lang="es-AR" dirty="0"/>
              <a:t>: 12px;</a:t>
            </a:r>
          </a:p>
          <a:p>
            <a:pPr marL="0" indent="0">
              <a:buNone/>
            </a:pPr>
            <a:r>
              <a:rPr lang="es-AR" dirty="0"/>
              <a:t>$</a:t>
            </a:r>
            <a:r>
              <a:rPr lang="es-AR" dirty="0" err="1"/>
              <a:t>txt</a:t>
            </a:r>
            <a:r>
              <a:rPr lang="es-AR" dirty="0"/>
              <a:t>-color: </a:t>
            </a:r>
            <a:r>
              <a:rPr lang="es-AR" dirty="0" err="1"/>
              <a:t>violet</a:t>
            </a:r>
            <a:r>
              <a:rPr lang="es-AR" dirty="0" smtClean="0"/>
              <a:t>;</a:t>
            </a:r>
          </a:p>
          <a:p>
            <a:pPr marL="0" indent="0">
              <a:buNone/>
            </a:pPr>
            <a:r>
              <a:rPr lang="es-AR" dirty="0" smtClean="0"/>
              <a:t>$</a:t>
            </a:r>
            <a:r>
              <a:rPr lang="es-AR" dirty="0" err="1" smtClean="0"/>
              <a:t>bg</a:t>
            </a:r>
            <a:r>
              <a:rPr lang="es-AR" dirty="0" smtClean="0"/>
              <a:t>-color: #333;</a:t>
            </a:r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r>
              <a:rPr lang="es-AR" dirty="0"/>
              <a:t>#cabecera{</a:t>
            </a:r>
          </a:p>
          <a:p>
            <a:pPr marL="0" indent="0">
              <a:buNone/>
            </a:pPr>
            <a:r>
              <a:rPr lang="es-AR" dirty="0"/>
              <a:t>  color: $</a:t>
            </a:r>
            <a:r>
              <a:rPr lang="es-AR" dirty="0" err="1"/>
              <a:t>txt</a:t>
            </a:r>
            <a:r>
              <a:rPr lang="es-AR" dirty="0"/>
              <a:t>-color;</a:t>
            </a:r>
          </a:p>
          <a:p>
            <a:pPr marL="0" indent="0">
              <a:buNone/>
            </a:pPr>
            <a:r>
              <a:rPr lang="es-AR" dirty="0"/>
              <a:t>  </a:t>
            </a:r>
            <a:r>
              <a:rPr lang="es-AR" dirty="0" err="1"/>
              <a:t>font-size</a:t>
            </a:r>
            <a:r>
              <a:rPr lang="es-AR" dirty="0"/>
              <a:t>: $</a:t>
            </a:r>
            <a:r>
              <a:rPr lang="es-AR" dirty="0" err="1"/>
              <a:t>txt-size</a:t>
            </a:r>
            <a:r>
              <a:rPr lang="es-AR" dirty="0" smtClean="0"/>
              <a:t>;</a:t>
            </a:r>
          </a:p>
          <a:p>
            <a:pPr marL="0" indent="0">
              <a:buNone/>
            </a:pPr>
            <a:r>
              <a:rPr lang="es-AR" dirty="0"/>
              <a:t>}</a:t>
            </a:r>
          </a:p>
        </p:txBody>
      </p:sp>
      <p:sp>
        <p:nvSpPr>
          <p:cNvPr id="5" name="Marcador de contenido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#</a:t>
            </a:r>
            <a:r>
              <a:rPr lang="fr-FR" dirty="0" err="1"/>
              <a:t>cabecera</a:t>
            </a:r>
            <a:r>
              <a:rPr lang="fr-FR" dirty="0"/>
              <a:t> {</a:t>
            </a:r>
          </a:p>
          <a:p>
            <a:pPr marL="0" indent="0">
              <a:buNone/>
            </a:pPr>
            <a:r>
              <a:rPr lang="fr-FR" dirty="0"/>
              <a:t>  </a:t>
            </a:r>
            <a:r>
              <a:rPr lang="fr-FR" dirty="0" err="1"/>
              <a:t>color</a:t>
            </a:r>
            <a:r>
              <a:rPr lang="fr-FR" dirty="0"/>
              <a:t>: violet;</a:t>
            </a:r>
          </a:p>
          <a:p>
            <a:pPr marL="0" indent="0">
              <a:buNone/>
            </a:pPr>
            <a:r>
              <a:rPr lang="fr-FR" dirty="0"/>
              <a:t>  font-size: 12px;</a:t>
            </a:r>
          </a:p>
          <a:p>
            <a:pPr marL="0" indent="0">
              <a:buNone/>
            </a:pPr>
            <a:r>
              <a:rPr lang="fr-FR" dirty="0"/>
              <a:t>}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196181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smtClean="0"/>
              <a:t>Trabajando con variables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dirty="0" smtClean="0"/>
              <a:t>¡Práctica!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61511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150</Words>
  <Application>Microsoft Office PowerPoint</Application>
  <PresentationFormat>Panorámica</PresentationFormat>
  <Paragraphs>32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de Office</vt:lpstr>
      <vt:lpstr>Presentación de PowerPoint</vt:lpstr>
      <vt:lpstr>Sintaxis de .scss</vt:lpstr>
      <vt:lpstr>Variables</vt:lpstr>
      <vt:lpstr>Variables</vt:lpstr>
      <vt:lpstr>Variables</vt:lpstr>
      <vt:lpstr>Variables ----------------- Compiladas</vt:lpstr>
      <vt:lpstr>Trabajando con variables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Sass</dc:title>
  <dc:creator>Eva</dc:creator>
  <cp:lastModifiedBy>Eva</cp:lastModifiedBy>
  <cp:revision>27</cp:revision>
  <dcterms:created xsi:type="dcterms:W3CDTF">2016-03-27T15:38:40Z</dcterms:created>
  <dcterms:modified xsi:type="dcterms:W3CDTF">2016-03-28T12:26:55Z</dcterms:modified>
</cp:coreProperties>
</file>