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7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5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0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6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93FF-6C93-4E59-B4E6-71556703A99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DFB-4CFB-439E-AF26-FF96E17EC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97438"/>
            <a:ext cx="9144000" cy="1655762"/>
          </a:xfrm>
        </p:spPr>
        <p:txBody>
          <a:bodyPr/>
          <a:lstStyle/>
          <a:p>
            <a:r>
              <a:rPr lang="en-US" dirty="0" err="1" smtClean="0"/>
              <a:t>Repaso</a:t>
            </a:r>
            <a:endParaRPr lang="en-US" dirty="0"/>
          </a:p>
        </p:txBody>
      </p:sp>
      <p:pic>
        <p:nvPicPr>
          <p:cNvPr id="5" name="Picture 2" descr="http://sass-lang.com/assets/img/logos/logo-235e394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8585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Compiladores -&gt; Consola/GUI</a:t>
            </a:r>
          </a:p>
          <a:p>
            <a:r>
              <a:rPr lang="es-AR" dirty="0" err="1" smtClean="0"/>
              <a:t>Sass</a:t>
            </a:r>
            <a:r>
              <a:rPr lang="es-AR" dirty="0" smtClean="0"/>
              <a:t> Vs. </a:t>
            </a:r>
            <a:r>
              <a:rPr lang="es-AR" dirty="0" err="1" smtClean="0"/>
              <a:t>Scss</a:t>
            </a:r>
            <a:endParaRPr lang="es-AR" dirty="0" smtClean="0"/>
          </a:p>
          <a:p>
            <a:r>
              <a:rPr lang="es-AR" dirty="0" smtClean="0"/>
              <a:t>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1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Repaso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Eva</dc:creator>
  <cp:lastModifiedBy>Eva</cp:lastModifiedBy>
  <cp:revision>22</cp:revision>
  <dcterms:created xsi:type="dcterms:W3CDTF">2016-03-27T15:38:40Z</dcterms:created>
  <dcterms:modified xsi:type="dcterms:W3CDTF">2016-04-07T13:02:48Z</dcterms:modified>
</cp:coreProperties>
</file>