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ugogiraudel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Variables y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¡Cuidado!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Los índices de las listas </a:t>
            </a:r>
            <a:r>
              <a:rPr lang="es-AR" b="1" dirty="0" smtClean="0"/>
              <a:t>empiezan en 1</a:t>
            </a:r>
            <a:r>
              <a:rPr lang="es-AR" dirty="0" smtClean="0"/>
              <a:t>, no en 0 como en otros lenguajes.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6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Funciones de listas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Para utilizar con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2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Imprimir contenido de la lista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Con </a:t>
            </a:r>
            <a:r>
              <a:rPr lang="es-AR" dirty="0" err="1" smtClean="0"/>
              <a:t>nth</a:t>
            </a:r>
            <a:r>
              <a:rPr lang="es-AR" dirty="0" smtClean="0"/>
              <a:t>($lista</a:t>
            </a:r>
            <a:r>
              <a:rPr lang="es-AR" i="1" dirty="0" smtClean="0"/>
              <a:t>, índice</a:t>
            </a:r>
            <a:r>
              <a:rPr lang="es-AR" dirty="0" smtClean="0"/>
              <a:t>) podemos imprimir los valores.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05" y="3429000"/>
            <a:ext cx="490718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Cantidad de elementos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Con </a:t>
            </a:r>
            <a:r>
              <a:rPr lang="es-AR" dirty="0" err="1" smtClean="0"/>
              <a:t>nth</a:t>
            </a:r>
            <a:r>
              <a:rPr lang="es-AR" dirty="0" smtClean="0"/>
              <a:t>($lista</a:t>
            </a:r>
            <a:r>
              <a:rPr lang="es-AR" i="1" dirty="0" smtClean="0"/>
              <a:t>, índice</a:t>
            </a:r>
            <a:r>
              <a:rPr lang="es-AR" dirty="0" smtClean="0"/>
              <a:t>) podemos imprimir los valores.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Imprimir contenido de la lista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err="1" smtClean="0"/>
              <a:t>length</a:t>
            </a:r>
            <a:r>
              <a:rPr lang="es-AR" dirty="0" smtClean="0"/>
              <a:t>($lista) nos permite saber la cantidad de elementos en cada una de nuestras listas.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84" y="3429000"/>
            <a:ext cx="4321032" cy="12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Primer y último elemento de lista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623166"/>
          </a:xfrm>
        </p:spPr>
        <p:txBody>
          <a:bodyPr>
            <a:normAutofit/>
          </a:bodyPr>
          <a:lstStyle/>
          <a:p>
            <a:r>
              <a:rPr lang="es-AR" dirty="0" smtClean="0"/>
              <a:t>Primero creamos las funciones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No es una función nativa de </a:t>
            </a:r>
            <a:r>
              <a:rPr lang="es-AR" dirty="0" err="1"/>
              <a:t>Sass</a:t>
            </a:r>
            <a:r>
              <a:rPr lang="es-AR" dirty="0"/>
              <a:t>, sino que fue una idea </a:t>
            </a:r>
            <a:r>
              <a:rPr lang="es-AR" i="1" dirty="0"/>
              <a:t>(genial)</a:t>
            </a:r>
            <a:r>
              <a:rPr lang="es-AR" dirty="0"/>
              <a:t> de </a:t>
            </a:r>
            <a:r>
              <a:rPr lang="es-AR" dirty="0">
                <a:hlinkClick r:id="rId2"/>
              </a:rPr>
              <a:t>Hugo </a:t>
            </a:r>
            <a:r>
              <a:rPr lang="es-AR" dirty="0" err="1">
                <a:hlinkClick r:id="rId2"/>
              </a:rPr>
              <a:t>Giraudel</a:t>
            </a:r>
            <a:endParaRPr lang="en-US" dirty="0"/>
          </a:p>
          <a:p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183188" y="3817721"/>
            <a:ext cx="6172200" cy="6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Después las utilizamos :)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1429076"/>
            <a:ext cx="4810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71" y="4440887"/>
            <a:ext cx="4029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¡A practicar!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Signo </a:t>
            </a:r>
            <a:r>
              <a:rPr lang="es-AR" b="1" dirty="0" smtClean="0"/>
              <a:t>$</a:t>
            </a:r>
          </a:p>
          <a:p>
            <a:r>
              <a:rPr lang="es-AR" b="1" dirty="0" smtClean="0"/>
              <a:t>No</a:t>
            </a:r>
            <a:r>
              <a:rPr lang="es-AR" dirty="0" smtClean="0"/>
              <a:t> se transforman en variables de CSS al compilarse</a:t>
            </a:r>
          </a:p>
          <a:p>
            <a:pPr lvl="1"/>
            <a:r>
              <a:rPr lang="es-AR" dirty="0" smtClean="0"/>
              <a:t>Simplemente se compilan con el valor correspondiente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9246"/>
            <a:ext cx="3067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Sass</a:t>
            </a:r>
            <a:r>
              <a:rPr lang="es-AR" dirty="0" smtClean="0"/>
              <a:t> no es para nada estricto con el tipo de dato que guarda</a:t>
            </a:r>
          </a:p>
          <a:p>
            <a:r>
              <a:rPr lang="es-AR" dirty="0" smtClean="0"/>
              <a:t>Tampoco requiere que se inicialicen las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8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Podemos averiguar el tipo de datos que guarda con </a:t>
            </a:r>
            <a:r>
              <a:rPr lang="es-AR" i="1" dirty="0" err="1" smtClean="0"/>
              <a:t>type</a:t>
            </a:r>
            <a:r>
              <a:rPr lang="es-AR" i="1" dirty="0" smtClean="0"/>
              <a:t>-of($</a:t>
            </a:r>
            <a:r>
              <a:rPr lang="es-AR" i="1" dirty="0" err="1" smtClean="0"/>
              <a:t>var</a:t>
            </a:r>
            <a:r>
              <a:rPr lang="es-AR" i="1" dirty="0" smtClean="0"/>
              <a:t>)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650"/>
            <a:ext cx="2600325" cy="1790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2571750"/>
            <a:ext cx="2133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Listas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 versión de </a:t>
            </a:r>
            <a:r>
              <a:rPr lang="es-AR" dirty="0" err="1" smtClean="0"/>
              <a:t>Arrays</a:t>
            </a:r>
            <a:r>
              <a:rPr lang="es-AR" dirty="0" smtClean="0"/>
              <a:t> de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Variables con varios compartimientos</a:t>
            </a:r>
          </a:p>
          <a:p>
            <a:r>
              <a:rPr lang="es-AR" dirty="0" smtClean="0"/>
              <a:t>El contenido se puede declarar con coma o con espacios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3335337"/>
            <a:ext cx="4772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8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Listas anidadas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No hay límite en la profundidad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3429000"/>
            <a:ext cx="4638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Listas anidadas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AR" dirty="0" smtClean="0"/>
              <a:t>Siempre y cuando seamos cuidadosos, podemos omitir los paréntesis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449637"/>
            <a:ext cx="4543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0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219</Words>
  <Application>Microsoft Office PowerPoint</Application>
  <PresentationFormat>Panorámica</PresentationFormat>
  <Paragraphs>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Variables y listas</vt:lpstr>
      <vt:lpstr>Variables</vt:lpstr>
      <vt:lpstr>Variables</vt:lpstr>
      <vt:lpstr>Variables</vt:lpstr>
      <vt:lpstr>Variables</vt:lpstr>
      <vt:lpstr>Listas</vt:lpstr>
      <vt:lpstr>Listas</vt:lpstr>
      <vt:lpstr>Listas anidadas</vt:lpstr>
      <vt:lpstr>Listas anidadas</vt:lpstr>
      <vt:lpstr>¡Cuidado!</vt:lpstr>
      <vt:lpstr>Funciones de listas</vt:lpstr>
      <vt:lpstr>Imprimir contenido de la lista</vt:lpstr>
      <vt:lpstr>Cantidad de elementos</vt:lpstr>
      <vt:lpstr>Imprimir contenido de la lista</vt:lpstr>
      <vt:lpstr>Primer y último elemento de lista</vt:lpstr>
      <vt:lpstr>¡A practicar!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38</cp:revision>
  <dcterms:created xsi:type="dcterms:W3CDTF">2016-03-27T15:38:40Z</dcterms:created>
  <dcterms:modified xsi:type="dcterms:W3CDTF">2016-04-16T00:07:16Z</dcterms:modified>
</cp:coreProperties>
</file>