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Bucles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Loops</a:t>
            </a:r>
            <a:r>
              <a:rPr lang="es-AR" dirty="0" smtClean="0"/>
              <a:t> en </a:t>
            </a:r>
            <a:r>
              <a:rPr lang="es-AR" dirty="0" err="1" smtClean="0"/>
              <a:t>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for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018684" y="4506622"/>
            <a:ext cx="2258291" cy="467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Compila -&gt;</a:t>
            </a:r>
            <a:endParaRPr lang="en-US" dirty="0"/>
          </a:p>
        </p:txBody>
      </p:sp>
      <p:pic>
        <p:nvPicPr>
          <p:cNvPr id="8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0710"/>
            <a:ext cx="5438775" cy="29622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64" y="252412"/>
            <a:ext cx="35147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2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each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387" y="1690688"/>
            <a:ext cx="5991225" cy="18288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38199" y="3519488"/>
            <a:ext cx="10515600" cy="467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Compila a: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4206155"/>
            <a:ext cx="49053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i="1" dirty="0" smtClean="0"/>
              <a:t>.</a:t>
            </a:r>
            <a:r>
              <a:rPr lang="es-AR" b="1" i="1" dirty="0" smtClean="0">
                <a:solidFill>
                  <a:srgbClr val="00B050"/>
                </a:solidFill>
              </a:rPr>
              <a:t>#{</a:t>
            </a:r>
            <a:r>
              <a:rPr lang="es-AR" i="1" dirty="0" smtClean="0"/>
              <a:t>$valor</a:t>
            </a:r>
            <a:r>
              <a:rPr lang="es-AR" b="1" i="1" dirty="0" smtClean="0">
                <a:solidFill>
                  <a:srgbClr val="00B050"/>
                </a:solidFill>
              </a:rPr>
              <a:t>}</a:t>
            </a:r>
            <a:r>
              <a:rPr lang="es-AR" i="1" dirty="0" smtClean="0"/>
              <a:t> </a:t>
            </a:r>
            <a:r>
              <a:rPr lang="es-AR" dirty="0" smtClean="0"/>
              <a:t>?!?!?!?!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Si queremos ejecutar una variable como un elemento de clase, es necesario envolverla de un numeral y llaves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9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Each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65318"/>
            <a:ext cx="10515600" cy="467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Compila: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514"/>
            <a:ext cx="9020175" cy="1333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88352"/>
            <a:ext cx="98393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5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Each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/>
          <a:lstStyle/>
          <a:p>
            <a:r>
              <a:rPr lang="es-AR" dirty="0" smtClean="0"/>
              <a:t>Es ideal para realizar </a:t>
            </a:r>
            <a:r>
              <a:rPr lang="es-AR" dirty="0" err="1" smtClean="0"/>
              <a:t>sprites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983"/>
            <a:ext cx="8448675" cy="2600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66" y="1644938"/>
            <a:ext cx="247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Each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/>
          <a:lstStyle/>
          <a:p>
            <a:r>
              <a:rPr lang="es-AR" dirty="0" smtClean="0"/>
              <a:t>Devuelve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66" y="1644938"/>
            <a:ext cx="247650" cy="9048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6156"/>
            <a:ext cx="12192000" cy="1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4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for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¿Cuántas veces?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for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194463" y="3068564"/>
            <a:ext cx="2258291" cy="467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Compila -&gt;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0662"/>
            <a:ext cx="3495675" cy="3876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4589"/>
            <a:ext cx="4429125" cy="1323975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794471" y="4135363"/>
            <a:ext cx="2582574" cy="123197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Cuando trabajamos con números, no hay que olvidar la medida que estamos utilizando (</a:t>
            </a:r>
            <a:r>
              <a:rPr lang="es-AR" dirty="0" err="1" smtClean="0"/>
              <a:t>px</a:t>
            </a:r>
            <a:r>
              <a:rPr lang="es-AR" dirty="0" smtClean="0"/>
              <a:t>, %, </a:t>
            </a:r>
            <a:r>
              <a:rPr lang="es-AR" dirty="0" err="1" smtClean="0"/>
              <a:t>em</a:t>
            </a:r>
            <a:r>
              <a:rPr lang="es-AR" dirty="0" smtClean="0"/>
              <a:t>, rem,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48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88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Bucles</vt:lpstr>
      <vt:lpstr>@Each</vt:lpstr>
      <vt:lpstr>@each</vt:lpstr>
      <vt:lpstr>.#{$valor} ?!?!?!?!</vt:lpstr>
      <vt:lpstr>@Each</vt:lpstr>
      <vt:lpstr>@Each</vt:lpstr>
      <vt:lpstr>@Each</vt:lpstr>
      <vt:lpstr>@for</vt:lpstr>
      <vt:lpstr>@for</vt:lpstr>
      <vt:lpstr>@while</vt:lpstr>
      <vt:lpstr>@for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56</cp:revision>
  <dcterms:created xsi:type="dcterms:W3CDTF">2016-03-27T15:38:40Z</dcterms:created>
  <dcterms:modified xsi:type="dcterms:W3CDTF">2016-04-18T12:26:03Z</dcterms:modified>
</cp:coreProperties>
</file>