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Condicionales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Condicionales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72200" cy="2466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32" y="4562041"/>
            <a:ext cx="4991100" cy="581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14" y="5768253"/>
            <a:ext cx="5086350" cy="600075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3096490" y="4416136"/>
            <a:ext cx="0" cy="1952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06882" y="4852553"/>
            <a:ext cx="1828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106882" y="6068290"/>
            <a:ext cx="18495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6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Condicionales</vt:lpstr>
      <vt:lpstr>Condicionales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58</cp:revision>
  <dcterms:created xsi:type="dcterms:W3CDTF">2016-03-27T15:38:40Z</dcterms:created>
  <dcterms:modified xsi:type="dcterms:W3CDTF">2016-04-18T12:36:43Z</dcterms:modified>
</cp:coreProperties>
</file>