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i="1" dirty="0" smtClean="0"/>
              <a:t>“</a:t>
            </a:r>
            <a:r>
              <a:rPr lang="es-AR" i="1" dirty="0" err="1" smtClean="0"/>
              <a:t>What</a:t>
            </a:r>
            <a:r>
              <a:rPr lang="es-AR" i="1" dirty="0" smtClean="0"/>
              <a:t> </a:t>
            </a:r>
            <a:r>
              <a:rPr lang="es-AR" i="1" dirty="0" err="1" smtClean="0"/>
              <a:t>you</a:t>
            </a:r>
            <a:r>
              <a:rPr lang="es-AR" i="1" dirty="0" smtClean="0"/>
              <a:t> </a:t>
            </a:r>
            <a:r>
              <a:rPr lang="es-AR" i="1" dirty="0" err="1" smtClean="0"/>
              <a:t>always</a:t>
            </a:r>
            <a:r>
              <a:rPr lang="es-AR" i="1" dirty="0" smtClean="0"/>
              <a:t> </a:t>
            </a:r>
            <a:r>
              <a:rPr lang="es-AR" i="1" dirty="0" err="1" smtClean="0"/>
              <a:t>wanted</a:t>
            </a:r>
            <a:r>
              <a:rPr lang="es-AR" i="1" dirty="0" smtClean="0"/>
              <a:t> in CSS”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ubsecure-a.akamaihd.net/get/b230/p/coub/simple/cw_timeline_pic/446ea0f45ae/282610a54119f98540021/big_1453952303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" y="162168"/>
            <a:ext cx="11022966" cy="65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Over-Nesting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Como </a:t>
            </a:r>
            <a:r>
              <a:rPr lang="es-AR" dirty="0" err="1" smtClean="0"/>
              <a:t>nesting</a:t>
            </a:r>
            <a:r>
              <a:rPr lang="es-AR" dirty="0" smtClean="0"/>
              <a:t> es tan copado, se nos puede ir de las manos</a:t>
            </a:r>
          </a:p>
          <a:p>
            <a:r>
              <a:rPr lang="es-AR" dirty="0" smtClean="0"/>
              <a:t>Nunca es buena idea generar estilos sumamente específicos</a:t>
            </a:r>
          </a:p>
          <a:p>
            <a:r>
              <a:rPr lang="es-AR" dirty="0" smtClean="0"/>
              <a:t>Todo debe ser controlable y fácil de editar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752725"/>
            <a:ext cx="5600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Eso compila 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¡Magia!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953544"/>
            <a:ext cx="600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¡Y algunas cosas más interesantes!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8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s-AR" dirty="0" smtClean="0"/>
              <a:t>Las </a:t>
            </a:r>
            <a:r>
              <a:rPr lang="es-AR" dirty="0" err="1" smtClean="0"/>
              <a:t>pseudo</a:t>
            </a:r>
            <a:r>
              <a:rPr lang="es-AR" dirty="0" smtClean="0"/>
              <a:t>-clases como :active, :</a:t>
            </a:r>
            <a:r>
              <a:rPr lang="es-AR" dirty="0" err="1" smtClean="0"/>
              <a:t>hover</a:t>
            </a:r>
            <a:r>
              <a:rPr lang="es-AR" dirty="0" smtClean="0"/>
              <a:t> o :</a:t>
            </a:r>
            <a:r>
              <a:rPr lang="es-AR" dirty="0" err="1" smtClean="0"/>
              <a:t>focus</a:t>
            </a:r>
            <a:r>
              <a:rPr lang="es-AR" dirty="0" smtClean="0"/>
              <a:t>, se marcan con un </a:t>
            </a:r>
            <a:r>
              <a:rPr lang="es-AR" i="1" dirty="0" smtClean="0"/>
              <a:t>&amp;</a:t>
            </a:r>
            <a:r>
              <a:rPr lang="es-AR" dirty="0" smtClean="0"/>
              <a:t>.</a:t>
            </a:r>
          </a:p>
          <a:p>
            <a:r>
              <a:rPr lang="es-AR" dirty="0" smtClean="0"/>
              <a:t>De esta forma evitamos que se generen espacios como a :</a:t>
            </a:r>
            <a:r>
              <a:rPr lang="es-AR" dirty="0" err="1" smtClean="0"/>
              <a:t>hover</a:t>
            </a:r>
            <a:r>
              <a:rPr lang="es-AR" dirty="0" smtClean="0"/>
              <a:t>, que rompen la sintaxis de CSS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60" y="2119312"/>
            <a:ext cx="6438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i="1" dirty="0" smtClean="0"/>
              <a:t>&amp;</a:t>
            </a:r>
            <a:r>
              <a:rPr lang="es-AR" dirty="0" smtClean="0"/>
              <a:t> también nos servirá para seleccionar al elemento de </a:t>
            </a:r>
            <a:r>
              <a:rPr lang="es-AR" dirty="0" err="1" smtClean="0"/>
              <a:t>nesting</a:t>
            </a:r>
            <a:r>
              <a:rPr lang="es-AR" dirty="0" smtClean="0"/>
              <a:t> con el que estamos trabajando</a:t>
            </a:r>
          </a:p>
          <a:p>
            <a:r>
              <a:rPr lang="es-AR" dirty="0" smtClean="0"/>
              <a:t>De esta forma, podremos seleccionar elementos anteriores a este.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2" y="1690688"/>
            <a:ext cx="5553075" cy="1323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22" y="3864134"/>
            <a:ext cx="4505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0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¡Peligro!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nesting</a:t>
            </a:r>
            <a:r>
              <a:rPr lang="es-AR" dirty="0" smtClean="0"/>
              <a:t> es adictivo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th great nesting power comes great respons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1524317"/>
            <a:ext cx="44672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7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126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Nesting</vt:lpstr>
      <vt:lpstr>Nesting</vt:lpstr>
      <vt:lpstr>Eso compila a…</vt:lpstr>
      <vt:lpstr>¡Magia!</vt:lpstr>
      <vt:lpstr>¡Y algunas cosas más interesantes!</vt:lpstr>
      <vt:lpstr>Nesting</vt:lpstr>
      <vt:lpstr>Nesting</vt:lpstr>
      <vt:lpstr>¡Peligro!</vt:lpstr>
      <vt:lpstr>Presentación de PowerPoint</vt:lpstr>
      <vt:lpstr>Presentación de PowerPoint</vt:lpstr>
      <vt:lpstr>Over-Nesting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63</cp:revision>
  <dcterms:created xsi:type="dcterms:W3CDTF">2016-03-27T15:38:40Z</dcterms:created>
  <dcterms:modified xsi:type="dcterms:W3CDTF">2016-04-18T12:52:19Z</dcterms:modified>
</cp:coreProperties>
</file>