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Extends</a:t>
            </a:r>
            <a:r>
              <a:rPr lang="es-AR" dirty="0" smtClean="0"/>
              <a:t> &amp; </a:t>
            </a:r>
            <a:r>
              <a:rPr lang="es-AR" dirty="0" err="1" smtClean="0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Mixin</a:t>
            </a:r>
            <a:r>
              <a:rPr lang="es-AR" dirty="0" smtClean="0"/>
              <a:t> con parámetro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683829" y="3101939"/>
            <a:ext cx="66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-&gt;</a:t>
            </a:r>
            <a:endParaRPr lang="en-U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4818"/>
            <a:ext cx="4895850" cy="3438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7" y="2291629"/>
            <a:ext cx="49720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5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Reutilización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860476" y="3101939"/>
            <a:ext cx="66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-&gt;</a:t>
            </a:r>
            <a:endParaRPr lang="en-U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245"/>
            <a:ext cx="5057775" cy="4572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94" y="1309870"/>
            <a:ext cx="4657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Varios parámetros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17805"/>
            <a:ext cx="10515600" cy="647411"/>
          </a:xfrm>
        </p:spPr>
        <p:txBody>
          <a:bodyPr/>
          <a:lstStyle/>
          <a:p>
            <a:r>
              <a:rPr lang="es-AR" dirty="0" smtClean="0"/>
              <a:t>Sin necesidad de saber cuántos valores, agregando “…”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5860476" y="3101939"/>
            <a:ext cx="66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-&gt;</a:t>
            </a:r>
            <a:endParaRPr lang="en-US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5216"/>
            <a:ext cx="4843024" cy="38699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73" y="2213706"/>
            <a:ext cx="3758045" cy="39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3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Extends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11324"/>
            <a:ext cx="10515600" cy="498475"/>
          </a:xfrm>
        </p:spPr>
        <p:txBody>
          <a:bodyPr/>
          <a:lstStyle/>
          <a:p>
            <a:r>
              <a:rPr lang="es-AR" dirty="0" smtClean="0"/>
              <a:t>Pasar propiedades y valores de un selector a otro.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575"/>
            <a:ext cx="5048250" cy="4543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676525"/>
            <a:ext cx="4895850" cy="41814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0250" y="42291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-&gt;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26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Extends</a:t>
            </a:r>
            <a:r>
              <a:rPr lang="es-AR" dirty="0" smtClean="0"/>
              <a:t> sin </a:t>
            </a:r>
            <a:r>
              <a:rPr lang="es-AR" dirty="0" err="1" smtClean="0"/>
              <a:t>Sass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39119"/>
            <a:ext cx="9448800" cy="9715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29300" y="2743200"/>
            <a:ext cx="514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/>
              <a:t>+</a:t>
            </a:r>
            <a:endParaRPr lang="en-US" sz="4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7" y="3379668"/>
            <a:ext cx="4733925" cy="34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extends</a:t>
            </a:r>
            <a:r>
              <a:rPr lang="es-AR" dirty="0" smtClean="0"/>
              <a:t> Vs. CSS puro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extends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No hay necesidad de modificar HTML</a:t>
            </a:r>
          </a:p>
          <a:p>
            <a:r>
              <a:rPr lang="es-AR" dirty="0" smtClean="0"/>
              <a:t>El selector final queda más complejo</a:t>
            </a:r>
          </a:p>
          <a:p>
            <a:pPr lvl="1"/>
            <a:r>
              <a:rPr lang="es-AR" dirty="0" smtClean="0"/>
              <a:t>.mensaje, .</a:t>
            </a:r>
            <a:r>
              <a:rPr lang="es-AR" dirty="0" err="1" smtClean="0"/>
              <a:t>exito</a:t>
            </a:r>
            <a:r>
              <a:rPr lang="es-AR" dirty="0" smtClean="0"/>
              <a:t>, .error{}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 smtClean="0"/>
              <a:t>CSS puro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AR" dirty="0" smtClean="0"/>
              <a:t>Modificamos HTML</a:t>
            </a:r>
          </a:p>
          <a:p>
            <a:r>
              <a:rPr lang="es-AR" dirty="0" smtClean="0"/>
              <a:t>El/los selector final queda más simple</a:t>
            </a:r>
          </a:p>
          <a:p>
            <a:pPr lvl="1"/>
            <a:r>
              <a:rPr lang="es-AR" dirty="0" smtClean="0"/>
              <a:t>.</a:t>
            </a:r>
            <a:r>
              <a:rPr lang="es-AR" smtClean="0"/>
              <a:t>mensaje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Extends</a:t>
            </a:r>
            <a:r>
              <a:rPr lang="es-AR" dirty="0" smtClean="0"/>
              <a:t> con </a:t>
            </a:r>
            <a:r>
              <a:rPr lang="es-AR" dirty="0" err="1" smtClean="0"/>
              <a:t>placeholders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 queremos evitar crear una clase nueva (.mensaje, en el caso anterior)</a:t>
            </a:r>
          </a:p>
          <a:p>
            <a:pPr marL="0" indent="0">
              <a:buNone/>
            </a:pPr>
            <a:r>
              <a:rPr lang="es-AR" sz="2000" dirty="0" smtClean="0">
                <a:latin typeface="Consolas" panose="020B0609020204030204" pitchFamily="49" charset="0"/>
              </a:rPr>
              <a:t>%mensaje{</a:t>
            </a:r>
          </a:p>
          <a:p>
            <a:pPr marL="457200" lvl="1" indent="0">
              <a:buNone/>
            </a:pPr>
            <a:r>
              <a:rPr lang="es-AR" sz="1800" dirty="0" smtClean="0">
                <a:latin typeface="Consolas" panose="020B0609020204030204" pitchFamily="49" charset="0"/>
              </a:rPr>
              <a:t>Contenido…</a:t>
            </a:r>
            <a:endParaRPr lang="es-A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 smtClean="0">
                <a:latin typeface="Consolas" panose="020B0609020204030204" pitchFamily="49" charset="0"/>
              </a:rPr>
              <a:t>}</a:t>
            </a:r>
          </a:p>
          <a:p>
            <a:endParaRPr lang="es-AR" dirty="0"/>
          </a:p>
          <a:p>
            <a:r>
              <a:rPr lang="es-AR" dirty="0" smtClean="0"/>
              <a:t>Se incluye con</a:t>
            </a:r>
          </a:p>
          <a:p>
            <a:pPr marL="457200" lvl="1" indent="0">
              <a:buNone/>
            </a:pPr>
            <a:r>
              <a:rPr lang="es-AR" dirty="0" smtClean="0"/>
              <a:t>.clase{</a:t>
            </a:r>
          </a:p>
          <a:p>
            <a:pPr marL="457200" lvl="1" indent="0">
              <a:buNone/>
            </a:pPr>
            <a:r>
              <a:rPr lang="es-AR" dirty="0"/>
              <a:t>	</a:t>
            </a:r>
            <a:r>
              <a:rPr lang="es-AR" dirty="0" smtClean="0"/>
              <a:t>@</a:t>
            </a:r>
            <a:r>
              <a:rPr lang="es-AR" dirty="0" err="1" smtClean="0"/>
              <a:t>extend</a:t>
            </a:r>
            <a:r>
              <a:rPr lang="es-AR" dirty="0" smtClean="0"/>
              <a:t> %mensaje;</a:t>
            </a:r>
          </a:p>
          <a:p>
            <a:pPr marL="457200" lvl="1" indent="0">
              <a:buNone/>
            </a:pPr>
            <a:r>
              <a:rPr lang="es-A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6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Mixins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~ Funciones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Mixins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Declaraciones que se pueden reutilizar</a:t>
            </a:r>
          </a:p>
          <a:p>
            <a:r>
              <a:rPr lang="es-AR" dirty="0" smtClean="0"/>
              <a:t>Aceptan parámetros</a:t>
            </a:r>
          </a:p>
          <a:p>
            <a:pPr lvl="1"/>
            <a:r>
              <a:rPr lang="es-AR" dirty="0" smtClean="0"/>
              <a:t>Lo cual las hace muy parecidas a… Funciones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9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@</a:t>
            </a:r>
            <a:r>
              <a:rPr lang="es-AR" dirty="0" err="1" smtClean="0"/>
              <a:t>Mixin</a:t>
            </a:r>
            <a:r>
              <a:rPr lang="es-AR" dirty="0" smtClean="0"/>
              <a:t> simple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81450" cy="32194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48746" y="3101939"/>
            <a:ext cx="66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-&gt;</a:t>
            </a:r>
            <a:endParaRPr lang="en-US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85" y="2414587"/>
            <a:ext cx="3838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142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Extends &amp; Mixins</vt:lpstr>
      <vt:lpstr>@Extends</vt:lpstr>
      <vt:lpstr>@Extends</vt:lpstr>
      <vt:lpstr>@Extends sin Sass</vt:lpstr>
      <vt:lpstr>@extends Vs. CSS puro</vt:lpstr>
      <vt:lpstr>@Extends con placeholders</vt:lpstr>
      <vt:lpstr>@Mixins</vt:lpstr>
      <vt:lpstr>@Mixins</vt:lpstr>
      <vt:lpstr>@Mixin simple</vt:lpstr>
      <vt:lpstr>@Mixin con parámetro</vt:lpstr>
      <vt:lpstr>Reutilización</vt:lpstr>
      <vt:lpstr>Varios parámetros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37</cp:revision>
  <dcterms:created xsi:type="dcterms:W3CDTF">2016-03-27T15:38:40Z</dcterms:created>
  <dcterms:modified xsi:type="dcterms:W3CDTF">2016-04-25T17:23:54Z</dcterms:modified>
</cp:coreProperties>
</file>