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un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na.im/CSSgra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nimation-css-triangles-work/" TargetMode="External"/><Relationship Id="rId2" Type="http://schemas.openxmlformats.org/officeDocument/2006/relationships/hyperlink" Target="http://apps.eky.hk/css-triangle-generat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Mixins</a:t>
            </a:r>
            <a:r>
              <a:rPr lang="es-AR" dirty="0" smtClean="0"/>
              <a:t> útiles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¡Para tener siempre cerca!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Mixins</a:t>
            </a:r>
            <a:r>
              <a:rPr lang="es-AR" dirty="0" smtClean="0"/>
              <a:t> útiles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Opacity</a:t>
            </a:r>
            <a:r>
              <a:rPr lang="es-AR" dirty="0" smtClean="0"/>
              <a:t> </a:t>
            </a:r>
            <a:r>
              <a:rPr lang="es-AR" dirty="0" err="1" smtClean="0"/>
              <a:t>cross</a:t>
            </a:r>
            <a:r>
              <a:rPr lang="es-AR" dirty="0" smtClean="0"/>
              <a:t>-browser</a:t>
            </a:r>
          </a:p>
          <a:p>
            <a:r>
              <a:rPr lang="es-AR" dirty="0" err="1" smtClean="0"/>
              <a:t>Clearfix</a:t>
            </a:r>
            <a:endParaRPr lang="es-AR" dirty="0" smtClean="0"/>
          </a:p>
          <a:p>
            <a:r>
              <a:rPr lang="es-AR" dirty="0" smtClean="0"/>
              <a:t>Filtros (la súper idea de </a:t>
            </a:r>
            <a:r>
              <a:rPr lang="es-AR" i="1" dirty="0" smtClean="0">
                <a:hlinkClick r:id="rId2"/>
              </a:rPr>
              <a:t>@una</a:t>
            </a:r>
            <a:r>
              <a:rPr lang="es-A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Opacity</a:t>
            </a:r>
            <a:r>
              <a:rPr lang="es-AR" dirty="0" smtClean="0"/>
              <a:t> </a:t>
            </a:r>
            <a:r>
              <a:rPr lang="es-AR" dirty="0" err="1" smtClean="0"/>
              <a:t>cross</a:t>
            </a:r>
            <a:r>
              <a:rPr lang="es-AR" dirty="0" smtClean="0"/>
              <a:t>-browser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37" y="2567781"/>
            <a:ext cx="70199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6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Clearfix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094"/>
            <a:ext cx="6010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Filtros (por Una </a:t>
            </a:r>
            <a:r>
              <a:rPr lang="es-AR" dirty="0" err="1" smtClean="0"/>
              <a:t>Kravets</a:t>
            </a:r>
            <a:r>
              <a:rPr lang="es-AR" dirty="0" smtClean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95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http://una.im/CSSgram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80" y="949196"/>
            <a:ext cx="4967320" cy="49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2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¡Práctica!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7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Flechas/Triángulos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Tomando como referencia este </a:t>
            </a:r>
            <a:r>
              <a:rPr lang="es-AR" dirty="0"/>
              <a:t>sitio: </a:t>
            </a:r>
            <a:r>
              <a:rPr lang="es-AR" dirty="0">
                <a:hlinkClick r:id="rId2"/>
              </a:rPr>
              <a:t>http://apps.eky.hk/css-triangle-generator</a:t>
            </a:r>
            <a:r>
              <a:rPr lang="es-AR" dirty="0" smtClean="0">
                <a:hlinkClick r:id="rId2"/>
              </a:rPr>
              <a:t>/</a:t>
            </a:r>
            <a:r>
              <a:rPr lang="es-AR" dirty="0" smtClean="0"/>
              <a:t> </a:t>
            </a:r>
          </a:p>
          <a:p>
            <a:r>
              <a:rPr lang="es-AR" dirty="0" smtClean="0"/>
              <a:t>O este ejemplo</a:t>
            </a:r>
            <a:r>
              <a:rPr lang="es-AR" dirty="0"/>
              <a:t>: </a:t>
            </a:r>
            <a:r>
              <a:rPr lang="es-AR" dirty="0">
                <a:hlinkClick r:id="rId3"/>
              </a:rPr>
              <a:t>https://css-tricks.com/animation-css-triangles-work</a:t>
            </a:r>
            <a:r>
              <a:rPr lang="es-AR" dirty="0" smtClean="0">
                <a:hlinkClick r:id="rId3"/>
              </a:rPr>
              <a:t>/</a:t>
            </a:r>
            <a:r>
              <a:rPr lang="es-AR" dirty="0" smtClean="0"/>
              <a:t> </a:t>
            </a:r>
          </a:p>
          <a:p>
            <a:endParaRPr lang="es-AR" dirty="0"/>
          </a:p>
          <a:p>
            <a:r>
              <a:rPr lang="es-AR" dirty="0" smtClean="0"/>
              <a:t>Crear un </a:t>
            </a:r>
            <a:r>
              <a:rPr lang="es-AR" dirty="0" err="1" smtClean="0"/>
              <a:t>mixins</a:t>
            </a:r>
            <a:r>
              <a:rPr lang="es-AR" dirty="0" smtClean="0"/>
              <a:t> para generar flechas/triángulos que pueda recibir los siguientes parámetros</a:t>
            </a:r>
          </a:p>
          <a:p>
            <a:pPr lvl="1"/>
            <a:r>
              <a:rPr lang="es-AR" dirty="0" smtClean="0"/>
              <a:t>Color</a:t>
            </a:r>
          </a:p>
          <a:p>
            <a:pPr lvl="1"/>
            <a:r>
              <a:rPr lang="es-AR" dirty="0" smtClean="0"/>
              <a:t>Tamaño</a:t>
            </a:r>
          </a:p>
          <a:p>
            <a:pPr lvl="1"/>
            <a:r>
              <a:rPr lang="es-AR" dirty="0" smtClean="0"/>
              <a:t>Dirección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7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Ribbons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Generar un </a:t>
            </a:r>
            <a:r>
              <a:rPr lang="es-AR" dirty="0" err="1" smtClean="0"/>
              <a:t>mixins</a:t>
            </a:r>
            <a:r>
              <a:rPr lang="es-AR" dirty="0" smtClean="0"/>
              <a:t> que arme el siguiente </a:t>
            </a:r>
            <a:r>
              <a:rPr lang="es-AR" dirty="0" err="1" smtClean="0"/>
              <a:t>ribbon</a:t>
            </a:r>
            <a:r>
              <a:rPr lang="es-AR" dirty="0"/>
              <a:t> (http://jsfiddle.net/FT8hV/201/ </a:t>
            </a:r>
            <a:r>
              <a:rPr lang="es-AR" smtClean="0"/>
              <a:t>) tomando </a:t>
            </a:r>
            <a:r>
              <a:rPr lang="es-AR" dirty="0" smtClean="0"/>
              <a:t>el color como parámetro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66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92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Mixins útiles</vt:lpstr>
      <vt:lpstr>Mixins útiles</vt:lpstr>
      <vt:lpstr>Opacity cross-browser</vt:lpstr>
      <vt:lpstr>Clearfix</vt:lpstr>
      <vt:lpstr>Filtros (por Una Kravets)</vt:lpstr>
      <vt:lpstr>¡Práctica!</vt:lpstr>
      <vt:lpstr>Flechas/Triángulos</vt:lpstr>
      <vt:lpstr>Ribbons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47</cp:revision>
  <dcterms:created xsi:type="dcterms:W3CDTF">2016-03-27T15:38:40Z</dcterms:created>
  <dcterms:modified xsi:type="dcterms:W3CDTF">2016-04-25T17:45:27Z</dcterms:modified>
</cp:coreProperties>
</file>