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0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7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0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59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3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0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0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1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6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6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3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Media </a:t>
            </a:r>
            <a:r>
              <a:rPr lang="es-AR" dirty="0" err="1" smtClean="0"/>
              <a:t>Queries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¡Con </a:t>
            </a:r>
            <a:r>
              <a:rPr lang="es-AR" dirty="0" err="1" smtClean="0"/>
              <a:t>Sass</a:t>
            </a:r>
            <a:r>
              <a:rPr lang="es-AR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21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Trabajando Media </a:t>
            </a:r>
            <a:r>
              <a:rPr lang="es-AR" dirty="0" err="1" smtClean="0"/>
              <a:t>Queries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Con </a:t>
            </a:r>
            <a:r>
              <a:rPr lang="es-AR" dirty="0" err="1" smtClean="0"/>
              <a:t>Mixins</a:t>
            </a:r>
            <a:endParaRPr lang="es-AR" dirty="0" smtClean="0"/>
          </a:p>
          <a:p>
            <a:r>
              <a:rPr lang="es-AR" dirty="0" smtClean="0"/>
              <a:t>Con </a:t>
            </a:r>
            <a:r>
              <a:rPr lang="es-AR" dirty="0" err="1" smtClean="0"/>
              <a:t>Nesting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85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Con </a:t>
            </a:r>
            <a:r>
              <a:rPr lang="es-AR" dirty="0" err="1" smtClean="0"/>
              <a:t>mixins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728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Creando </a:t>
            </a:r>
            <a:r>
              <a:rPr lang="es-AR" dirty="0" err="1" smtClean="0"/>
              <a:t>mixins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9419" y="1825625"/>
            <a:ext cx="70731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Usando los </a:t>
            </a:r>
            <a:r>
              <a:rPr lang="es-AR" dirty="0" err="1" smtClean="0"/>
              <a:t>mixins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4412" y="2558256"/>
            <a:ext cx="25431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24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Mixins</a:t>
            </a:r>
            <a:r>
              <a:rPr lang="es-AR" dirty="0" smtClean="0"/>
              <a:t> para media-</a:t>
            </a:r>
            <a:r>
              <a:rPr lang="es-AR" dirty="0" err="1" smtClean="0"/>
              <a:t>queries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Ideales para marcar break-</a:t>
            </a:r>
            <a:r>
              <a:rPr lang="es-AR" dirty="0" err="1" smtClean="0"/>
              <a:t>points</a:t>
            </a:r>
            <a:r>
              <a:rPr lang="es-AR" dirty="0" smtClean="0"/>
              <a:t> fijos</a:t>
            </a:r>
          </a:p>
          <a:p>
            <a:r>
              <a:rPr lang="es-AR" dirty="0" smtClean="0"/>
              <a:t>Nombres semánticos</a:t>
            </a:r>
          </a:p>
          <a:p>
            <a:pPr lvl="1"/>
            <a:r>
              <a:rPr lang="es-AR" dirty="0" smtClean="0"/>
              <a:t>“</a:t>
            </a:r>
            <a:r>
              <a:rPr lang="es-AR" dirty="0" err="1" smtClean="0"/>
              <a:t>large</a:t>
            </a:r>
            <a:r>
              <a:rPr lang="es-AR" dirty="0" smtClean="0"/>
              <a:t>”</a:t>
            </a:r>
          </a:p>
          <a:p>
            <a:pPr lvl="1"/>
            <a:r>
              <a:rPr lang="es-AR" dirty="0" smtClean="0"/>
              <a:t>“</a:t>
            </a:r>
            <a:r>
              <a:rPr lang="es-AR" dirty="0" err="1" smtClean="0"/>
              <a:t>medium</a:t>
            </a:r>
            <a:r>
              <a:rPr lang="es-AR" dirty="0" smtClean="0"/>
              <a:t>”</a:t>
            </a:r>
          </a:p>
          <a:p>
            <a:pPr lvl="1"/>
            <a:r>
              <a:rPr lang="es-AR" dirty="0" smtClean="0"/>
              <a:t>“</a:t>
            </a:r>
            <a:r>
              <a:rPr lang="es-AR" dirty="0" err="1" smtClean="0"/>
              <a:t>small</a:t>
            </a:r>
            <a:r>
              <a:rPr lang="es-AR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05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Con </a:t>
            </a:r>
            <a:r>
              <a:rPr lang="es-AR" dirty="0" err="1" smtClean="0"/>
              <a:t>nesting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823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Nesting</a:t>
            </a:r>
            <a:r>
              <a:rPr lang="es-AR" dirty="0" smtClean="0"/>
              <a:t> con media-</a:t>
            </a:r>
            <a:r>
              <a:rPr lang="es-AR" dirty="0" err="1" smtClean="0"/>
              <a:t>queries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1387" y="2429669"/>
            <a:ext cx="52292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15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Nesting</a:t>
            </a:r>
            <a:r>
              <a:rPr lang="es-AR" dirty="0" smtClean="0"/>
              <a:t> con media-</a:t>
            </a:r>
            <a:r>
              <a:rPr lang="es-AR" dirty="0" err="1" smtClean="0"/>
              <a:t>queries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Nos permiten trabajar de forma más cómoda</a:t>
            </a:r>
          </a:p>
          <a:p>
            <a:r>
              <a:rPr lang="es-AR" dirty="0" smtClean="0"/>
              <a:t>Pero por otro lado, nos podemos perder en la profundidad de los </a:t>
            </a:r>
            <a:r>
              <a:rPr lang="es-AR" dirty="0" err="1" smtClean="0"/>
              <a:t>nesting</a:t>
            </a:r>
            <a:endParaRPr lang="es-AR" dirty="0" smtClean="0"/>
          </a:p>
          <a:p>
            <a:pPr lvl="1"/>
            <a:r>
              <a:rPr lang="es-AR" dirty="0" smtClean="0"/>
              <a:t>O generar </a:t>
            </a:r>
            <a:r>
              <a:rPr lang="es-AR" smtClean="0"/>
              <a:t>más medias-queries</a:t>
            </a:r>
            <a:r>
              <a:rPr lang="es-AR" dirty="0" smtClean="0"/>
              <a:t> que las necesarias.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977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76</Words>
  <Application>Microsoft Office PowerPoint</Application>
  <PresentationFormat>Panorámica</PresentationFormat>
  <Paragraphs>20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Media Queries</vt:lpstr>
      <vt:lpstr>Trabajando Media Queries</vt:lpstr>
      <vt:lpstr>Con mixins</vt:lpstr>
      <vt:lpstr>Creando mixins</vt:lpstr>
      <vt:lpstr>Usando los mixins</vt:lpstr>
      <vt:lpstr>Mixins para media-queries</vt:lpstr>
      <vt:lpstr>Con nesting</vt:lpstr>
      <vt:lpstr>Nesting con media-queries</vt:lpstr>
      <vt:lpstr>Nesting con media-queries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Sass</dc:title>
  <dc:creator>Eva</dc:creator>
  <cp:lastModifiedBy>Eva</cp:lastModifiedBy>
  <cp:revision>52</cp:revision>
  <dcterms:created xsi:type="dcterms:W3CDTF">2016-03-27T15:38:40Z</dcterms:created>
  <dcterms:modified xsi:type="dcterms:W3CDTF">2016-04-25T17:44:32Z</dcterms:modified>
</cp:coreProperties>
</file>