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7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ebalzer.com/col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s.wikipedia.org/wiki/Colores_complementari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Funciones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Pre-definidas de </a:t>
            </a:r>
            <a:r>
              <a:rPr lang="es-AR" dirty="0" err="1" smtClean="0"/>
              <a:t>Sass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1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de colores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Hay muchas funciones de color disponibles, las más interesantes son:</a:t>
            </a:r>
          </a:p>
          <a:p>
            <a:pPr lvl="1"/>
            <a:r>
              <a:rPr lang="es-AR" dirty="0" err="1" smtClean="0"/>
              <a:t>Darken</a:t>
            </a:r>
            <a:r>
              <a:rPr lang="es-AR" dirty="0" smtClean="0"/>
              <a:t>()</a:t>
            </a:r>
          </a:p>
          <a:p>
            <a:pPr lvl="1"/>
            <a:r>
              <a:rPr lang="es-AR" dirty="0" err="1" smtClean="0"/>
              <a:t>Lighten</a:t>
            </a:r>
            <a:r>
              <a:rPr lang="es-AR" dirty="0" smtClean="0"/>
              <a:t>()</a:t>
            </a:r>
          </a:p>
          <a:p>
            <a:pPr lvl="1"/>
            <a:r>
              <a:rPr lang="es-AR" dirty="0" err="1" smtClean="0"/>
              <a:t>Rgba</a:t>
            </a:r>
            <a:r>
              <a:rPr lang="es-AR" dirty="0" smtClean="0"/>
              <a:t>()</a:t>
            </a:r>
          </a:p>
          <a:p>
            <a:pPr lvl="1"/>
            <a:r>
              <a:rPr lang="es-AR" dirty="0" err="1" smtClean="0"/>
              <a:t>Mix</a:t>
            </a:r>
            <a:r>
              <a:rPr lang="es-AR" dirty="0" smtClean="0"/>
              <a:t>()</a:t>
            </a:r>
          </a:p>
          <a:p>
            <a:pPr lvl="1"/>
            <a:r>
              <a:rPr lang="es-AR" dirty="0" err="1" smtClean="0"/>
              <a:t>Complement</a:t>
            </a:r>
            <a:r>
              <a:rPr lang="es-AR" smtClean="0"/>
              <a:t>()</a:t>
            </a:r>
            <a:endParaRPr lang="es-AR" dirty="0"/>
          </a:p>
          <a:p>
            <a:pPr marL="457200" lvl="1" indent="0">
              <a:buNone/>
            </a:pPr>
            <a:endParaRPr lang="es-AR" dirty="0" smtClean="0"/>
          </a:p>
          <a:p>
            <a:r>
              <a:rPr lang="es-AR" dirty="0" smtClean="0"/>
              <a:t>Para ver más: </a:t>
            </a:r>
            <a:r>
              <a:rPr lang="es-AR" dirty="0" smtClean="0">
                <a:hlinkClick r:id="rId2"/>
              </a:rPr>
              <a:t>http://jackiebalzer.com/color</a:t>
            </a:r>
            <a:r>
              <a:rPr lang="es-A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21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Darken</a:t>
            </a:r>
            <a:r>
              <a:rPr lang="es-AR" dirty="0" smtClean="0"/>
              <a:t>() y </a:t>
            </a:r>
            <a:r>
              <a:rPr lang="es-AR" dirty="0" err="1"/>
              <a:t>L</a:t>
            </a:r>
            <a:r>
              <a:rPr lang="es-AR" dirty="0" err="1" smtClean="0"/>
              <a:t>ighten</a:t>
            </a:r>
            <a:r>
              <a:rPr lang="es-AR" dirty="0" smtClean="0"/>
              <a:t>()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4715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Ideales para trabajar estados de :</a:t>
            </a:r>
            <a:r>
              <a:rPr lang="es-AR" dirty="0" err="1" smtClean="0"/>
              <a:t>hover</a:t>
            </a:r>
            <a:r>
              <a:rPr lang="es-AR" dirty="0" smtClean="0"/>
              <a:t> o degradados</a:t>
            </a:r>
          </a:p>
          <a:p>
            <a:r>
              <a:rPr lang="es-AR" dirty="0" smtClean="0"/>
              <a:t>Debemos marcar el % de impacto que queremos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8480"/>
            <a:ext cx="6115050" cy="1123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3450"/>
            <a:ext cx="8991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5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Rgba</a:t>
            </a:r>
            <a:r>
              <a:rPr lang="es-AR" dirty="0" smtClean="0"/>
              <a:t>()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2387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Ideal para conseguir X color con X cantidad de </a:t>
            </a:r>
            <a:r>
              <a:rPr lang="es-AR" dirty="0" smtClean="0"/>
              <a:t>opacidad</a:t>
            </a:r>
          </a:p>
          <a:p>
            <a:r>
              <a:rPr lang="es-AR" dirty="0" smtClean="0"/>
              <a:t>El color original lo podemos entregar en cualquier formato (</a:t>
            </a:r>
            <a:r>
              <a:rPr lang="es-AR" dirty="0"/>
              <a:t>h</a:t>
            </a:r>
            <a:r>
              <a:rPr lang="es-AR" dirty="0" smtClean="0"/>
              <a:t>exadecimal, decimal </a:t>
            </a:r>
            <a:r>
              <a:rPr lang="es-AR" smtClean="0"/>
              <a:t>o incluso en </a:t>
            </a:r>
            <a:r>
              <a:rPr lang="es-AR" dirty="0" smtClean="0"/>
              <a:t>inglés)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3148012"/>
            <a:ext cx="52482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2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Mix</a:t>
            </a:r>
            <a:r>
              <a:rPr lang="es-AR" dirty="0" smtClean="0"/>
              <a:t>()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7555"/>
          </a:xfrm>
        </p:spPr>
        <p:txBody>
          <a:bodyPr/>
          <a:lstStyle/>
          <a:p>
            <a:r>
              <a:rPr lang="es-AR" dirty="0" smtClean="0"/>
              <a:t>Mezcla dos colores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1335"/>
            <a:ext cx="65627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2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Mix</a:t>
            </a:r>
            <a:r>
              <a:rPr lang="es-AR" dirty="0" smtClean="0"/>
              <a:t>()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/>
          </a:bodyPr>
          <a:lstStyle/>
          <a:p>
            <a:r>
              <a:rPr lang="es-AR" dirty="0" smtClean="0"/>
              <a:t>Podemos indicarle cuál es el color principal</a:t>
            </a:r>
          </a:p>
          <a:p>
            <a:pPr lvl="1"/>
            <a:r>
              <a:rPr lang="es-AR" dirty="0" smtClean="0"/>
              <a:t>Por ejemplo, marcamos solo un 25% del color marrón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0104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9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Complement</a:t>
            </a:r>
            <a:r>
              <a:rPr lang="es-AR" dirty="0" smtClean="0"/>
              <a:t>()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s-AR" dirty="0" smtClean="0"/>
              <a:t>Busca el color complementario del indicado</a:t>
            </a:r>
          </a:p>
          <a:p>
            <a:pPr lvl="1"/>
            <a:r>
              <a:rPr lang="es-AR" dirty="0" smtClean="0"/>
              <a:t>Para más información sobre </a:t>
            </a:r>
            <a:r>
              <a:rPr lang="es-AR" dirty="0"/>
              <a:t>colores complementarios: </a:t>
            </a:r>
            <a:r>
              <a:rPr lang="es-AR" dirty="0">
                <a:hlinkClick r:id="rId2"/>
              </a:rPr>
              <a:t>https://</a:t>
            </a:r>
            <a:r>
              <a:rPr lang="es-AR" dirty="0" smtClean="0">
                <a:hlinkClick r:id="rId2"/>
              </a:rPr>
              <a:t>es.wikipedia.org/wiki/Colores_complementarios</a:t>
            </a:r>
            <a:r>
              <a:rPr lang="es-AR" dirty="0" smtClean="0"/>
              <a:t>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63937"/>
            <a:ext cx="5343525" cy="1619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950" y="3906837"/>
            <a:ext cx="4133850" cy="9334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365557" y="4081174"/>
            <a:ext cx="525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-&gt;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0424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132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Funciones</vt:lpstr>
      <vt:lpstr>Funciones de colores</vt:lpstr>
      <vt:lpstr>Darken() y Lighten()</vt:lpstr>
      <vt:lpstr>Rgba()</vt:lpstr>
      <vt:lpstr>Mix()</vt:lpstr>
      <vt:lpstr>Mix()</vt:lpstr>
      <vt:lpstr>Complement()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Eva</dc:creator>
  <cp:lastModifiedBy>Eva</cp:lastModifiedBy>
  <cp:revision>42</cp:revision>
  <dcterms:created xsi:type="dcterms:W3CDTF">2016-03-27T15:38:40Z</dcterms:created>
  <dcterms:modified xsi:type="dcterms:W3CDTF">2016-04-25T18:33:10Z</dcterms:modified>
</cp:coreProperties>
</file>