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42" d="100"/>
          <a:sy n="42" d="100"/>
        </p:scale>
        <p:origin x="7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7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02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59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3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08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03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1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63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62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3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Crear Funciones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… Con </a:t>
            </a:r>
            <a:r>
              <a:rPr lang="es-AR" dirty="0" err="1" smtClean="0"/>
              <a:t>Sass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710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Crear tus propias funciones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17575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Otra opción, es crear nuestras propias funciones</a:t>
            </a:r>
          </a:p>
          <a:p>
            <a:r>
              <a:rPr lang="es-AR" dirty="0" smtClean="0"/>
              <a:t>A diferencia de los </a:t>
            </a:r>
            <a:r>
              <a:rPr lang="es-AR" dirty="0" err="1" smtClean="0"/>
              <a:t>mixins</a:t>
            </a:r>
            <a:r>
              <a:rPr lang="es-AR" dirty="0" smtClean="0"/>
              <a:t>, estas devolverán solamente un valor</a:t>
            </a:r>
            <a:endParaRPr lang="es-AR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2893695"/>
            <a:ext cx="4914900" cy="13906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4727257"/>
            <a:ext cx="41243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2189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28</Words>
  <Application>Microsoft Office PowerPoint</Application>
  <PresentationFormat>Panorámica</PresentationFormat>
  <Paragraphs>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Crear Funciones</vt:lpstr>
      <vt:lpstr>Crear tus propias funciones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Sass</dc:title>
  <dc:creator>Eva</dc:creator>
  <cp:lastModifiedBy>Eva</cp:lastModifiedBy>
  <cp:revision>44</cp:revision>
  <dcterms:created xsi:type="dcterms:W3CDTF">2016-03-27T15:38:40Z</dcterms:created>
  <dcterms:modified xsi:type="dcterms:W3CDTF">2016-04-25T18:50:38Z</dcterms:modified>
</cp:coreProperties>
</file>