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7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93FF-6C93-4E59-B4E6-71556703A990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Partials</a:t>
            </a:r>
            <a:r>
              <a:rPr lang="es-AR" dirty="0" smtClean="0"/>
              <a:t> e </a:t>
            </a:r>
            <a:r>
              <a:rPr lang="es-AR" dirty="0" err="1" smtClean="0"/>
              <a:t>Imports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Separando nuestros archivos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1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Separar nuestros archivos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2275"/>
          </a:xfrm>
        </p:spPr>
        <p:txBody>
          <a:bodyPr>
            <a:normAutofit/>
          </a:bodyPr>
          <a:lstStyle/>
          <a:p>
            <a:r>
              <a:rPr lang="es-AR" dirty="0" smtClean="0"/>
              <a:t>Podemos separar nuestro CSS en varias partes</a:t>
            </a:r>
          </a:p>
          <a:p>
            <a:pPr lvl="1"/>
            <a:r>
              <a:rPr lang="es-AR" dirty="0" smtClean="0"/>
              <a:t>Fuentes</a:t>
            </a:r>
          </a:p>
          <a:p>
            <a:pPr lvl="1"/>
            <a:r>
              <a:rPr lang="es-AR" dirty="0" err="1" smtClean="0"/>
              <a:t>Mixins</a:t>
            </a:r>
            <a:endParaRPr lang="es-AR" dirty="0" smtClean="0"/>
          </a:p>
          <a:p>
            <a:pPr lvl="1"/>
            <a:r>
              <a:rPr lang="es-AR" dirty="0" err="1" smtClean="0"/>
              <a:t>Responsive</a:t>
            </a:r>
            <a:endParaRPr lang="es-AR" dirty="0" smtClean="0"/>
          </a:p>
          <a:p>
            <a:pPr lvl="1"/>
            <a:r>
              <a:rPr lang="es-AR" dirty="0" smtClean="0"/>
              <a:t>Etc.</a:t>
            </a:r>
          </a:p>
          <a:p>
            <a:r>
              <a:rPr lang="es-AR" dirty="0" smtClean="0"/>
              <a:t>De esta forma, es más simple para modificarlo y mantener una buena organización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12221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Creando </a:t>
            </a:r>
            <a:r>
              <a:rPr lang="es-AR" dirty="0" err="1" smtClean="0"/>
              <a:t>partials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nombre del archivo debe comenzar con </a:t>
            </a:r>
            <a:r>
              <a:rPr lang="es-AR" dirty="0" err="1" smtClean="0"/>
              <a:t>guión</a:t>
            </a:r>
            <a:r>
              <a:rPr lang="es-AR" dirty="0" smtClean="0"/>
              <a:t> bajo</a:t>
            </a:r>
          </a:p>
          <a:p>
            <a:pPr lvl="1"/>
            <a:r>
              <a:rPr lang="es-AR" dirty="0" smtClean="0"/>
              <a:t>_</a:t>
            </a:r>
            <a:r>
              <a:rPr lang="es-AR" dirty="0" err="1" smtClean="0"/>
              <a:t>mixins.scss</a:t>
            </a:r>
            <a:endParaRPr lang="es-AR" dirty="0" smtClean="0"/>
          </a:p>
          <a:p>
            <a:pPr lvl="1"/>
            <a:r>
              <a:rPr lang="es-AR" dirty="0" smtClean="0"/>
              <a:t>_</a:t>
            </a:r>
            <a:r>
              <a:rPr lang="es-AR" dirty="0" err="1" smtClean="0"/>
              <a:t>fonts.sass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Importando un </a:t>
            </a:r>
            <a:r>
              <a:rPr lang="es-AR" dirty="0" err="1" smtClean="0"/>
              <a:t>partial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4895"/>
          </a:xfrm>
        </p:spPr>
        <p:txBody>
          <a:bodyPr/>
          <a:lstStyle/>
          <a:p>
            <a:r>
              <a:rPr lang="es-AR" dirty="0" smtClean="0"/>
              <a:t>Los </a:t>
            </a:r>
            <a:r>
              <a:rPr lang="es-AR" dirty="0" err="1" smtClean="0"/>
              <a:t>partials</a:t>
            </a:r>
            <a:r>
              <a:rPr lang="es-AR" dirty="0" smtClean="0"/>
              <a:t>, al ser justamente, partes de una hoja de estilo, no se compilan de forma individual</a:t>
            </a:r>
          </a:p>
          <a:p>
            <a:r>
              <a:rPr lang="es-AR" dirty="0" smtClean="0"/>
              <a:t>Se compilan junto al archivo general de estilos</a:t>
            </a:r>
          </a:p>
          <a:p>
            <a:r>
              <a:rPr lang="es-AR" dirty="0" smtClean="0"/>
              <a:t>Debemos importarlos al comienzo de nuestro archivo usando su nombre, sin el </a:t>
            </a:r>
            <a:r>
              <a:rPr lang="es-AR" dirty="0" err="1" smtClean="0"/>
              <a:t>guión</a:t>
            </a:r>
            <a:r>
              <a:rPr lang="es-AR" dirty="0" smtClean="0"/>
              <a:t> bajo ni la extensión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4" y="4606290"/>
            <a:ext cx="4681129" cy="11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229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99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Partials e Imports</vt:lpstr>
      <vt:lpstr>Separar nuestros archivos</vt:lpstr>
      <vt:lpstr>Creando partials</vt:lpstr>
      <vt:lpstr>Importando un partial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Eva</dc:creator>
  <cp:lastModifiedBy>Eva</cp:lastModifiedBy>
  <cp:revision>47</cp:revision>
  <dcterms:created xsi:type="dcterms:W3CDTF">2016-03-27T15:38:40Z</dcterms:created>
  <dcterms:modified xsi:type="dcterms:W3CDTF">2016-04-25T18:55:13Z</dcterms:modified>
</cp:coreProperties>
</file>