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Maps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Organizando una gran cantidad de estilos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¿¡Objetos?!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…. Tienen su parecido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Maps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7362825" cy="4351338"/>
          </a:xfrm>
        </p:spPr>
        <p:txBody>
          <a:bodyPr/>
          <a:lstStyle/>
          <a:p>
            <a:r>
              <a:rPr lang="es-AR" dirty="0" smtClean="0"/>
              <a:t>Ideal para grandes proyectos</a:t>
            </a:r>
          </a:p>
          <a:p>
            <a:r>
              <a:rPr lang="es-AR" dirty="0" smtClean="0"/>
              <a:t>Manejo de </a:t>
            </a:r>
            <a:r>
              <a:rPr lang="es-AR" dirty="0" err="1" smtClean="0"/>
              <a:t>templates</a:t>
            </a:r>
            <a:r>
              <a:rPr lang="es-AR" dirty="0" smtClean="0"/>
              <a:t>/</a:t>
            </a:r>
            <a:r>
              <a:rPr lang="es-AR" dirty="0" err="1" smtClean="0"/>
              <a:t>themes</a:t>
            </a:r>
            <a:endParaRPr lang="es-AR" dirty="0" smtClean="0"/>
          </a:p>
          <a:p>
            <a:r>
              <a:rPr lang="es-AR" dirty="0" smtClean="0"/>
              <a:t>Fácil de cambiar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465" y="1690688"/>
            <a:ext cx="3152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Armando un </a:t>
            </a:r>
            <a:r>
              <a:rPr lang="es-AR" dirty="0" err="1" smtClean="0"/>
              <a:t>map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91225" cy="4351338"/>
          </a:xfrm>
        </p:spPr>
        <p:txBody>
          <a:bodyPr/>
          <a:lstStyle/>
          <a:p>
            <a:r>
              <a:rPr lang="es-AR" dirty="0" smtClean="0"/>
              <a:t>Visualmente, la sintaxis se parece a la de una lista</a:t>
            </a:r>
          </a:p>
          <a:p>
            <a:r>
              <a:rPr lang="es-AR" dirty="0" smtClean="0"/>
              <a:t>Es obligatorio el uso del paréntesis</a:t>
            </a:r>
          </a:p>
          <a:p>
            <a:r>
              <a:rPr lang="es-AR" dirty="0" smtClean="0"/>
              <a:t>Podemos nombrarlo de la forma que nosotros creamos conveniente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825625"/>
            <a:ext cx="4524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2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Aplicando un mapa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88480" cy="4351338"/>
          </a:xfrm>
        </p:spPr>
        <p:txBody>
          <a:bodyPr/>
          <a:lstStyle/>
          <a:p>
            <a:r>
              <a:rPr lang="es-AR" dirty="0" smtClean="0"/>
              <a:t>Debemos llamar al mapa que queremos aplicar</a:t>
            </a:r>
          </a:p>
          <a:p>
            <a:r>
              <a:rPr lang="es-AR" dirty="0" smtClean="0"/>
              <a:t>Luego a la </a:t>
            </a:r>
            <a:r>
              <a:rPr lang="es-AR" dirty="0" err="1" smtClean="0"/>
              <a:t>key</a:t>
            </a:r>
            <a:r>
              <a:rPr lang="es-AR" dirty="0" smtClean="0"/>
              <a:t> que nos interesa</a:t>
            </a:r>
          </a:p>
          <a:p>
            <a:pPr lvl="1"/>
            <a:r>
              <a:rPr lang="es-AR" dirty="0" smtClean="0"/>
              <a:t>Mapa </a:t>
            </a:r>
            <a:r>
              <a:rPr lang="es-AR" i="1" dirty="0" smtClean="0"/>
              <a:t>$mapa</a:t>
            </a:r>
          </a:p>
          <a:p>
            <a:pPr lvl="1"/>
            <a:r>
              <a:rPr lang="es-AR" dirty="0" smtClean="0"/>
              <a:t>Key </a:t>
            </a:r>
            <a:r>
              <a:rPr lang="es-AR" i="1" dirty="0" smtClean="0"/>
              <a:t>color</a:t>
            </a:r>
            <a:endParaRPr lang="en-U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195888"/>
            <a:ext cx="5334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Recorriendo un mapa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No es necesario escribir todas las propiedades.</a:t>
            </a:r>
          </a:p>
          <a:p>
            <a:r>
              <a:rPr lang="es-AR" dirty="0" smtClean="0"/>
              <a:t>¡Tenemos </a:t>
            </a:r>
            <a:r>
              <a:rPr lang="es-AR" dirty="0" err="1" smtClean="0"/>
              <a:t>loops</a:t>
            </a:r>
            <a:r>
              <a:rPr lang="es-A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Recorriendo un mapa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5834"/>
            <a:ext cx="6019800" cy="350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00800" y="2994660"/>
            <a:ext cx="891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-&gt;</a:t>
            </a:r>
            <a:endParaRPr lang="en-US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2572315"/>
            <a:ext cx="4019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24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96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Maps</vt:lpstr>
      <vt:lpstr>¿¡Objetos?!</vt:lpstr>
      <vt:lpstr>Maps</vt:lpstr>
      <vt:lpstr>Armando un map</vt:lpstr>
      <vt:lpstr>Aplicando un mapa</vt:lpstr>
      <vt:lpstr>Recorriendo un mapa</vt:lpstr>
      <vt:lpstr>Recorriendo un mapa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57</cp:revision>
  <dcterms:created xsi:type="dcterms:W3CDTF">2016-03-27T15:38:40Z</dcterms:created>
  <dcterms:modified xsi:type="dcterms:W3CDTF">2016-04-25T19:36:12Z</dcterms:modified>
</cp:coreProperties>
</file>