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101"/>
    <a:srgbClr val="FFFC08"/>
    <a:srgbClr val="FFF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97" autoAdjust="0"/>
    <p:restoredTop sz="94660"/>
  </p:normalViewPr>
  <p:slideViewPr>
    <p:cSldViewPr snapToGrid="0">
      <p:cViewPr>
        <p:scale>
          <a:sx n="33" d="100"/>
          <a:sy n="33" d="100"/>
        </p:scale>
        <p:origin x="91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42C5-929F-4E9E-A114-4B2DEE68D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897CF-102B-493B-9AB2-4ECBD999E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D5BE3-B20C-47D1-A91A-80A19544D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6-11-2022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E7B02-0B7F-4457-AE12-76A079ED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2A83E-9283-48B3-B60D-8E18D510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605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F86F-1512-4F41-8889-EF09392B0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BA45C-2DBB-4D29-813A-4E83C7EE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38806-5BD0-4BF1-AA6F-128A726B2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6-11-2022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63370-974F-4087-B25D-25ED23E7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4979F-0E66-4E45-9CA9-ED41AE73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490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FD4F48-C3F5-45A3-AA5D-8DECF64E1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4D658-8E8E-4C13-8C90-B2A77D9BB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F1DB7-2A09-40D2-993D-6FD25C3C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6-11-2022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E890A-50A0-482B-8DB4-DFE6B37B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0AAD9-5E1A-4296-AE3C-6C5F20E6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824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9BEB-2BB8-42D8-8678-D985F0B4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889FD-194A-43BB-853D-99F07C16E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9E5F2-BE38-4C77-998F-BDE61165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6-11-2022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C2AB4-867E-4BBB-83F5-32218A5E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40B2-E825-44B6-B7A7-1DA055EF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104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2E81-CB7C-4D0A-BE67-B8E9195C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93E2-D8D0-4E15-98EA-02C84684B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1A1E0-56D9-4B33-BEB5-F2D9E4FA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6-11-2022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A70C7-49A4-4C44-B1CD-55F0CDB6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288D3-7F3C-4B1A-913E-1AB43311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104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AE4F-F735-45FA-9641-120157A9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A65DE-5FDB-4046-BF45-90D71D64A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BC9AA-748D-4211-AF2D-E63DC1ACB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C2A6F-6CC9-4BAF-BB88-16C5DEF61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6-11-2022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58D3E-F2DB-46FF-9EC1-D2D2EA05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A437F-04F8-4076-A536-50A7E187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77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C086-66A3-41DC-8034-BFD8F649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0DA83-1EB1-44A4-B741-634A4C2FC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FFC7F-6882-46A2-A460-3B632DEAB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A65A3-56A0-4FAA-8906-53877356D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352783-BD23-4D06-9AFC-17DBA0F85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AFC3C4-26B2-4107-B66A-DD5737EFA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6-11-2022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24C348-F62D-42FB-BA18-669A6C4D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CF5A33-3EAF-4808-BE43-0F223D36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623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9D7C-223C-42E2-90C0-A78754E1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A27584-6107-43A7-B658-5F08126D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6-11-2022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29B03-B95B-4A7B-A6D1-EBA6289A3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74B98-3CF3-43CA-B7AC-647FC30A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683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C800C-ECD6-4D4C-BB3E-11835123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6-11-2022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F7AF2-A132-4348-8A6E-7EC61A8A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F26FF-04C5-4F32-AEA6-D901D3E9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371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914E-5B0A-411F-9932-97BE074D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8F860-9C1C-4CCA-A089-D40699D54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5D1CB-F658-4AF8-B443-93C4E118B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11182-54D1-46DF-8B7C-E48620DA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6-11-2022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264B4-1370-433D-B782-8FD34EDA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50181-D40A-4091-8557-311B33CC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598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462F-C269-42D7-A862-513B485E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C8EBC-2227-44BD-BC2F-A58C28A66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99D8F-96B2-4976-84E0-0A06AC423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B4E3E-6B95-467D-9399-50CD2CFE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6-11-2022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F6882-B40F-46E5-9055-39E29ACB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EA646-42C6-4CD0-8D97-D67D1956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78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3912B7-F0A1-46EE-9916-14EE8C008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B64B8-1A99-4855-99A5-A8A1908A5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FB568-B8A7-464F-A501-37082A672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BFC1D-2E0E-4908-9F6D-C0C209CD12B3}" type="datetimeFigureOut">
              <a:rPr lang="nl-NL" smtClean="0"/>
              <a:t>6-11-2022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2CB8C-7CFB-4C68-BCA0-2F4A58608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909FC-6B8B-4C86-817F-B61417BD7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661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17/06/relationships/model3d" Target="../media/model3d1.glb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AA225B-BC2E-4446-8CC7-11D9F2F376D6}"/>
              </a:ext>
            </a:extLst>
          </p:cNvPr>
          <p:cNvSpPr/>
          <p:nvPr/>
        </p:nvSpPr>
        <p:spPr>
          <a:xfrm>
            <a:off x="1949558" y="2003063"/>
            <a:ext cx="3364992" cy="3361509"/>
          </a:xfrm>
          <a:prstGeom prst="rect">
            <a:avLst/>
          </a:prstGeom>
          <a:gradFill>
            <a:gsLst>
              <a:gs pos="90000">
                <a:schemeClr val="accent4"/>
              </a:gs>
              <a:gs pos="58000">
                <a:schemeClr val="accent4">
                  <a:lumMod val="20000"/>
                  <a:lumOff val="80000"/>
                </a:schemeClr>
              </a:gs>
              <a:gs pos="21000">
                <a:schemeClr val="bg1"/>
              </a:gs>
              <a:gs pos="44000">
                <a:schemeClr val="accent6">
                  <a:lumMod val="20000"/>
                  <a:lumOff val="80000"/>
                </a:schemeClr>
              </a:gs>
            </a:gsLst>
            <a:lin ang="8100000" scaled="1"/>
          </a:gra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B901B5-5473-4742-AF3B-77F953001401}"/>
              </a:ext>
            </a:extLst>
          </p:cNvPr>
          <p:cNvGrpSpPr/>
          <p:nvPr/>
        </p:nvGrpSpPr>
        <p:grpSpPr>
          <a:xfrm>
            <a:off x="1982506" y="1994355"/>
            <a:ext cx="3374570" cy="3374570"/>
            <a:chOff x="1982506" y="1994355"/>
            <a:chExt cx="3374570" cy="337457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68C455-7387-4C16-B503-2899057E6848}"/>
                </a:ext>
              </a:extLst>
            </p:cNvPr>
            <p:cNvGrpSpPr/>
            <p:nvPr/>
          </p:nvGrpSpPr>
          <p:grpSpPr>
            <a:xfrm rot="5400000">
              <a:off x="2809819" y="1992178"/>
              <a:ext cx="1719944" cy="3374570"/>
              <a:chOff x="2804160" y="1994355"/>
              <a:chExt cx="1719944" cy="337457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7AB0EB5-2B91-4360-A8F3-7C2A771834A7}"/>
                  </a:ext>
                </a:extLst>
              </p:cNvPr>
              <p:cNvCxnSpPr/>
              <p:nvPr/>
            </p:nvCxnSpPr>
            <p:spPr>
              <a:xfrm flipH="1">
                <a:off x="2804160" y="1998708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12FF3C3-13DE-4719-A66B-3C76DA696880}"/>
                  </a:ext>
                </a:extLst>
              </p:cNvPr>
              <p:cNvCxnSpPr/>
              <p:nvPr/>
            </p:nvCxnSpPr>
            <p:spPr>
              <a:xfrm flipH="1">
                <a:off x="4524104" y="1994355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9E06488-3C26-479F-BB5F-DBE9B5B3F67A}"/>
                  </a:ext>
                </a:extLst>
              </p:cNvPr>
              <p:cNvCxnSpPr/>
              <p:nvPr/>
            </p:nvCxnSpPr>
            <p:spPr>
              <a:xfrm flipH="1">
                <a:off x="3669791" y="1998708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9904B0-A81A-4791-A5CE-E80A18A99200}"/>
                </a:ext>
              </a:extLst>
            </p:cNvPr>
            <p:cNvGrpSpPr/>
            <p:nvPr/>
          </p:nvGrpSpPr>
          <p:grpSpPr>
            <a:xfrm>
              <a:off x="2804160" y="1994355"/>
              <a:ext cx="1719944" cy="3374570"/>
              <a:chOff x="2804160" y="1994355"/>
              <a:chExt cx="1719944" cy="337457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2800F27-BAC3-418F-B256-263A4A162A8E}"/>
                  </a:ext>
                </a:extLst>
              </p:cNvPr>
              <p:cNvCxnSpPr/>
              <p:nvPr/>
            </p:nvCxnSpPr>
            <p:spPr>
              <a:xfrm flipH="1">
                <a:off x="2804160" y="1998708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FC652B2C-5D05-431F-82BC-B84EE27143BC}"/>
                  </a:ext>
                </a:extLst>
              </p:cNvPr>
              <p:cNvCxnSpPr/>
              <p:nvPr/>
            </p:nvCxnSpPr>
            <p:spPr>
              <a:xfrm flipH="1">
                <a:off x="4524104" y="1994355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28E2164-204C-41B1-8D25-F275CC6B2E63}"/>
                  </a:ext>
                </a:extLst>
              </p:cNvPr>
              <p:cNvCxnSpPr/>
              <p:nvPr/>
            </p:nvCxnSpPr>
            <p:spPr>
              <a:xfrm flipH="1">
                <a:off x="3669791" y="1998708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B9739A2-0EFC-4231-90C5-D70BC60D0AFA}"/>
              </a:ext>
            </a:extLst>
          </p:cNvPr>
          <p:cNvSpPr/>
          <p:nvPr/>
        </p:nvSpPr>
        <p:spPr>
          <a:xfrm>
            <a:off x="1959428" y="2003063"/>
            <a:ext cx="3364992" cy="3361509"/>
          </a:xfrm>
          <a:prstGeom prst="rect">
            <a:avLst/>
          </a:pr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48606BEC-F113-447A-93BD-79D0125F9F09}"/>
              </a:ext>
            </a:extLst>
          </p:cNvPr>
          <p:cNvSpPr/>
          <p:nvPr/>
        </p:nvSpPr>
        <p:spPr>
          <a:xfrm>
            <a:off x="2342959" y="3033039"/>
            <a:ext cx="2733185" cy="1874844"/>
          </a:xfrm>
          <a:custGeom>
            <a:avLst/>
            <a:gdLst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1539240 w 4282440"/>
              <a:gd name="connsiteY41" fmla="*/ 1783080 h 3591560"/>
              <a:gd name="connsiteX42" fmla="*/ 838200 w 4282440"/>
              <a:gd name="connsiteY42" fmla="*/ 1112520 h 3591560"/>
              <a:gd name="connsiteX43" fmla="*/ 736600 w 4282440"/>
              <a:gd name="connsiteY43" fmla="*/ 1021080 h 3591560"/>
              <a:gd name="connsiteX44" fmla="*/ 589280 w 4282440"/>
              <a:gd name="connsiteY44" fmla="*/ 949960 h 3591560"/>
              <a:gd name="connsiteX45" fmla="*/ 497840 w 4282440"/>
              <a:gd name="connsiteY45" fmla="*/ 924560 h 3591560"/>
              <a:gd name="connsiteX46" fmla="*/ 106680 w 4282440"/>
              <a:gd name="connsiteY46" fmla="*/ 924560 h 3591560"/>
              <a:gd name="connsiteX47" fmla="*/ 55880 w 4282440"/>
              <a:gd name="connsiteY47" fmla="*/ 904240 h 3591560"/>
              <a:gd name="connsiteX48" fmla="*/ 20320 w 4282440"/>
              <a:gd name="connsiteY48" fmla="*/ 853440 h 3591560"/>
              <a:gd name="connsiteX49" fmla="*/ 5080 w 4282440"/>
              <a:gd name="connsiteY49" fmla="*/ 787400 h 3591560"/>
              <a:gd name="connsiteX50" fmla="*/ 10160 w 4282440"/>
              <a:gd name="connsiteY50" fmla="*/ 91440 h 3591560"/>
              <a:gd name="connsiteX51" fmla="*/ 35560 w 4282440"/>
              <a:gd name="connsiteY51" fmla="*/ 40640 h 3591560"/>
              <a:gd name="connsiteX52" fmla="*/ 86360 w 4282440"/>
              <a:gd name="connsiteY52" fmla="*/ 15240 h 3591560"/>
              <a:gd name="connsiteX53" fmla="*/ 228600 w 4282440"/>
              <a:gd name="connsiteY53" fmla="*/ 0 h 3591560"/>
              <a:gd name="connsiteX54" fmla="*/ 695960 w 4282440"/>
              <a:gd name="connsiteY54" fmla="*/ 5080 h 3591560"/>
              <a:gd name="connsiteX55" fmla="*/ 756920 w 4282440"/>
              <a:gd name="connsiteY55" fmla="*/ 20320 h 3591560"/>
              <a:gd name="connsiteX56" fmla="*/ 868680 w 4282440"/>
              <a:gd name="connsiteY56" fmla="*/ 40640 h 3591560"/>
              <a:gd name="connsiteX57" fmla="*/ 985520 w 4282440"/>
              <a:gd name="connsiteY57" fmla="*/ 81280 h 3591560"/>
              <a:gd name="connsiteX58" fmla="*/ 1117600 w 4282440"/>
              <a:gd name="connsiteY58" fmla="*/ 137160 h 3591560"/>
              <a:gd name="connsiteX59" fmla="*/ 1249680 w 4282440"/>
              <a:gd name="connsiteY59" fmla="*/ 213360 h 3591560"/>
              <a:gd name="connsiteX60" fmla="*/ 1371600 w 4282440"/>
              <a:gd name="connsiteY60" fmla="*/ 309880 h 3591560"/>
              <a:gd name="connsiteX61" fmla="*/ 1483360 w 4282440"/>
              <a:gd name="connsiteY61" fmla="*/ 391160 h 3591560"/>
              <a:gd name="connsiteX62" fmla="*/ 1717040 w 4282440"/>
              <a:gd name="connsiteY62" fmla="*/ 624840 h 3591560"/>
              <a:gd name="connsiteX63" fmla="*/ 1935480 w 4282440"/>
              <a:gd name="connsiteY63" fmla="*/ 858520 h 3591560"/>
              <a:gd name="connsiteX64" fmla="*/ 2138680 w 4282440"/>
              <a:gd name="connsiteY64" fmla="*/ 1071880 h 3591560"/>
              <a:gd name="connsiteX65" fmla="*/ 2270760 w 4282440"/>
              <a:gd name="connsiteY65" fmla="*/ 1193800 h 3591560"/>
              <a:gd name="connsiteX66" fmla="*/ 2377440 w 4282440"/>
              <a:gd name="connsiteY66" fmla="*/ 1264920 h 3591560"/>
              <a:gd name="connsiteX67" fmla="*/ 2453640 w 4282440"/>
              <a:gd name="connsiteY67" fmla="*/ 1264920 h 3591560"/>
              <a:gd name="connsiteX68" fmla="*/ 3108960 w 4282440"/>
              <a:gd name="connsiteY68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1531777 w 4282440"/>
              <a:gd name="connsiteY41" fmla="*/ 1783081 h 3591560"/>
              <a:gd name="connsiteX42" fmla="*/ 838200 w 4282440"/>
              <a:gd name="connsiteY42" fmla="*/ 1112520 h 3591560"/>
              <a:gd name="connsiteX43" fmla="*/ 736600 w 4282440"/>
              <a:gd name="connsiteY43" fmla="*/ 1021080 h 3591560"/>
              <a:gd name="connsiteX44" fmla="*/ 589280 w 4282440"/>
              <a:gd name="connsiteY44" fmla="*/ 949960 h 3591560"/>
              <a:gd name="connsiteX45" fmla="*/ 497840 w 4282440"/>
              <a:gd name="connsiteY45" fmla="*/ 924560 h 3591560"/>
              <a:gd name="connsiteX46" fmla="*/ 106680 w 4282440"/>
              <a:gd name="connsiteY46" fmla="*/ 924560 h 3591560"/>
              <a:gd name="connsiteX47" fmla="*/ 55880 w 4282440"/>
              <a:gd name="connsiteY47" fmla="*/ 904240 h 3591560"/>
              <a:gd name="connsiteX48" fmla="*/ 20320 w 4282440"/>
              <a:gd name="connsiteY48" fmla="*/ 853440 h 3591560"/>
              <a:gd name="connsiteX49" fmla="*/ 5080 w 4282440"/>
              <a:gd name="connsiteY49" fmla="*/ 787400 h 3591560"/>
              <a:gd name="connsiteX50" fmla="*/ 10160 w 4282440"/>
              <a:gd name="connsiteY50" fmla="*/ 91440 h 3591560"/>
              <a:gd name="connsiteX51" fmla="*/ 35560 w 4282440"/>
              <a:gd name="connsiteY51" fmla="*/ 40640 h 3591560"/>
              <a:gd name="connsiteX52" fmla="*/ 86360 w 4282440"/>
              <a:gd name="connsiteY52" fmla="*/ 15240 h 3591560"/>
              <a:gd name="connsiteX53" fmla="*/ 228600 w 4282440"/>
              <a:gd name="connsiteY53" fmla="*/ 0 h 3591560"/>
              <a:gd name="connsiteX54" fmla="*/ 695960 w 4282440"/>
              <a:gd name="connsiteY54" fmla="*/ 5080 h 3591560"/>
              <a:gd name="connsiteX55" fmla="*/ 756920 w 4282440"/>
              <a:gd name="connsiteY55" fmla="*/ 20320 h 3591560"/>
              <a:gd name="connsiteX56" fmla="*/ 868680 w 4282440"/>
              <a:gd name="connsiteY56" fmla="*/ 40640 h 3591560"/>
              <a:gd name="connsiteX57" fmla="*/ 985520 w 4282440"/>
              <a:gd name="connsiteY57" fmla="*/ 81280 h 3591560"/>
              <a:gd name="connsiteX58" fmla="*/ 1117600 w 4282440"/>
              <a:gd name="connsiteY58" fmla="*/ 137160 h 3591560"/>
              <a:gd name="connsiteX59" fmla="*/ 1249680 w 4282440"/>
              <a:gd name="connsiteY59" fmla="*/ 213360 h 3591560"/>
              <a:gd name="connsiteX60" fmla="*/ 1371600 w 4282440"/>
              <a:gd name="connsiteY60" fmla="*/ 309880 h 3591560"/>
              <a:gd name="connsiteX61" fmla="*/ 1483360 w 4282440"/>
              <a:gd name="connsiteY61" fmla="*/ 391160 h 3591560"/>
              <a:gd name="connsiteX62" fmla="*/ 1717040 w 4282440"/>
              <a:gd name="connsiteY62" fmla="*/ 624840 h 3591560"/>
              <a:gd name="connsiteX63" fmla="*/ 1935480 w 4282440"/>
              <a:gd name="connsiteY63" fmla="*/ 858520 h 3591560"/>
              <a:gd name="connsiteX64" fmla="*/ 2138680 w 4282440"/>
              <a:gd name="connsiteY64" fmla="*/ 1071880 h 3591560"/>
              <a:gd name="connsiteX65" fmla="*/ 2270760 w 4282440"/>
              <a:gd name="connsiteY65" fmla="*/ 1193800 h 3591560"/>
              <a:gd name="connsiteX66" fmla="*/ 2377440 w 4282440"/>
              <a:gd name="connsiteY66" fmla="*/ 1264920 h 3591560"/>
              <a:gd name="connsiteX67" fmla="*/ 2453640 w 4282440"/>
              <a:gd name="connsiteY67" fmla="*/ 1264920 h 3591560"/>
              <a:gd name="connsiteX68" fmla="*/ 3108960 w 4282440"/>
              <a:gd name="connsiteY68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1535509 w 4282440"/>
              <a:gd name="connsiteY41" fmla="*/ 1779364 h 3591560"/>
              <a:gd name="connsiteX42" fmla="*/ 838200 w 4282440"/>
              <a:gd name="connsiteY42" fmla="*/ 1112520 h 3591560"/>
              <a:gd name="connsiteX43" fmla="*/ 736600 w 4282440"/>
              <a:gd name="connsiteY43" fmla="*/ 1021080 h 3591560"/>
              <a:gd name="connsiteX44" fmla="*/ 589280 w 4282440"/>
              <a:gd name="connsiteY44" fmla="*/ 949960 h 3591560"/>
              <a:gd name="connsiteX45" fmla="*/ 497840 w 4282440"/>
              <a:gd name="connsiteY45" fmla="*/ 924560 h 3591560"/>
              <a:gd name="connsiteX46" fmla="*/ 106680 w 4282440"/>
              <a:gd name="connsiteY46" fmla="*/ 924560 h 3591560"/>
              <a:gd name="connsiteX47" fmla="*/ 55880 w 4282440"/>
              <a:gd name="connsiteY47" fmla="*/ 904240 h 3591560"/>
              <a:gd name="connsiteX48" fmla="*/ 20320 w 4282440"/>
              <a:gd name="connsiteY48" fmla="*/ 853440 h 3591560"/>
              <a:gd name="connsiteX49" fmla="*/ 5080 w 4282440"/>
              <a:gd name="connsiteY49" fmla="*/ 787400 h 3591560"/>
              <a:gd name="connsiteX50" fmla="*/ 10160 w 4282440"/>
              <a:gd name="connsiteY50" fmla="*/ 91440 h 3591560"/>
              <a:gd name="connsiteX51" fmla="*/ 35560 w 4282440"/>
              <a:gd name="connsiteY51" fmla="*/ 40640 h 3591560"/>
              <a:gd name="connsiteX52" fmla="*/ 86360 w 4282440"/>
              <a:gd name="connsiteY52" fmla="*/ 15240 h 3591560"/>
              <a:gd name="connsiteX53" fmla="*/ 228600 w 4282440"/>
              <a:gd name="connsiteY53" fmla="*/ 0 h 3591560"/>
              <a:gd name="connsiteX54" fmla="*/ 695960 w 4282440"/>
              <a:gd name="connsiteY54" fmla="*/ 5080 h 3591560"/>
              <a:gd name="connsiteX55" fmla="*/ 756920 w 4282440"/>
              <a:gd name="connsiteY55" fmla="*/ 20320 h 3591560"/>
              <a:gd name="connsiteX56" fmla="*/ 868680 w 4282440"/>
              <a:gd name="connsiteY56" fmla="*/ 40640 h 3591560"/>
              <a:gd name="connsiteX57" fmla="*/ 985520 w 4282440"/>
              <a:gd name="connsiteY57" fmla="*/ 81280 h 3591560"/>
              <a:gd name="connsiteX58" fmla="*/ 1117600 w 4282440"/>
              <a:gd name="connsiteY58" fmla="*/ 137160 h 3591560"/>
              <a:gd name="connsiteX59" fmla="*/ 1249680 w 4282440"/>
              <a:gd name="connsiteY59" fmla="*/ 213360 h 3591560"/>
              <a:gd name="connsiteX60" fmla="*/ 1371600 w 4282440"/>
              <a:gd name="connsiteY60" fmla="*/ 309880 h 3591560"/>
              <a:gd name="connsiteX61" fmla="*/ 1483360 w 4282440"/>
              <a:gd name="connsiteY61" fmla="*/ 391160 h 3591560"/>
              <a:gd name="connsiteX62" fmla="*/ 1717040 w 4282440"/>
              <a:gd name="connsiteY62" fmla="*/ 624840 h 3591560"/>
              <a:gd name="connsiteX63" fmla="*/ 1935480 w 4282440"/>
              <a:gd name="connsiteY63" fmla="*/ 858520 h 3591560"/>
              <a:gd name="connsiteX64" fmla="*/ 2138680 w 4282440"/>
              <a:gd name="connsiteY64" fmla="*/ 1071880 h 3591560"/>
              <a:gd name="connsiteX65" fmla="*/ 2270760 w 4282440"/>
              <a:gd name="connsiteY65" fmla="*/ 1193800 h 3591560"/>
              <a:gd name="connsiteX66" fmla="*/ 2377440 w 4282440"/>
              <a:gd name="connsiteY66" fmla="*/ 1264920 h 3591560"/>
              <a:gd name="connsiteX67" fmla="*/ 2453640 w 4282440"/>
              <a:gd name="connsiteY67" fmla="*/ 1264920 h 3591560"/>
              <a:gd name="connsiteX68" fmla="*/ 3108960 w 4282440"/>
              <a:gd name="connsiteY68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838200 w 4282440"/>
              <a:gd name="connsiteY41" fmla="*/ 1112520 h 3591560"/>
              <a:gd name="connsiteX42" fmla="*/ 736600 w 4282440"/>
              <a:gd name="connsiteY42" fmla="*/ 1021080 h 3591560"/>
              <a:gd name="connsiteX43" fmla="*/ 589280 w 4282440"/>
              <a:gd name="connsiteY43" fmla="*/ 949960 h 3591560"/>
              <a:gd name="connsiteX44" fmla="*/ 497840 w 4282440"/>
              <a:gd name="connsiteY44" fmla="*/ 924560 h 3591560"/>
              <a:gd name="connsiteX45" fmla="*/ 106680 w 4282440"/>
              <a:gd name="connsiteY45" fmla="*/ 924560 h 3591560"/>
              <a:gd name="connsiteX46" fmla="*/ 55880 w 4282440"/>
              <a:gd name="connsiteY46" fmla="*/ 904240 h 3591560"/>
              <a:gd name="connsiteX47" fmla="*/ 20320 w 4282440"/>
              <a:gd name="connsiteY47" fmla="*/ 853440 h 3591560"/>
              <a:gd name="connsiteX48" fmla="*/ 5080 w 4282440"/>
              <a:gd name="connsiteY48" fmla="*/ 787400 h 3591560"/>
              <a:gd name="connsiteX49" fmla="*/ 10160 w 4282440"/>
              <a:gd name="connsiteY49" fmla="*/ 91440 h 3591560"/>
              <a:gd name="connsiteX50" fmla="*/ 35560 w 4282440"/>
              <a:gd name="connsiteY50" fmla="*/ 40640 h 3591560"/>
              <a:gd name="connsiteX51" fmla="*/ 86360 w 4282440"/>
              <a:gd name="connsiteY51" fmla="*/ 15240 h 3591560"/>
              <a:gd name="connsiteX52" fmla="*/ 228600 w 4282440"/>
              <a:gd name="connsiteY52" fmla="*/ 0 h 3591560"/>
              <a:gd name="connsiteX53" fmla="*/ 695960 w 4282440"/>
              <a:gd name="connsiteY53" fmla="*/ 5080 h 3591560"/>
              <a:gd name="connsiteX54" fmla="*/ 756920 w 4282440"/>
              <a:gd name="connsiteY54" fmla="*/ 20320 h 3591560"/>
              <a:gd name="connsiteX55" fmla="*/ 868680 w 4282440"/>
              <a:gd name="connsiteY55" fmla="*/ 40640 h 3591560"/>
              <a:gd name="connsiteX56" fmla="*/ 985520 w 4282440"/>
              <a:gd name="connsiteY56" fmla="*/ 81280 h 3591560"/>
              <a:gd name="connsiteX57" fmla="*/ 1117600 w 4282440"/>
              <a:gd name="connsiteY57" fmla="*/ 137160 h 3591560"/>
              <a:gd name="connsiteX58" fmla="*/ 1249680 w 4282440"/>
              <a:gd name="connsiteY58" fmla="*/ 213360 h 3591560"/>
              <a:gd name="connsiteX59" fmla="*/ 1371600 w 4282440"/>
              <a:gd name="connsiteY59" fmla="*/ 309880 h 3591560"/>
              <a:gd name="connsiteX60" fmla="*/ 1483360 w 4282440"/>
              <a:gd name="connsiteY60" fmla="*/ 391160 h 3591560"/>
              <a:gd name="connsiteX61" fmla="*/ 1717040 w 4282440"/>
              <a:gd name="connsiteY61" fmla="*/ 624840 h 3591560"/>
              <a:gd name="connsiteX62" fmla="*/ 1935480 w 4282440"/>
              <a:gd name="connsiteY62" fmla="*/ 858520 h 3591560"/>
              <a:gd name="connsiteX63" fmla="*/ 2138680 w 4282440"/>
              <a:gd name="connsiteY63" fmla="*/ 1071880 h 3591560"/>
              <a:gd name="connsiteX64" fmla="*/ 2270760 w 4282440"/>
              <a:gd name="connsiteY64" fmla="*/ 1193800 h 3591560"/>
              <a:gd name="connsiteX65" fmla="*/ 2377440 w 4282440"/>
              <a:gd name="connsiteY65" fmla="*/ 1264920 h 3591560"/>
              <a:gd name="connsiteX66" fmla="*/ 2453640 w 4282440"/>
              <a:gd name="connsiteY66" fmla="*/ 1264920 h 3591560"/>
              <a:gd name="connsiteX67" fmla="*/ 3108960 w 4282440"/>
              <a:gd name="connsiteY67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736600 w 4282440"/>
              <a:gd name="connsiteY41" fmla="*/ 1021080 h 3591560"/>
              <a:gd name="connsiteX42" fmla="*/ 589280 w 4282440"/>
              <a:gd name="connsiteY42" fmla="*/ 949960 h 3591560"/>
              <a:gd name="connsiteX43" fmla="*/ 497840 w 4282440"/>
              <a:gd name="connsiteY43" fmla="*/ 924560 h 3591560"/>
              <a:gd name="connsiteX44" fmla="*/ 106680 w 4282440"/>
              <a:gd name="connsiteY44" fmla="*/ 924560 h 3591560"/>
              <a:gd name="connsiteX45" fmla="*/ 55880 w 4282440"/>
              <a:gd name="connsiteY45" fmla="*/ 904240 h 3591560"/>
              <a:gd name="connsiteX46" fmla="*/ 20320 w 4282440"/>
              <a:gd name="connsiteY46" fmla="*/ 853440 h 3591560"/>
              <a:gd name="connsiteX47" fmla="*/ 5080 w 4282440"/>
              <a:gd name="connsiteY47" fmla="*/ 787400 h 3591560"/>
              <a:gd name="connsiteX48" fmla="*/ 10160 w 4282440"/>
              <a:gd name="connsiteY48" fmla="*/ 91440 h 3591560"/>
              <a:gd name="connsiteX49" fmla="*/ 35560 w 4282440"/>
              <a:gd name="connsiteY49" fmla="*/ 40640 h 3591560"/>
              <a:gd name="connsiteX50" fmla="*/ 86360 w 4282440"/>
              <a:gd name="connsiteY50" fmla="*/ 15240 h 3591560"/>
              <a:gd name="connsiteX51" fmla="*/ 228600 w 4282440"/>
              <a:gd name="connsiteY51" fmla="*/ 0 h 3591560"/>
              <a:gd name="connsiteX52" fmla="*/ 695960 w 4282440"/>
              <a:gd name="connsiteY52" fmla="*/ 5080 h 3591560"/>
              <a:gd name="connsiteX53" fmla="*/ 756920 w 4282440"/>
              <a:gd name="connsiteY53" fmla="*/ 20320 h 3591560"/>
              <a:gd name="connsiteX54" fmla="*/ 868680 w 4282440"/>
              <a:gd name="connsiteY54" fmla="*/ 40640 h 3591560"/>
              <a:gd name="connsiteX55" fmla="*/ 985520 w 4282440"/>
              <a:gd name="connsiteY55" fmla="*/ 81280 h 3591560"/>
              <a:gd name="connsiteX56" fmla="*/ 1117600 w 4282440"/>
              <a:gd name="connsiteY56" fmla="*/ 137160 h 3591560"/>
              <a:gd name="connsiteX57" fmla="*/ 1249680 w 4282440"/>
              <a:gd name="connsiteY57" fmla="*/ 213360 h 3591560"/>
              <a:gd name="connsiteX58" fmla="*/ 1371600 w 4282440"/>
              <a:gd name="connsiteY58" fmla="*/ 309880 h 3591560"/>
              <a:gd name="connsiteX59" fmla="*/ 1483360 w 4282440"/>
              <a:gd name="connsiteY59" fmla="*/ 391160 h 3591560"/>
              <a:gd name="connsiteX60" fmla="*/ 1717040 w 4282440"/>
              <a:gd name="connsiteY60" fmla="*/ 624840 h 3591560"/>
              <a:gd name="connsiteX61" fmla="*/ 1935480 w 4282440"/>
              <a:gd name="connsiteY61" fmla="*/ 858520 h 3591560"/>
              <a:gd name="connsiteX62" fmla="*/ 2138680 w 4282440"/>
              <a:gd name="connsiteY62" fmla="*/ 1071880 h 3591560"/>
              <a:gd name="connsiteX63" fmla="*/ 2270760 w 4282440"/>
              <a:gd name="connsiteY63" fmla="*/ 1193800 h 3591560"/>
              <a:gd name="connsiteX64" fmla="*/ 2377440 w 4282440"/>
              <a:gd name="connsiteY64" fmla="*/ 1264920 h 3591560"/>
              <a:gd name="connsiteX65" fmla="*/ 2453640 w 4282440"/>
              <a:gd name="connsiteY65" fmla="*/ 1264920 h 3591560"/>
              <a:gd name="connsiteX66" fmla="*/ 3108960 w 4282440"/>
              <a:gd name="connsiteY66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721676 w 4282440"/>
              <a:gd name="connsiteY41" fmla="*/ 1021080 h 3591560"/>
              <a:gd name="connsiteX42" fmla="*/ 589280 w 4282440"/>
              <a:gd name="connsiteY42" fmla="*/ 949960 h 3591560"/>
              <a:gd name="connsiteX43" fmla="*/ 497840 w 4282440"/>
              <a:gd name="connsiteY43" fmla="*/ 924560 h 3591560"/>
              <a:gd name="connsiteX44" fmla="*/ 106680 w 4282440"/>
              <a:gd name="connsiteY44" fmla="*/ 924560 h 3591560"/>
              <a:gd name="connsiteX45" fmla="*/ 55880 w 4282440"/>
              <a:gd name="connsiteY45" fmla="*/ 904240 h 3591560"/>
              <a:gd name="connsiteX46" fmla="*/ 20320 w 4282440"/>
              <a:gd name="connsiteY46" fmla="*/ 853440 h 3591560"/>
              <a:gd name="connsiteX47" fmla="*/ 5080 w 4282440"/>
              <a:gd name="connsiteY47" fmla="*/ 787400 h 3591560"/>
              <a:gd name="connsiteX48" fmla="*/ 10160 w 4282440"/>
              <a:gd name="connsiteY48" fmla="*/ 91440 h 3591560"/>
              <a:gd name="connsiteX49" fmla="*/ 35560 w 4282440"/>
              <a:gd name="connsiteY49" fmla="*/ 40640 h 3591560"/>
              <a:gd name="connsiteX50" fmla="*/ 86360 w 4282440"/>
              <a:gd name="connsiteY50" fmla="*/ 15240 h 3591560"/>
              <a:gd name="connsiteX51" fmla="*/ 228600 w 4282440"/>
              <a:gd name="connsiteY51" fmla="*/ 0 h 3591560"/>
              <a:gd name="connsiteX52" fmla="*/ 695960 w 4282440"/>
              <a:gd name="connsiteY52" fmla="*/ 5080 h 3591560"/>
              <a:gd name="connsiteX53" fmla="*/ 756920 w 4282440"/>
              <a:gd name="connsiteY53" fmla="*/ 20320 h 3591560"/>
              <a:gd name="connsiteX54" fmla="*/ 868680 w 4282440"/>
              <a:gd name="connsiteY54" fmla="*/ 40640 h 3591560"/>
              <a:gd name="connsiteX55" fmla="*/ 985520 w 4282440"/>
              <a:gd name="connsiteY55" fmla="*/ 81280 h 3591560"/>
              <a:gd name="connsiteX56" fmla="*/ 1117600 w 4282440"/>
              <a:gd name="connsiteY56" fmla="*/ 137160 h 3591560"/>
              <a:gd name="connsiteX57" fmla="*/ 1249680 w 4282440"/>
              <a:gd name="connsiteY57" fmla="*/ 213360 h 3591560"/>
              <a:gd name="connsiteX58" fmla="*/ 1371600 w 4282440"/>
              <a:gd name="connsiteY58" fmla="*/ 309880 h 3591560"/>
              <a:gd name="connsiteX59" fmla="*/ 1483360 w 4282440"/>
              <a:gd name="connsiteY59" fmla="*/ 391160 h 3591560"/>
              <a:gd name="connsiteX60" fmla="*/ 1717040 w 4282440"/>
              <a:gd name="connsiteY60" fmla="*/ 624840 h 3591560"/>
              <a:gd name="connsiteX61" fmla="*/ 1935480 w 4282440"/>
              <a:gd name="connsiteY61" fmla="*/ 858520 h 3591560"/>
              <a:gd name="connsiteX62" fmla="*/ 2138680 w 4282440"/>
              <a:gd name="connsiteY62" fmla="*/ 1071880 h 3591560"/>
              <a:gd name="connsiteX63" fmla="*/ 2270760 w 4282440"/>
              <a:gd name="connsiteY63" fmla="*/ 1193800 h 3591560"/>
              <a:gd name="connsiteX64" fmla="*/ 2377440 w 4282440"/>
              <a:gd name="connsiteY64" fmla="*/ 1264920 h 3591560"/>
              <a:gd name="connsiteX65" fmla="*/ 2453640 w 4282440"/>
              <a:gd name="connsiteY65" fmla="*/ 1264920 h 3591560"/>
              <a:gd name="connsiteX66" fmla="*/ 3108960 w 4282440"/>
              <a:gd name="connsiteY66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589280 w 4282440"/>
              <a:gd name="connsiteY41" fmla="*/ 949960 h 3591560"/>
              <a:gd name="connsiteX42" fmla="*/ 497840 w 4282440"/>
              <a:gd name="connsiteY42" fmla="*/ 924560 h 3591560"/>
              <a:gd name="connsiteX43" fmla="*/ 106680 w 4282440"/>
              <a:gd name="connsiteY43" fmla="*/ 924560 h 3591560"/>
              <a:gd name="connsiteX44" fmla="*/ 55880 w 4282440"/>
              <a:gd name="connsiteY44" fmla="*/ 904240 h 3591560"/>
              <a:gd name="connsiteX45" fmla="*/ 20320 w 4282440"/>
              <a:gd name="connsiteY45" fmla="*/ 853440 h 3591560"/>
              <a:gd name="connsiteX46" fmla="*/ 5080 w 4282440"/>
              <a:gd name="connsiteY46" fmla="*/ 787400 h 3591560"/>
              <a:gd name="connsiteX47" fmla="*/ 10160 w 4282440"/>
              <a:gd name="connsiteY47" fmla="*/ 91440 h 3591560"/>
              <a:gd name="connsiteX48" fmla="*/ 35560 w 4282440"/>
              <a:gd name="connsiteY48" fmla="*/ 40640 h 3591560"/>
              <a:gd name="connsiteX49" fmla="*/ 86360 w 4282440"/>
              <a:gd name="connsiteY49" fmla="*/ 15240 h 3591560"/>
              <a:gd name="connsiteX50" fmla="*/ 228600 w 4282440"/>
              <a:gd name="connsiteY50" fmla="*/ 0 h 3591560"/>
              <a:gd name="connsiteX51" fmla="*/ 695960 w 4282440"/>
              <a:gd name="connsiteY51" fmla="*/ 5080 h 3591560"/>
              <a:gd name="connsiteX52" fmla="*/ 756920 w 4282440"/>
              <a:gd name="connsiteY52" fmla="*/ 20320 h 3591560"/>
              <a:gd name="connsiteX53" fmla="*/ 868680 w 4282440"/>
              <a:gd name="connsiteY53" fmla="*/ 40640 h 3591560"/>
              <a:gd name="connsiteX54" fmla="*/ 985520 w 4282440"/>
              <a:gd name="connsiteY54" fmla="*/ 81280 h 3591560"/>
              <a:gd name="connsiteX55" fmla="*/ 1117600 w 4282440"/>
              <a:gd name="connsiteY55" fmla="*/ 137160 h 3591560"/>
              <a:gd name="connsiteX56" fmla="*/ 1249680 w 4282440"/>
              <a:gd name="connsiteY56" fmla="*/ 213360 h 3591560"/>
              <a:gd name="connsiteX57" fmla="*/ 1371600 w 4282440"/>
              <a:gd name="connsiteY57" fmla="*/ 309880 h 3591560"/>
              <a:gd name="connsiteX58" fmla="*/ 1483360 w 4282440"/>
              <a:gd name="connsiteY58" fmla="*/ 391160 h 3591560"/>
              <a:gd name="connsiteX59" fmla="*/ 1717040 w 4282440"/>
              <a:gd name="connsiteY59" fmla="*/ 624840 h 3591560"/>
              <a:gd name="connsiteX60" fmla="*/ 1935480 w 4282440"/>
              <a:gd name="connsiteY60" fmla="*/ 858520 h 3591560"/>
              <a:gd name="connsiteX61" fmla="*/ 2138680 w 4282440"/>
              <a:gd name="connsiteY61" fmla="*/ 1071880 h 3591560"/>
              <a:gd name="connsiteX62" fmla="*/ 2270760 w 4282440"/>
              <a:gd name="connsiteY62" fmla="*/ 1193800 h 3591560"/>
              <a:gd name="connsiteX63" fmla="*/ 2377440 w 4282440"/>
              <a:gd name="connsiteY63" fmla="*/ 1264920 h 3591560"/>
              <a:gd name="connsiteX64" fmla="*/ 2453640 w 4282440"/>
              <a:gd name="connsiteY64" fmla="*/ 1264920 h 3591560"/>
              <a:gd name="connsiteX65" fmla="*/ 3108960 w 4282440"/>
              <a:gd name="connsiteY65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497840 w 4282440"/>
              <a:gd name="connsiteY41" fmla="*/ 924560 h 3591560"/>
              <a:gd name="connsiteX42" fmla="*/ 106680 w 4282440"/>
              <a:gd name="connsiteY42" fmla="*/ 924560 h 3591560"/>
              <a:gd name="connsiteX43" fmla="*/ 55880 w 4282440"/>
              <a:gd name="connsiteY43" fmla="*/ 904240 h 3591560"/>
              <a:gd name="connsiteX44" fmla="*/ 20320 w 4282440"/>
              <a:gd name="connsiteY44" fmla="*/ 853440 h 3591560"/>
              <a:gd name="connsiteX45" fmla="*/ 5080 w 4282440"/>
              <a:gd name="connsiteY45" fmla="*/ 787400 h 3591560"/>
              <a:gd name="connsiteX46" fmla="*/ 10160 w 4282440"/>
              <a:gd name="connsiteY46" fmla="*/ 91440 h 3591560"/>
              <a:gd name="connsiteX47" fmla="*/ 35560 w 4282440"/>
              <a:gd name="connsiteY47" fmla="*/ 40640 h 3591560"/>
              <a:gd name="connsiteX48" fmla="*/ 86360 w 4282440"/>
              <a:gd name="connsiteY48" fmla="*/ 15240 h 3591560"/>
              <a:gd name="connsiteX49" fmla="*/ 228600 w 4282440"/>
              <a:gd name="connsiteY49" fmla="*/ 0 h 3591560"/>
              <a:gd name="connsiteX50" fmla="*/ 695960 w 4282440"/>
              <a:gd name="connsiteY50" fmla="*/ 5080 h 3591560"/>
              <a:gd name="connsiteX51" fmla="*/ 756920 w 4282440"/>
              <a:gd name="connsiteY51" fmla="*/ 20320 h 3591560"/>
              <a:gd name="connsiteX52" fmla="*/ 868680 w 4282440"/>
              <a:gd name="connsiteY52" fmla="*/ 40640 h 3591560"/>
              <a:gd name="connsiteX53" fmla="*/ 985520 w 4282440"/>
              <a:gd name="connsiteY53" fmla="*/ 81280 h 3591560"/>
              <a:gd name="connsiteX54" fmla="*/ 1117600 w 4282440"/>
              <a:gd name="connsiteY54" fmla="*/ 137160 h 3591560"/>
              <a:gd name="connsiteX55" fmla="*/ 1249680 w 4282440"/>
              <a:gd name="connsiteY55" fmla="*/ 213360 h 3591560"/>
              <a:gd name="connsiteX56" fmla="*/ 1371600 w 4282440"/>
              <a:gd name="connsiteY56" fmla="*/ 309880 h 3591560"/>
              <a:gd name="connsiteX57" fmla="*/ 1483360 w 4282440"/>
              <a:gd name="connsiteY57" fmla="*/ 391160 h 3591560"/>
              <a:gd name="connsiteX58" fmla="*/ 1717040 w 4282440"/>
              <a:gd name="connsiteY58" fmla="*/ 624840 h 3591560"/>
              <a:gd name="connsiteX59" fmla="*/ 1935480 w 4282440"/>
              <a:gd name="connsiteY59" fmla="*/ 858520 h 3591560"/>
              <a:gd name="connsiteX60" fmla="*/ 2138680 w 4282440"/>
              <a:gd name="connsiteY60" fmla="*/ 1071880 h 3591560"/>
              <a:gd name="connsiteX61" fmla="*/ 2270760 w 4282440"/>
              <a:gd name="connsiteY61" fmla="*/ 1193800 h 3591560"/>
              <a:gd name="connsiteX62" fmla="*/ 2377440 w 4282440"/>
              <a:gd name="connsiteY62" fmla="*/ 1264920 h 3591560"/>
              <a:gd name="connsiteX63" fmla="*/ 2453640 w 4282440"/>
              <a:gd name="connsiteY63" fmla="*/ 1264920 h 3591560"/>
              <a:gd name="connsiteX64" fmla="*/ 3108960 w 4282440"/>
              <a:gd name="connsiteY64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106680 w 4282440"/>
              <a:gd name="connsiteY41" fmla="*/ 924560 h 3591560"/>
              <a:gd name="connsiteX42" fmla="*/ 55880 w 4282440"/>
              <a:gd name="connsiteY42" fmla="*/ 904240 h 3591560"/>
              <a:gd name="connsiteX43" fmla="*/ 20320 w 4282440"/>
              <a:gd name="connsiteY43" fmla="*/ 853440 h 3591560"/>
              <a:gd name="connsiteX44" fmla="*/ 5080 w 4282440"/>
              <a:gd name="connsiteY44" fmla="*/ 787400 h 3591560"/>
              <a:gd name="connsiteX45" fmla="*/ 10160 w 4282440"/>
              <a:gd name="connsiteY45" fmla="*/ 91440 h 3591560"/>
              <a:gd name="connsiteX46" fmla="*/ 35560 w 4282440"/>
              <a:gd name="connsiteY46" fmla="*/ 40640 h 3591560"/>
              <a:gd name="connsiteX47" fmla="*/ 86360 w 4282440"/>
              <a:gd name="connsiteY47" fmla="*/ 15240 h 3591560"/>
              <a:gd name="connsiteX48" fmla="*/ 228600 w 4282440"/>
              <a:gd name="connsiteY48" fmla="*/ 0 h 3591560"/>
              <a:gd name="connsiteX49" fmla="*/ 695960 w 4282440"/>
              <a:gd name="connsiteY49" fmla="*/ 5080 h 3591560"/>
              <a:gd name="connsiteX50" fmla="*/ 756920 w 4282440"/>
              <a:gd name="connsiteY50" fmla="*/ 20320 h 3591560"/>
              <a:gd name="connsiteX51" fmla="*/ 868680 w 4282440"/>
              <a:gd name="connsiteY51" fmla="*/ 40640 h 3591560"/>
              <a:gd name="connsiteX52" fmla="*/ 985520 w 4282440"/>
              <a:gd name="connsiteY52" fmla="*/ 81280 h 3591560"/>
              <a:gd name="connsiteX53" fmla="*/ 1117600 w 4282440"/>
              <a:gd name="connsiteY53" fmla="*/ 137160 h 3591560"/>
              <a:gd name="connsiteX54" fmla="*/ 1249680 w 4282440"/>
              <a:gd name="connsiteY54" fmla="*/ 213360 h 3591560"/>
              <a:gd name="connsiteX55" fmla="*/ 1371600 w 4282440"/>
              <a:gd name="connsiteY55" fmla="*/ 309880 h 3591560"/>
              <a:gd name="connsiteX56" fmla="*/ 1483360 w 4282440"/>
              <a:gd name="connsiteY56" fmla="*/ 391160 h 3591560"/>
              <a:gd name="connsiteX57" fmla="*/ 1717040 w 4282440"/>
              <a:gd name="connsiteY57" fmla="*/ 624840 h 3591560"/>
              <a:gd name="connsiteX58" fmla="*/ 1935480 w 4282440"/>
              <a:gd name="connsiteY58" fmla="*/ 858520 h 3591560"/>
              <a:gd name="connsiteX59" fmla="*/ 2138680 w 4282440"/>
              <a:gd name="connsiteY59" fmla="*/ 1071880 h 3591560"/>
              <a:gd name="connsiteX60" fmla="*/ 2270760 w 4282440"/>
              <a:gd name="connsiteY60" fmla="*/ 1193800 h 3591560"/>
              <a:gd name="connsiteX61" fmla="*/ 2377440 w 4282440"/>
              <a:gd name="connsiteY61" fmla="*/ 1264920 h 3591560"/>
              <a:gd name="connsiteX62" fmla="*/ 2453640 w 4282440"/>
              <a:gd name="connsiteY62" fmla="*/ 1264920 h 3591560"/>
              <a:gd name="connsiteX63" fmla="*/ 3108960 w 4282440"/>
              <a:gd name="connsiteY63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55880 w 4282440"/>
              <a:gd name="connsiteY41" fmla="*/ 904240 h 3591560"/>
              <a:gd name="connsiteX42" fmla="*/ 20320 w 4282440"/>
              <a:gd name="connsiteY42" fmla="*/ 853440 h 3591560"/>
              <a:gd name="connsiteX43" fmla="*/ 5080 w 4282440"/>
              <a:gd name="connsiteY43" fmla="*/ 787400 h 3591560"/>
              <a:gd name="connsiteX44" fmla="*/ 10160 w 4282440"/>
              <a:gd name="connsiteY44" fmla="*/ 91440 h 3591560"/>
              <a:gd name="connsiteX45" fmla="*/ 35560 w 4282440"/>
              <a:gd name="connsiteY45" fmla="*/ 40640 h 3591560"/>
              <a:gd name="connsiteX46" fmla="*/ 86360 w 4282440"/>
              <a:gd name="connsiteY46" fmla="*/ 15240 h 3591560"/>
              <a:gd name="connsiteX47" fmla="*/ 228600 w 4282440"/>
              <a:gd name="connsiteY47" fmla="*/ 0 h 3591560"/>
              <a:gd name="connsiteX48" fmla="*/ 695960 w 4282440"/>
              <a:gd name="connsiteY48" fmla="*/ 5080 h 3591560"/>
              <a:gd name="connsiteX49" fmla="*/ 756920 w 4282440"/>
              <a:gd name="connsiteY49" fmla="*/ 20320 h 3591560"/>
              <a:gd name="connsiteX50" fmla="*/ 868680 w 4282440"/>
              <a:gd name="connsiteY50" fmla="*/ 40640 h 3591560"/>
              <a:gd name="connsiteX51" fmla="*/ 985520 w 4282440"/>
              <a:gd name="connsiteY51" fmla="*/ 81280 h 3591560"/>
              <a:gd name="connsiteX52" fmla="*/ 1117600 w 4282440"/>
              <a:gd name="connsiteY52" fmla="*/ 137160 h 3591560"/>
              <a:gd name="connsiteX53" fmla="*/ 1249680 w 4282440"/>
              <a:gd name="connsiteY53" fmla="*/ 213360 h 3591560"/>
              <a:gd name="connsiteX54" fmla="*/ 1371600 w 4282440"/>
              <a:gd name="connsiteY54" fmla="*/ 309880 h 3591560"/>
              <a:gd name="connsiteX55" fmla="*/ 1483360 w 4282440"/>
              <a:gd name="connsiteY55" fmla="*/ 391160 h 3591560"/>
              <a:gd name="connsiteX56" fmla="*/ 1717040 w 4282440"/>
              <a:gd name="connsiteY56" fmla="*/ 624840 h 3591560"/>
              <a:gd name="connsiteX57" fmla="*/ 1935480 w 4282440"/>
              <a:gd name="connsiteY57" fmla="*/ 858520 h 3591560"/>
              <a:gd name="connsiteX58" fmla="*/ 2138680 w 4282440"/>
              <a:gd name="connsiteY58" fmla="*/ 1071880 h 3591560"/>
              <a:gd name="connsiteX59" fmla="*/ 2270760 w 4282440"/>
              <a:gd name="connsiteY59" fmla="*/ 1193800 h 3591560"/>
              <a:gd name="connsiteX60" fmla="*/ 2377440 w 4282440"/>
              <a:gd name="connsiteY60" fmla="*/ 1264920 h 3591560"/>
              <a:gd name="connsiteX61" fmla="*/ 2453640 w 4282440"/>
              <a:gd name="connsiteY61" fmla="*/ 1264920 h 3591560"/>
              <a:gd name="connsiteX62" fmla="*/ 3108960 w 4282440"/>
              <a:gd name="connsiteY62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55880 w 4282440"/>
              <a:gd name="connsiteY41" fmla="*/ 904240 h 3591560"/>
              <a:gd name="connsiteX42" fmla="*/ 20320 w 4282440"/>
              <a:gd name="connsiteY42" fmla="*/ 853440 h 3591560"/>
              <a:gd name="connsiteX43" fmla="*/ 5080 w 4282440"/>
              <a:gd name="connsiteY43" fmla="*/ 787400 h 3591560"/>
              <a:gd name="connsiteX44" fmla="*/ 10160 w 4282440"/>
              <a:gd name="connsiteY44" fmla="*/ 91440 h 3591560"/>
              <a:gd name="connsiteX45" fmla="*/ 86360 w 4282440"/>
              <a:gd name="connsiteY45" fmla="*/ 15240 h 3591560"/>
              <a:gd name="connsiteX46" fmla="*/ 228600 w 4282440"/>
              <a:gd name="connsiteY46" fmla="*/ 0 h 3591560"/>
              <a:gd name="connsiteX47" fmla="*/ 695960 w 4282440"/>
              <a:gd name="connsiteY47" fmla="*/ 5080 h 3591560"/>
              <a:gd name="connsiteX48" fmla="*/ 756920 w 4282440"/>
              <a:gd name="connsiteY48" fmla="*/ 20320 h 3591560"/>
              <a:gd name="connsiteX49" fmla="*/ 868680 w 4282440"/>
              <a:gd name="connsiteY49" fmla="*/ 40640 h 3591560"/>
              <a:gd name="connsiteX50" fmla="*/ 985520 w 4282440"/>
              <a:gd name="connsiteY50" fmla="*/ 81280 h 3591560"/>
              <a:gd name="connsiteX51" fmla="*/ 1117600 w 4282440"/>
              <a:gd name="connsiteY51" fmla="*/ 137160 h 3591560"/>
              <a:gd name="connsiteX52" fmla="*/ 1249680 w 4282440"/>
              <a:gd name="connsiteY52" fmla="*/ 213360 h 3591560"/>
              <a:gd name="connsiteX53" fmla="*/ 1371600 w 4282440"/>
              <a:gd name="connsiteY53" fmla="*/ 309880 h 3591560"/>
              <a:gd name="connsiteX54" fmla="*/ 1483360 w 4282440"/>
              <a:gd name="connsiteY54" fmla="*/ 391160 h 3591560"/>
              <a:gd name="connsiteX55" fmla="*/ 1717040 w 4282440"/>
              <a:gd name="connsiteY55" fmla="*/ 624840 h 3591560"/>
              <a:gd name="connsiteX56" fmla="*/ 1935480 w 4282440"/>
              <a:gd name="connsiteY56" fmla="*/ 858520 h 3591560"/>
              <a:gd name="connsiteX57" fmla="*/ 2138680 w 4282440"/>
              <a:gd name="connsiteY57" fmla="*/ 1071880 h 3591560"/>
              <a:gd name="connsiteX58" fmla="*/ 2270760 w 4282440"/>
              <a:gd name="connsiteY58" fmla="*/ 1193800 h 3591560"/>
              <a:gd name="connsiteX59" fmla="*/ 2377440 w 4282440"/>
              <a:gd name="connsiteY59" fmla="*/ 1264920 h 3591560"/>
              <a:gd name="connsiteX60" fmla="*/ 2453640 w 4282440"/>
              <a:gd name="connsiteY60" fmla="*/ 1264920 h 3591560"/>
              <a:gd name="connsiteX61" fmla="*/ 3108960 w 4282440"/>
              <a:gd name="connsiteY61" fmla="*/ 1270000 h 359156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20320 w 4282440"/>
              <a:gd name="connsiteY42" fmla="*/ 848360 h 3586480"/>
              <a:gd name="connsiteX43" fmla="*/ 5080 w 4282440"/>
              <a:gd name="connsiteY43" fmla="*/ 782320 h 3586480"/>
              <a:gd name="connsiteX44" fmla="*/ 10160 w 4282440"/>
              <a:gd name="connsiteY44" fmla="*/ 86360 h 3586480"/>
              <a:gd name="connsiteX45" fmla="*/ 86360 w 4282440"/>
              <a:gd name="connsiteY45" fmla="*/ 10160 h 3586480"/>
              <a:gd name="connsiteX46" fmla="*/ 695960 w 4282440"/>
              <a:gd name="connsiteY46" fmla="*/ 0 h 3586480"/>
              <a:gd name="connsiteX47" fmla="*/ 756920 w 4282440"/>
              <a:gd name="connsiteY47" fmla="*/ 15240 h 3586480"/>
              <a:gd name="connsiteX48" fmla="*/ 868680 w 4282440"/>
              <a:gd name="connsiteY48" fmla="*/ 35560 h 3586480"/>
              <a:gd name="connsiteX49" fmla="*/ 985520 w 4282440"/>
              <a:gd name="connsiteY49" fmla="*/ 76200 h 3586480"/>
              <a:gd name="connsiteX50" fmla="*/ 1117600 w 4282440"/>
              <a:gd name="connsiteY50" fmla="*/ 132080 h 3586480"/>
              <a:gd name="connsiteX51" fmla="*/ 1249680 w 4282440"/>
              <a:gd name="connsiteY51" fmla="*/ 208280 h 3586480"/>
              <a:gd name="connsiteX52" fmla="*/ 1371600 w 4282440"/>
              <a:gd name="connsiteY52" fmla="*/ 304800 h 3586480"/>
              <a:gd name="connsiteX53" fmla="*/ 1483360 w 4282440"/>
              <a:gd name="connsiteY53" fmla="*/ 386080 h 3586480"/>
              <a:gd name="connsiteX54" fmla="*/ 1717040 w 4282440"/>
              <a:gd name="connsiteY54" fmla="*/ 619760 h 3586480"/>
              <a:gd name="connsiteX55" fmla="*/ 1935480 w 4282440"/>
              <a:gd name="connsiteY55" fmla="*/ 853440 h 3586480"/>
              <a:gd name="connsiteX56" fmla="*/ 2138680 w 4282440"/>
              <a:gd name="connsiteY56" fmla="*/ 1066800 h 3586480"/>
              <a:gd name="connsiteX57" fmla="*/ 2270760 w 4282440"/>
              <a:gd name="connsiteY57" fmla="*/ 1188720 h 3586480"/>
              <a:gd name="connsiteX58" fmla="*/ 2377440 w 4282440"/>
              <a:gd name="connsiteY58" fmla="*/ 1259840 h 3586480"/>
              <a:gd name="connsiteX59" fmla="*/ 2453640 w 4282440"/>
              <a:gd name="connsiteY59" fmla="*/ 1259840 h 3586480"/>
              <a:gd name="connsiteX60" fmla="*/ 3108960 w 4282440"/>
              <a:gd name="connsiteY60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20320 w 4282440"/>
              <a:gd name="connsiteY42" fmla="*/ 848360 h 3586480"/>
              <a:gd name="connsiteX43" fmla="*/ 5080 w 4282440"/>
              <a:gd name="connsiteY43" fmla="*/ 782320 h 3586480"/>
              <a:gd name="connsiteX44" fmla="*/ 86360 w 4282440"/>
              <a:gd name="connsiteY44" fmla="*/ 10160 h 3586480"/>
              <a:gd name="connsiteX45" fmla="*/ 695960 w 4282440"/>
              <a:gd name="connsiteY45" fmla="*/ 0 h 3586480"/>
              <a:gd name="connsiteX46" fmla="*/ 756920 w 4282440"/>
              <a:gd name="connsiteY46" fmla="*/ 15240 h 3586480"/>
              <a:gd name="connsiteX47" fmla="*/ 868680 w 4282440"/>
              <a:gd name="connsiteY47" fmla="*/ 35560 h 3586480"/>
              <a:gd name="connsiteX48" fmla="*/ 985520 w 4282440"/>
              <a:gd name="connsiteY48" fmla="*/ 76200 h 3586480"/>
              <a:gd name="connsiteX49" fmla="*/ 1117600 w 4282440"/>
              <a:gd name="connsiteY49" fmla="*/ 132080 h 3586480"/>
              <a:gd name="connsiteX50" fmla="*/ 1249680 w 4282440"/>
              <a:gd name="connsiteY50" fmla="*/ 208280 h 3586480"/>
              <a:gd name="connsiteX51" fmla="*/ 1371600 w 4282440"/>
              <a:gd name="connsiteY51" fmla="*/ 304800 h 3586480"/>
              <a:gd name="connsiteX52" fmla="*/ 1483360 w 4282440"/>
              <a:gd name="connsiteY52" fmla="*/ 386080 h 3586480"/>
              <a:gd name="connsiteX53" fmla="*/ 1717040 w 4282440"/>
              <a:gd name="connsiteY53" fmla="*/ 619760 h 3586480"/>
              <a:gd name="connsiteX54" fmla="*/ 1935480 w 4282440"/>
              <a:gd name="connsiteY54" fmla="*/ 853440 h 3586480"/>
              <a:gd name="connsiteX55" fmla="*/ 2138680 w 4282440"/>
              <a:gd name="connsiteY55" fmla="*/ 1066800 h 3586480"/>
              <a:gd name="connsiteX56" fmla="*/ 2270760 w 4282440"/>
              <a:gd name="connsiteY56" fmla="*/ 1188720 h 3586480"/>
              <a:gd name="connsiteX57" fmla="*/ 2377440 w 4282440"/>
              <a:gd name="connsiteY57" fmla="*/ 1259840 h 3586480"/>
              <a:gd name="connsiteX58" fmla="*/ 2453640 w 4282440"/>
              <a:gd name="connsiteY58" fmla="*/ 1259840 h 3586480"/>
              <a:gd name="connsiteX59" fmla="*/ 3108960 w 4282440"/>
              <a:gd name="connsiteY59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20320 w 4282440"/>
              <a:gd name="connsiteY42" fmla="*/ 848360 h 3586480"/>
              <a:gd name="connsiteX43" fmla="*/ 5080 w 4282440"/>
              <a:gd name="connsiteY43" fmla="*/ 782320 h 3586480"/>
              <a:gd name="connsiteX44" fmla="*/ 695960 w 4282440"/>
              <a:gd name="connsiteY44" fmla="*/ 0 h 3586480"/>
              <a:gd name="connsiteX45" fmla="*/ 756920 w 4282440"/>
              <a:gd name="connsiteY45" fmla="*/ 15240 h 3586480"/>
              <a:gd name="connsiteX46" fmla="*/ 868680 w 4282440"/>
              <a:gd name="connsiteY46" fmla="*/ 35560 h 3586480"/>
              <a:gd name="connsiteX47" fmla="*/ 985520 w 4282440"/>
              <a:gd name="connsiteY47" fmla="*/ 76200 h 3586480"/>
              <a:gd name="connsiteX48" fmla="*/ 1117600 w 4282440"/>
              <a:gd name="connsiteY48" fmla="*/ 132080 h 3586480"/>
              <a:gd name="connsiteX49" fmla="*/ 1249680 w 4282440"/>
              <a:gd name="connsiteY49" fmla="*/ 208280 h 3586480"/>
              <a:gd name="connsiteX50" fmla="*/ 1371600 w 4282440"/>
              <a:gd name="connsiteY50" fmla="*/ 304800 h 3586480"/>
              <a:gd name="connsiteX51" fmla="*/ 1483360 w 4282440"/>
              <a:gd name="connsiteY51" fmla="*/ 386080 h 3586480"/>
              <a:gd name="connsiteX52" fmla="*/ 1717040 w 4282440"/>
              <a:gd name="connsiteY52" fmla="*/ 619760 h 3586480"/>
              <a:gd name="connsiteX53" fmla="*/ 1935480 w 4282440"/>
              <a:gd name="connsiteY53" fmla="*/ 853440 h 3586480"/>
              <a:gd name="connsiteX54" fmla="*/ 2138680 w 4282440"/>
              <a:gd name="connsiteY54" fmla="*/ 1066800 h 3586480"/>
              <a:gd name="connsiteX55" fmla="*/ 2270760 w 4282440"/>
              <a:gd name="connsiteY55" fmla="*/ 1188720 h 3586480"/>
              <a:gd name="connsiteX56" fmla="*/ 2377440 w 4282440"/>
              <a:gd name="connsiteY56" fmla="*/ 1259840 h 3586480"/>
              <a:gd name="connsiteX57" fmla="*/ 2453640 w 4282440"/>
              <a:gd name="connsiteY57" fmla="*/ 1259840 h 3586480"/>
              <a:gd name="connsiteX58" fmla="*/ 3108960 w 4282440"/>
              <a:gd name="connsiteY58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20320 w 4282440"/>
              <a:gd name="connsiteY42" fmla="*/ 848360 h 3586480"/>
              <a:gd name="connsiteX43" fmla="*/ 695960 w 4282440"/>
              <a:gd name="connsiteY43" fmla="*/ 0 h 3586480"/>
              <a:gd name="connsiteX44" fmla="*/ 756920 w 4282440"/>
              <a:gd name="connsiteY44" fmla="*/ 15240 h 3586480"/>
              <a:gd name="connsiteX45" fmla="*/ 868680 w 4282440"/>
              <a:gd name="connsiteY45" fmla="*/ 35560 h 3586480"/>
              <a:gd name="connsiteX46" fmla="*/ 985520 w 4282440"/>
              <a:gd name="connsiteY46" fmla="*/ 76200 h 3586480"/>
              <a:gd name="connsiteX47" fmla="*/ 1117600 w 4282440"/>
              <a:gd name="connsiteY47" fmla="*/ 132080 h 3586480"/>
              <a:gd name="connsiteX48" fmla="*/ 1249680 w 4282440"/>
              <a:gd name="connsiteY48" fmla="*/ 208280 h 3586480"/>
              <a:gd name="connsiteX49" fmla="*/ 1371600 w 4282440"/>
              <a:gd name="connsiteY49" fmla="*/ 304800 h 3586480"/>
              <a:gd name="connsiteX50" fmla="*/ 1483360 w 4282440"/>
              <a:gd name="connsiteY50" fmla="*/ 386080 h 3586480"/>
              <a:gd name="connsiteX51" fmla="*/ 1717040 w 4282440"/>
              <a:gd name="connsiteY51" fmla="*/ 619760 h 3586480"/>
              <a:gd name="connsiteX52" fmla="*/ 1935480 w 4282440"/>
              <a:gd name="connsiteY52" fmla="*/ 853440 h 3586480"/>
              <a:gd name="connsiteX53" fmla="*/ 2138680 w 4282440"/>
              <a:gd name="connsiteY53" fmla="*/ 1066800 h 3586480"/>
              <a:gd name="connsiteX54" fmla="*/ 2270760 w 4282440"/>
              <a:gd name="connsiteY54" fmla="*/ 1188720 h 3586480"/>
              <a:gd name="connsiteX55" fmla="*/ 2377440 w 4282440"/>
              <a:gd name="connsiteY55" fmla="*/ 1259840 h 3586480"/>
              <a:gd name="connsiteX56" fmla="*/ 2453640 w 4282440"/>
              <a:gd name="connsiteY56" fmla="*/ 1259840 h 3586480"/>
              <a:gd name="connsiteX57" fmla="*/ 3108960 w 4282440"/>
              <a:gd name="connsiteY57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695960 w 4282440"/>
              <a:gd name="connsiteY42" fmla="*/ 0 h 3586480"/>
              <a:gd name="connsiteX43" fmla="*/ 756920 w 4282440"/>
              <a:gd name="connsiteY43" fmla="*/ 15240 h 3586480"/>
              <a:gd name="connsiteX44" fmla="*/ 868680 w 4282440"/>
              <a:gd name="connsiteY44" fmla="*/ 35560 h 3586480"/>
              <a:gd name="connsiteX45" fmla="*/ 985520 w 4282440"/>
              <a:gd name="connsiteY45" fmla="*/ 76200 h 3586480"/>
              <a:gd name="connsiteX46" fmla="*/ 1117600 w 4282440"/>
              <a:gd name="connsiteY46" fmla="*/ 132080 h 3586480"/>
              <a:gd name="connsiteX47" fmla="*/ 1249680 w 4282440"/>
              <a:gd name="connsiteY47" fmla="*/ 208280 h 3586480"/>
              <a:gd name="connsiteX48" fmla="*/ 1371600 w 4282440"/>
              <a:gd name="connsiteY48" fmla="*/ 304800 h 3586480"/>
              <a:gd name="connsiteX49" fmla="*/ 1483360 w 4282440"/>
              <a:gd name="connsiteY49" fmla="*/ 386080 h 3586480"/>
              <a:gd name="connsiteX50" fmla="*/ 1717040 w 4282440"/>
              <a:gd name="connsiteY50" fmla="*/ 619760 h 3586480"/>
              <a:gd name="connsiteX51" fmla="*/ 1935480 w 4282440"/>
              <a:gd name="connsiteY51" fmla="*/ 853440 h 3586480"/>
              <a:gd name="connsiteX52" fmla="*/ 2138680 w 4282440"/>
              <a:gd name="connsiteY52" fmla="*/ 1066800 h 3586480"/>
              <a:gd name="connsiteX53" fmla="*/ 2270760 w 4282440"/>
              <a:gd name="connsiteY53" fmla="*/ 1188720 h 3586480"/>
              <a:gd name="connsiteX54" fmla="*/ 2377440 w 4282440"/>
              <a:gd name="connsiteY54" fmla="*/ 1259840 h 3586480"/>
              <a:gd name="connsiteX55" fmla="*/ 2453640 w 4282440"/>
              <a:gd name="connsiteY55" fmla="*/ 1259840 h 3586480"/>
              <a:gd name="connsiteX56" fmla="*/ 3108960 w 4282440"/>
              <a:gd name="connsiteY56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695960 w 4282440"/>
              <a:gd name="connsiteY41" fmla="*/ 0 h 3586480"/>
              <a:gd name="connsiteX42" fmla="*/ 756920 w 4282440"/>
              <a:gd name="connsiteY42" fmla="*/ 15240 h 3586480"/>
              <a:gd name="connsiteX43" fmla="*/ 868680 w 4282440"/>
              <a:gd name="connsiteY43" fmla="*/ 35560 h 3586480"/>
              <a:gd name="connsiteX44" fmla="*/ 985520 w 4282440"/>
              <a:gd name="connsiteY44" fmla="*/ 76200 h 3586480"/>
              <a:gd name="connsiteX45" fmla="*/ 1117600 w 4282440"/>
              <a:gd name="connsiteY45" fmla="*/ 132080 h 3586480"/>
              <a:gd name="connsiteX46" fmla="*/ 1249680 w 4282440"/>
              <a:gd name="connsiteY46" fmla="*/ 208280 h 3586480"/>
              <a:gd name="connsiteX47" fmla="*/ 1371600 w 4282440"/>
              <a:gd name="connsiteY47" fmla="*/ 304800 h 3586480"/>
              <a:gd name="connsiteX48" fmla="*/ 1483360 w 4282440"/>
              <a:gd name="connsiteY48" fmla="*/ 386080 h 3586480"/>
              <a:gd name="connsiteX49" fmla="*/ 1717040 w 4282440"/>
              <a:gd name="connsiteY49" fmla="*/ 619760 h 3586480"/>
              <a:gd name="connsiteX50" fmla="*/ 1935480 w 4282440"/>
              <a:gd name="connsiteY50" fmla="*/ 853440 h 3586480"/>
              <a:gd name="connsiteX51" fmla="*/ 2138680 w 4282440"/>
              <a:gd name="connsiteY51" fmla="*/ 1066800 h 3586480"/>
              <a:gd name="connsiteX52" fmla="*/ 2270760 w 4282440"/>
              <a:gd name="connsiteY52" fmla="*/ 1188720 h 3586480"/>
              <a:gd name="connsiteX53" fmla="*/ 2377440 w 4282440"/>
              <a:gd name="connsiteY53" fmla="*/ 1259840 h 3586480"/>
              <a:gd name="connsiteX54" fmla="*/ 2453640 w 4282440"/>
              <a:gd name="connsiteY54" fmla="*/ 1259840 h 3586480"/>
              <a:gd name="connsiteX55" fmla="*/ 3108960 w 4282440"/>
              <a:gd name="connsiteY55" fmla="*/ 1264920 h 3586480"/>
              <a:gd name="connsiteX0" fmla="*/ 3108960 w 4282440"/>
              <a:gd name="connsiteY0" fmla="*/ 1249680 h 3571240"/>
              <a:gd name="connsiteX1" fmla="*/ 3124200 w 4282440"/>
              <a:gd name="connsiteY1" fmla="*/ 665480 h 3571240"/>
              <a:gd name="connsiteX2" fmla="*/ 3124200 w 4282440"/>
              <a:gd name="connsiteY2" fmla="*/ 665480 h 3571240"/>
              <a:gd name="connsiteX3" fmla="*/ 3185160 w 4282440"/>
              <a:gd name="connsiteY3" fmla="*/ 645160 h 3571240"/>
              <a:gd name="connsiteX4" fmla="*/ 4251960 w 4282440"/>
              <a:gd name="connsiteY4" fmla="*/ 1686560 h 3571240"/>
              <a:gd name="connsiteX5" fmla="*/ 4282440 w 4282440"/>
              <a:gd name="connsiteY5" fmla="*/ 1711960 h 3571240"/>
              <a:gd name="connsiteX6" fmla="*/ 4282440 w 4282440"/>
              <a:gd name="connsiteY6" fmla="*/ 1747520 h 3571240"/>
              <a:gd name="connsiteX7" fmla="*/ 4282440 w 4282440"/>
              <a:gd name="connsiteY7" fmla="*/ 1788160 h 3571240"/>
              <a:gd name="connsiteX8" fmla="*/ 3200400 w 4282440"/>
              <a:gd name="connsiteY8" fmla="*/ 2875280 h 3571240"/>
              <a:gd name="connsiteX9" fmla="*/ 3164840 w 4282440"/>
              <a:gd name="connsiteY9" fmla="*/ 2880360 h 3571240"/>
              <a:gd name="connsiteX10" fmla="*/ 3139440 w 4282440"/>
              <a:gd name="connsiteY10" fmla="*/ 2880360 h 3571240"/>
              <a:gd name="connsiteX11" fmla="*/ 3129280 w 4282440"/>
              <a:gd name="connsiteY11" fmla="*/ 2854960 h 3571240"/>
              <a:gd name="connsiteX12" fmla="*/ 3119120 w 4282440"/>
              <a:gd name="connsiteY12" fmla="*/ 2819400 h 3571240"/>
              <a:gd name="connsiteX13" fmla="*/ 3119120 w 4282440"/>
              <a:gd name="connsiteY13" fmla="*/ 2286000 h 3571240"/>
              <a:gd name="connsiteX14" fmla="*/ 2433320 w 4282440"/>
              <a:gd name="connsiteY14" fmla="*/ 2275840 h 3571240"/>
              <a:gd name="connsiteX15" fmla="*/ 2387600 w 4282440"/>
              <a:gd name="connsiteY15" fmla="*/ 2296160 h 3571240"/>
              <a:gd name="connsiteX16" fmla="*/ 2331720 w 4282440"/>
              <a:gd name="connsiteY16" fmla="*/ 2331720 h 3571240"/>
              <a:gd name="connsiteX17" fmla="*/ 2255520 w 4282440"/>
              <a:gd name="connsiteY17" fmla="*/ 2382520 h 3571240"/>
              <a:gd name="connsiteX18" fmla="*/ 2164080 w 4282440"/>
              <a:gd name="connsiteY18" fmla="*/ 2463800 h 3571240"/>
              <a:gd name="connsiteX19" fmla="*/ 2072640 w 4282440"/>
              <a:gd name="connsiteY19" fmla="*/ 2560320 h 3571240"/>
              <a:gd name="connsiteX20" fmla="*/ 1838960 w 4282440"/>
              <a:gd name="connsiteY20" fmla="*/ 2809240 h 3571240"/>
              <a:gd name="connsiteX21" fmla="*/ 1620520 w 4282440"/>
              <a:gd name="connsiteY21" fmla="*/ 3042920 h 3571240"/>
              <a:gd name="connsiteX22" fmla="*/ 1508760 w 4282440"/>
              <a:gd name="connsiteY22" fmla="*/ 3149600 h 3571240"/>
              <a:gd name="connsiteX23" fmla="*/ 1351280 w 4282440"/>
              <a:gd name="connsiteY23" fmla="*/ 3276600 h 3571240"/>
              <a:gd name="connsiteX24" fmla="*/ 1214120 w 4282440"/>
              <a:gd name="connsiteY24" fmla="*/ 3368040 h 3571240"/>
              <a:gd name="connsiteX25" fmla="*/ 1010920 w 4282440"/>
              <a:gd name="connsiteY25" fmla="*/ 3459480 h 3571240"/>
              <a:gd name="connsiteX26" fmla="*/ 833120 w 4282440"/>
              <a:gd name="connsiteY26" fmla="*/ 3535680 h 3571240"/>
              <a:gd name="connsiteX27" fmla="*/ 538480 w 4282440"/>
              <a:gd name="connsiteY27" fmla="*/ 3571240 h 3571240"/>
              <a:gd name="connsiteX28" fmla="*/ 96520 w 4282440"/>
              <a:gd name="connsiteY28" fmla="*/ 3566160 h 3571240"/>
              <a:gd name="connsiteX29" fmla="*/ 30480 w 4282440"/>
              <a:gd name="connsiteY29" fmla="*/ 3515360 h 3571240"/>
              <a:gd name="connsiteX30" fmla="*/ 10160 w 4282440"/>
              <a:gd name="connsiteY30" fmla="*/ 3459480 h 3571240"/>
              <a:gd name="connsiteX31" fmla="*/ 0 w 4282440"/>
              <a:gd name="connsiteY31" fmla="*/ 3413760 h 3571240"/>
              <a:gd name="connsiteX32" fmla="*/ 0 w 4282440"/>
              <a:gd name="connsiteY32" fmla="*/ 2727960 h 3571240"/>
              <a:gd name="connsiteX33" fmla="*/ 25400 w 4282440"/>
              <a:gd name="connsiteY33" fmla="*/ 2667000 h 3571240"/>
              <a:gd name="connsiteX34" fmla="*/ 81280 w 4282440"/>
              <a:gd name="connsiteY34" fmla="*/ 2646680 h 3571240"/>
              <a:gd name="connsiteX35" fmla="*/ 152400 w 4282440"/>
              <a:gd name="connsiteY35" fmla="*/ 2631440 h 3571240"/>
              <a:gd name="connsiteX36" fmla="*/ 533400 w 4282440"/>
              <a:gd name="connsiteY36" fmla="*/ 2626360 h 3571240"/>
              <a:gd name="connsiteX37" fmla="*/ 609600 w 4282440"/>
              <a:gd name="connsiteY37" fmla="*/ 2600960 h 3571240"/>
              <a:gd name="connsiteX38" fmla="*/ 726440 w 4282440"/>
              <a:gd name="connsiteY38" fmla="*/ 2540000 h 3571240"/>
              <a:gd name="connsiteX39" fmla="*/ 960120 w 4282440"/>
              <a:gd name="connsiteY39" fmla="*/ 2331720 h 3571240"/>
              <a:gd name="connsiteX40" fmla="*/ 1534160 w 4282440"/>
              <a:gd name="connsiteY40" fmla="*/ 1798320 h 3571240"/>
              <a:gd name="connsiteX41" fmla="*/ 756920 w 4282440"/>
              <a:gd name="connsiteY41" fmla="*/ 0 h 3571240"/>
              <a:gd name="connsiteX42" fmla="*/ 868680 w 4282440"/>
              <a:gd name="connsiteY42" fmla="*/ 20320 h 3571240"/>
              <a:gd name="connsiteX43" fmla="*/ 985520 w 4282440"/>
              <a:gd name="connsiteY43" fmla="*/ 60960 h 3571240"/>
              <a:gd name="connsiteX44" fmla="*/ 1117600 w 4282440"/>
              <a:gd name="connsiteY44" fmla="*/ 116840 h 3571240"/>
              <a:gd name="connsiteX45" fmla="*/ 1249680 w 4282440"/>
              <a:gd name="connsiteY45" fmla="*/ 193040 h 3571240"/>
              <a:gd name="connsiteX46" fmla="*/ 1371600 w 4282440"/>
              <a:gd name="connsiteY46" fmla="*/ 289560 h 3571240"/>
              <a:gd name="connsiteX47" fmla="*/ 1483360 w 4282440"/>
              <a:gd name="connsiteY47" fmla="*/ 370840 h 3571240"/>
              <a:gd name="connsiteX48" fmla="*/ 1717040 w 4282440"/>
              <a:gd name="connsiteY48" fmla="*/ 604520 h 3571240"/>
              <a:gd name="connsiteX49" fmla="*/ 1935480 w 4282440"/>
              <a:gd name="connsiteY49" fmla="*/ 838200 h 3571240"/>
              <a:gd name="connsiteX50" fmla="*/ 2138680 w 4282440"/>
              <a:gd name="connsiteY50" fmla="*/ 1051560 h 3571240"/>
              <a:gd name="connsiteX51" fmla="*/ 2270760 w 4282440"/>
              <a:gd name="connsiteY51" fmla="*/ 1173480 h 3571240"/>
              <a:gd name="connsiteX52" fmla="*/ 2377440 w 4282440"/>
              <a:gd name="connsiteY52" fmla="*/ 1244600 h 3571240"/>
              <a:gd name="connsiteX53" fmla="*/ 2453640 w 4282440"/>
              <a:gd name="connsiteY53" fmla="*/ 1244600 h 3571240"/>
              <a:gd name="connsiteX54" fmla="*/ 3108960 w 4282440"/>
              <a:gd name="connsiteY54" fmla="*/ 1249680 h 3571240"/>
              <a:gd name="connsiteX0" fmla="*/ 3108960 w 4282440"/>
              <a:gd name="connsiteY0" fmla="*/ 1249680 h 3571240"/>
              <a:gd name="connsiteX1" fmla="*/ 3124200 w 4282440"/>
              <a:gd name="connsiteY1" fmla="*/ 665480 h 3571240"/>
              <a:gd name="connsiteX2" fmla="*/ 3124200 w 4282440"/>
              <a:gd name="connsiteY2" fmla="*/ 665480 h 3571240"/>
              <a:gd name="connsiteX3" fmla="*/ 3185160 w 4282440"/>
              <a:gd name="connsiteY3" fmla="*/ 645160 h 3571240"/>
              <a:gd name="connsiteX4" fmla="*/ 4251960 w 4282440"/>
              <a:gd name="connsiteY4" fmla="*/ 1686560 h 3571240"/>
              <a:gd name="connsiteX5" fmla="*/ 4282440 w 4282440"/>
              <a:gd name="connsiteY5" fmla="*/ 1711960 h 3571240"/>
              <a:gd name="connsiteX6" fmla="*/ 4282440 w 4282440"/>
              <a:gd name="connsiteY6" fmla="*/ 1747520 h 3571240"/>
              <a:gd name="connsiteX7" fmla="*/ 4282440 w 4282440"/>
              <a:gd name="connsiteY7" fmla="*/ 1788160 h 3571240"/>
              <a:gd name="connsiteX8" fmla="*/ 3200400 w 4282440"/>
              <a:gd name="connsiteY8" fmla="*/ 2875280 h 3571240"/>
              <a:gd name="connsiteX9" fmla="*/ 3164840 w 4282440"/>
              <a:gd name="connsiteY9" fmla="*/ 2880360 h 3571240"/>
              <a:gd name="connsiteX10" fmla="*/ 3139440 w 4282440"/>
              <a:gd name="connsiteY10" fmla="*/ 2880360 h 3571240"/>
              <a:gd name="connsiteX11" fmla="*/ 3129280 w 4282440"/>
              <a:gd name="connsiteY11" fmla="*/ 2854960 h 3571240"/>
              <a:gd name="connsiteX12" fmla="*/ 3119120 w 4282440"/>
              <a:gd name="connsiteY12" fmla="*/ 2819400 h 3571240"/>
              <a:gd name="connsiteX13" fmla="*/ 3119120 w 4282440"/>
              <a:gd name="connsiteY13" fmla="*/ 2286000 h 3571240"/>
              <a:gd name="connsiteX14" fmla="*/ 2433320 w 4282440"/>
              <a:gd name="connsiteY14" fmla="*/ 2275840 h 3571240"/>
              <a:gd name="connsiteX15" fmla="*/ 2387600 w 4282440"/>
              <a:gd name="connsiteY15" fmla="*/ 2296160 h 3571240"/>
              <a:gd name="connsiteX16" fmla="*/ 2331720 w 4282440"/>
              <a:gd name="connsiteY16" fmla="*/ 2331720 h 3571240"/>
              <a:gd name="connsiteX17" fmla="*/ 2255520 w 4282440"/>
              <a:gd name="connsiteY17" fmla="*/ 2382520 h 3571240"/>
              <a:gd name="connsiteX18" fmla="*/ 2164080 w 4282440"/>
              <a:gd name="connsiteY18" fmla="*/ 2463800 h 3571240"/>
              <a:gd name="connsiteX19" fmla="*/ 2072640 w 4282440"/>
              <a:gd name="connsiteY19" fmla="*/ 2560320 h 3571240"/>
              <a:gd name="connsiteX20" fmla="*/ 1838960 w 4282440"/>
              <a:gd name="connsiteY20" fmla="*/ 2809240 h 3571240"/>
              <a:gd name="connsiteX21" fmla="*/ 1620520 w 4282440"/>
              <a:gd name="connsiteY21" fmla="*/ 3042920 h 3571240"/>
              <a:gd name="connsiteX22" fmla="*/ 1508760 w 4282440"/>
              <a:gd name="connsiteY22" fmla="*/ 3149600 h 3571240"/>
              <a:gd name="connsiteX23" fmla="*/ 1351280 w 4282440"/>
              <a:gd name="connsiteY23" fmla="*/ 3276600 h 3571240"/>
              <a:gd name="connsiteX24" fmla="*/ 1214120 w 4282440"/>
              <a:gd name="connsiteY24" fmla="*/ 3368040 h 3571240"/>
              <a:gd name="connsiteX25" fmla="*/ 1010920 w 4282440"/>
              <a:gd name="connsiteY25" fmla="*/ 3459480 h 3571240"/>
              <a:gd name="connsiteX26" fmla="*/ 833120 w 4282440"/>
              <a:gd name="connsiteY26" fmla="*/ 3535680 h 3571240"/>
              <a:gd name="connsiteX27" fmla="*/ 538480 w 4282440"/>
              <a:gd name="connsiteY27" fmla="*/ 3571240 h 3571240"/>
              <a:gd name="connsiteX28" fmla="*/ 96520 w 4282440"/>
              <a:gd name="connsiteY28" fmla="*/ 3566160 h 3571240"/>
              <a:gd name="connsiteX29" fmla="*/ 30480 w 4282440"/>
              <a:gd name="connsiteY29" fmla="*/ 3515360 h 3571240"/>
              <a:gd name="connsiteX30" fmla="*/ 10160 w 4282440"/>
              <a:gd name="connsiteY30" fmla="*/ 3459480 h 3571240"/>
              <a:gd name="connsiteX31" fmla="*/ 0 w 4282440"/>
              <a:gd name="connsiteY31" fmla="*/ 3413760 h 3571240"/>
              <a:gd name="connsiteX32" fmla="*/ 0 w 4282440"/>
              <a:gd name="connsiteY32" fmla="*/ 2727960 h 3571240"/>
              <a:gd name="connsiteX33" fmla="*/ 25400 w 4282440"/>
              <a:gd name="connsiteY33" fmla="*/ 2667000 h 3571240"/>
              <a:gd name="connsiteX34" fmla="*/ 81280 w 4282440"/>
              <a:gd name="connsiteY34" fmla="*/ 2646680 h 3571240"/>
              <a:gd name="connsiteX35" fmla="*/ 152400 w 4282440"/>
              <a:gd name="connsiteY35" fmla="*/ 2631440 h 3571240"/>
              <a:gd name="connsiteX36" fmla="*/ 533400 w 4282440"/>
              <a:gd name="connsiteY36" fmla="*/ 2626360 h 3571240"/>
              <a:gd name="connsiteX37" fmla="*/ 609600 w 4282440"/>
              <a:gd name="connsiteY37" fmla="*/ 2600960 h 3571240"/>
              <a:gd name="connsiteX38" fmla="*/ 726440 w 4282440"/>
              <a:gd name="connsiteY38" fmla="*/ 2540000 h 3571240"/>
              <a:gd name="connsiteX39" fmla="*/ 960120 w 4282440"/>
              <a:gd name="connsiteY39" fmla="*/ 2331720 h 3571240"/>
              <a:gd name="connsiteX40" fmla="*/ 1534160 w 4282440"/>
              <a:gd name="connsiteY40" fmla="*/ 1798320 h 3571240"/>
              <a:gd name="connsiteX41" fmla="*/ 756920 w 4282440"/>
              <a:gd name="connsiteY41" fmla="*/ 0 h 3571240"/>
              <a:gd name="connsiteX42" fmla="*/ 985520 w 4282440"/>
              <a:gd name="connsiteY42" fmla="*/ 60960 h 3571240"/>
              <a:gd name="connsiteX43" fmla="*/ 1117600 w 4282440"/>
              <a:gd name="connsiteY43" fmla="*/ 116840 h 3571240"/>
              <a:gd name="connsiteX44" fmla="*/ 1249680 w 4282440"/>
              <a:gd name="connsiteY44" fmla="*/ 193040 h 3571240"/>
              <a:gd name="connsiteX45" fmla="*/ 1371600 w 4282440"/>
              <a:gd name="connsiteY45" fmla="*/ 289560 h 3571240"/>
              <a:gd name="connsiteX46" fmla="*/ 1483360 w 4282440"/>
              <a:gd name="connsiteY46" fmla="*/ 370840 h 3571240"/>
              <a:gd name="connsiteX47" fmla="*/ 1717040 w 4282440"/>
              <a:gd name="connsiteY47" fmla="*/ 604520 h 3571240"/>
              <a:gd name="connsiteX48" fmla="*/ 1935480 w 4282440"/>
              <a:gd name="connsiteY48" fmla="*/ 838200 h 3571240"/>
              <a:gd name="connsiteX49" fmla="*/ 2138680 w 4282440"/>
              <a:gd name="connsiteY49" fmla="*/ 1051560 h 3571240"/>
              <a:gd name="connsiteX50" fmla="*/ 2270760 w 4282440"/>
              <a:gd name="connsiteY50" fmla="*/ 1173480 h 3571240"/>
              <a:gd name="connsiteX51" fmla="*/ 2377440 w 4282440"/>
              <a:gd name="connsiteY51" fmla="*/ 1244600 h 3571240"/>
              <a:gd name="connsiteX52" fmla="*/ 2453640 w 4282440"/>
              <a:gd name="connsiteY52" fmla="*/ 1244600 h 3571240"/>
              <a:gd name="connsiteX53" fmla="*/ 3108960 w 4282440"/>
              <a:gd name="connsiteY53" fmla="*/ 1249680 h 3571240"/>
              <a:gd name="connsiteX0" fmla="*/ 3108960 w 4282440"/>
              <a:gd name="connsiteY0" fmla="*/ 1188720 h 3510280"/>
              <a:gd name="connsiteX1" fmla="*/ 3124200 w 4282440"/>
              <a:gd name="connsiteY1" fmla="*/ 604520 h 3510280"/>
              <a:gd name="connsiteX2" fmla="*/ 3124200 w 4282440"/>
              <a:gd name="connsiteY2" fmla="*/ 604520 h 3510280"/>
              <a:gd name="connsiteX3" fmla="*/ 3185160 w 4282440"/>
              <a:gd name="connsiteY3" fmla="*/ 584200 h 3510280"/>
              <a:gd name="connsiteX4" fmla="*/ 4251960 w 4282440"/>
              <a:gd name="connsiteY4" fmla="*/ 1625600 h 3510280"/>
              <a:gd name="connsiteX5" fmla="*/ 4282440 w 4282440"/>
              <a:gd name="connsiteY5" fmla="*/ 1651000 h 3510280"/>
              <a:gd name="connsiteX6" fmla="*/ 4282440 w 4282440"/>
              <a:gd name="connsiteY6" fmla="*/ 1686560 h 3510280"/>
              <a:gd name="connsiteX7" fmla="*/ 4282440 w 4282440"/>
              <a:gd name="connsiteY7" fmla="*/ 1727200 h 3510280"/>
              <a:gd name="connsiteX8" fmla="*/ 3200400 w 4282440"/>
              <a:gd name="connsiteY8" fmla="*/ 2814320 h 3510280"/>
              <a:gd name="connsiteX9" fmla="*/ 3164840 w 4282440"/>
              <a:gd name="connsiteY9" fmla="*/ 2819400 h 3510280"/>
              <a:gd name="connsiteX10" fmla="*/ 3139440 w 4282440"/>
              <a:gd name="connsiteY10" fmla="*/ 2819400 h 3510280"/>
              <a:gd name="connsiteX11" fmla="*/ 3129280 w 4282440"/>
              <a:gd name="connsiteY11" fmla="*/ 2794000 h 3510280"/>
              <a:gd name="connsiteX12" fmla="*/ 3119120 w 4282440"/>
              <a:gd name="connsiteY12" fmla="*/ 2758440 h 3510280"/>
              <a:gd name="connsiteX13" fmla="*/ 3119120 w 4282440"/>
              <a:gd name="connsiteY13" fmla="*/ 2225040 h 3510280"/>
              <a:gd name="connsiteX14" fmla="*/ 2433320 w 4282440"/>
              <a:gd name="connsiteY14" fmla="*/ 2214880 h 3510280"/>
              <a:gd name="connsiteX15" fmla="*/ 2387600 w 4282440"/>
              <a:gd name="connsiteY15" fmla="*/ 2235200 h 3510280"/>
              <a:gd name="connsiteX16" fmla="*/ 2331720 w 4282440"/>
              <a:gd name="connsiteY16" fmla="*/ 2270760 h 3510280"/>
              <a:gd name="connsiteX17" fmla="*/ 2255520 w 4282440"/>
              <a:gd name="connsiteY17" fmla="*/ 2321560 h 3510280"/>
              <a:gd name="connsiteX18" fmla="*/ 2164080 w 4282440"/>
              <a:gd name="connsiteY18" fmla="*/ 2402840 h 3510280"/>
              <a:gd name="connsiteX19" fmla="*/ 2072640 w 4282440"/>
              <a:gd name="connsiteY19" fmla="*/ 2499360 h 3510280"/>
              <a:gd name="connsiteX20" fmla="*/ 1838960 w 4282440"/>
              <a:gd name="connsiteY20" fmla="*/ 2748280 h 3510280"/>
              <a:gd name="connsiteX21" fmla="*/ 1620520 w 4282440"/>
              <a:gd name="connsiteY21" fmla="*/ 2981960 h 3510280"/>
              <a:gd name="connsiteX22" fmla="*/ 1508760 w 4282440"/>
              <a:gd name="connsiteY22" fmla="*/ 3088640 h 3510280"/>
              <a:gd name="connsiteX23" fmla="*/ 1351280 w 4282440"/>
              <a:gd name="connsiteY23" fmla="*/ 3215640 h 3510280"/>
              <a:gd name="connsiteX24" fmla="*/ 1214120 w 4282440"/>
              <a:gd name="connsiteY24" fmla="*/ 3307080 h 3510280"/>
              <a:gd name="connsiteX25" fmla="*/ 1010920 w 4282440"/>
              <a:gd name="connsiteY25" fmla="*/ 3398520 h 3510280"/>
              <a:gd name="connsiteX26" fmla="*/ 833120 w 4282440"/>
              <a:gd name="connsiteY26" fmla="*/ 3474720 h 3510280"/>
              <a:gd name="connsiteX27" fmla="*/ 538480 w 4282440"/>
              <a:gd name="connsiteY27" fmla="*/ 3510280 h 3510280"/>
              <a:gd name="connsiteX28" fmla="*/ 96520 w 4282440"/>
              <a:gd name="connsiteY28" fmla="*/ 3505200 h 3510280"/>
              <a:gd name="connsiteX29" fmla="*/ 30480 w 4282440"/>
              <a:gd name="connsiteY29" fmla="*/ 3454400 h 3510280"/>
              <a:gd name="connsiteX30" fmla="*/ 10160 w 4282440"/>
              <a:gd name="connsiteY30" fmla="*/ 3398520 h 3510280"/>
              <a:gd name="connsiteX31" fmla="*/ 0 w 4282440"/>
              <a:gd name="connsiteY31" fmla="*/ 3352800 h 3510280"/>
              <a:gd name="connsiteX32" fmla="*/ 0 w 4282440"/>
              <a:gd name="connsiteY32" fmla="*/ 2667000 h 3510280"/>
              <a:gd name="connsiteX33" fmla="*/ 25400 w 4282440"/>
              <a:gd name="connsiteY33" fmla="*/ 2606040 h 3510280"/>
              <a:gd name="connsiteX34" fmla="*/ 81280 w 4282440"/>
              <a:gd name="connsiteY34" fmla="*/ 2585720 h 3510280"/>
              <a:gd name="connsiteX35" fmla="*/ 152400 w 4282440"/>
              <a:gd name="connsiteY35" fmla="*/ 2570480 h 3510280"/>
              <a:gd name="connsiteX36" fmla="*/ 533400 w 4282440"/>
              <a:gd name="connsiteY36" fmla="*/ 2565400 h 3510280"/>
              <a:gd name="connsiteX37" fmla="*/ 609600 w 4282440"/>
              <a:gd name="connsiteY37" fmla="*/ 2540000 h 3510280"/>
              <a:gd name="connsiteX38" fmla="*/ 726440 w 4282440"/>
              <a:gd name="connsiteY38" fmla="*/ 2479040 h 3510280"/>
              <a:gd name="connsiteX39" fmla="*/ 960120 w 4282440"/>
              <a:gd name="connsiteY39" fmla="*/ 2270760 h 3510280"/>
              <a:gd name="connsiteX40" fmla="*/ 1534160 w 4282440"/>
              <a:gd name="connsiteY40" fmla="*/ 1737360 h 3510280"/>
              <a:gd name="connsiteX41" fmla="*/ 985520 w 4282440"/>
              <a:gd name="connsiteY41" fmla="*/ 0 h 3510280"/>
              <a:gd name="connsiteX42" fmla="*/ 1117600 w 4282440"/>
              <a:gd name="connsiteY42" fmla="*/ 55880 h 3510280"/>
              <a:gd name="connsiteX43" fmla="*/ 1249680 w 4282440"/>
              <a:gd name="connsiteY43" fmla="*/ 132080 h 3510280"/>
              <a:gd name="connsiteX44" fmla="*/ 1371600 w 4282440"/>
              <a:gd name="connsiteY44" fmla="*/ 228600 h 3510280"/>
              <a:gd name="connsiteX45" fmla="*/ 1483360 w 4282440"/>
              <a:gd name="connsiteY45" fmla="*/ 309880 h 3510280"/>
              <a:gd name="connsiteX46" fmla="*/ 1717040 w 4282440"/>
              <a:gd name="connsiteY46" fmla="*/ 543560 h 3510280"/>
              <a:gd name="connsiteX47" fmla="*/ 1935480 w 4282440"/>
              <a:gd name="connsiteY47" fmla="*/ 777240 h 3510280"/>
              <a:gd name="connsiteX48" fmla="*/ 2138680 w 4282440"/>
              <a:gd name="connsiteY48" fmla="*/ 990600 h 3510280"/>
              <a:gd name="connsiteX49" fmla="*/ 2270760 w 4282440"/>
              <a:gd name="connsiteY49" fmla="*/ 1112520 h 3510280"/>
              <a:gd name="connsiteX50" fmla="*/ 2377440 w 4282440"/>
              <a:gd name="connsiteY50" fmla="*/ 1183640 h 3510280"/>
              <a:gd name="connsiteX51" fmla="*/ 2453640 w 4282440"/>
              <a:gd name="connsiteY51" fmla="*/ 1183640 h 3510280"/>
              <a:gd name="connsiteX52" fmla="*/ 3108960 w 4282440"/>
              <a:gd name="connsiteY52" fmla="*/ 1188720 h 3510280"/>
              <a:gd name="connsiteX0" fmla="*/ 1117600 w 4282440"/>
              <a:gd name="connsiteY0" fmla="*/ 0 h 3454400"/>
              <a:gd name="connsiteX1" fmla="*/ 1249680 w 4282440"/>
              <a:gd name="connsiteY1" fmla="*/ 76200 h 3454400"/>
              <a:gd name="connsiteX2" fmla="*/ 1371600 w 4282440"/>
              <a:gd name="connsiteY2" fmla="*/ 172720 h 3454400"/>
              <a:gd name="connsiteX3" fmla="*/ 1483360 w 4282440"/>
              <a:gd name="connsiteY3" fmla="*/ 254000 h 3454400"/>
              <a:gd name="connsiteX4" fmla="*/ 1717040 w 4282440"/>
              <a:gd name="connsiteY4" fmla="*/ 487680 h 3454400"/>
              <a:gd name="connsiteX5" fmla="*/ 1935480 w 4282440"/>
              <a:gd name="connsiteY5" fmla="*/ 721360 h 3454400"/>
              <a:gd name="connsiteX6" fmla="*/ 2138680 w 4282440"/>
              <a:gd name="connsiteY6" fmla="*/ 934720 h 3454400"/>
              <a:gd name="connsiteX7" fmla="*/ 2270760 w 4282440"/>
              <a:gd name="connsiteY7" fmla="*/ 1056640 h 3454400"/>
              <a:gd name="connsiteX8" fmla="*/ 2377440 w 4282440"/>
              <a:gd name="connsiteY8" fmla="*/ 1127760 h 3454400"/>
              <a:gd name="connsiteX9" fmla="*/ 2453640 w 4282440"/>
              <a:gd name="connsiteY9" fmla="*/ 1127760 h 3454400"/>
              <a:gd name="connsiteX10" fmla="*/ 3108960 w 4282440"/>
              <a:gd name="connsiteY10" fmla="*/ 1132840 h 3454400"/>
              <a:gd name="connsiteX11" fmla="*/ 3124200 w 4282440"/>
              <a:gd name="connsiteY11" fmla="*/ 548640 h 3454400"/>
              <a:gd name="connsiteX12" fmla="*/ 3124200 w 4282440"/>
              <a:gd name="connsiteY12" fmla="*/ 548640 h 3454400"/>
              <a:gd name="connsiteX13" fmla="*/ 3185160 w 4282440"/>
              <a:gd name="connsiteY13" fmla="*/ 528320 h 3454400"/>
              <a:gd name="connsiteX14" fmla="*/ 4251960 w 4282440"/>
              <a:gd name="connsiteY14" fmla="*/ 1569720 h 3454400"/>
              <a:gd name="connsiteX15" fmla="*/ 4282440 w 4282440"/>
              <a:gd name="connsiteY15" fmla="*/ 1595120 h 3454400"/>
              <a:gd name="connsiteX16" fmla="*/ 4282440 w 4282440"/>
              <a:gd name="connsiteY16" fmla="*/ 1630680 h 3454400"/>
              <a:gd name="connsiteX17" fmla="*/ 4282440 w 4282440"/>
              <a:gd name="connsiteY17" fmla="*/ 1671320 h 3454400"/>
              <a:gd name="connsiteX18" fmla="*/ 3200400 w 4282440"/>
              <a:gd name="connsiteY18" fmla="*/ 2758440 h 3454400"/>
              <a:gd name="connsiteX19" fmla="*/ 3164840 w 4282440"/>
              <a:gd name="connsiteY19" fmla="*/ 2763520 h 3454400"/>
              <a:gd name="connsiteX20" fmla="*/ 3139440 w 4282440"/>
              <a:gd name="connsiteY20" fmla="*/ 2763520 h 3454400"/>
              <a:gd name="connsiteX21" fmla="*/ 3129280 w 4282440"/>
              <a:gd name="connsiteY21" fmla="*/ 2738120 h 3454400"/>
              <a:gd name="connsiteX22" fmla="*/ 3119120 w 4282440"/>
              <a:gd name="connsiteY22" fmla="*/ 2702560 h 3454400"/>
              <a:gd name="connsiteX23" fmla="*/ 3119120 w 4282440"/>
              <a:gd name="connsiteY23" fmla="*/ 2169160 h 3454400"/>
              <a:gd name="connsiteX24" fmla="*/ 2433320 w 4282440"/>
              <a:gd name="connsiteY24" fmla="*/ 2159000 h 3454400"/>
              <a:gd name="connsiteX25" fmla="*/ 2387600 w 4282440"/>
              <a:gd name="connsiteY25" fmla="*/ 2179320 h 3454400"/>
              <a:gd name="connsiteX26" fmla="*/ 2331720 w 4282440"/>
              <a:gd name="connsiteY26" fmla="*/ 2214880 h 3454400"/>
              <a:gd name="connsiteX27" fmla="*/ 2255520 w 4282440"/>
              <a:gd name="connsiteY27" fmla="*/ 2265680 h 3454400"/>
              <a:gd name="connsiteX28" fmla="*/ 2164080 w 4282440"/>
              <a:gd name="connsiteY28" fmla="*/ 2346960 h 3454400"/>
              <a:gd name="connsiteX29" fmla="*/ 2072640 w 4282440"/>
              <a:gd name="connsiteY29" fmla="*/ 2443480 h 3454400"/>
              <a:gd name="connsiteX30" fmla="*/ 1838960 w 4282440"/>
              <a:gd name="connsiteY30" fmla="*/ 2692400 h 3454400"/>
              <a:gd name="connsiteX31" fmla="*/ 1620520 w 4282440"/>
              <a:gd name="connsiteY31" fmla="*/ 2926080 h 3454400"/>
              <a:gd name="connsiteX32" fmla="*/ 1508760 w 4282440"/>
              <a:gd name="connsiteY32" fmla="*/ 3032760 h 3454400"/>
              <a:gd name="connsiteX33" fmla="*/ 1351280 w 4282440"/>
              <a:gd name="connsiteY33" fmla="*/ 3159760 h 3454400"/>
              <a:gd name="connsiteX34" fmla="*/ 1214120 w 4282440"/>
              <a:gd name="connsiteY34" fmla="*/ 3251200 h 3454400"/>
              <a:gd name="connsiteX35" fmla="*/ 1010920 w 4282440"/>
              <a:gd name="connsiteY35" fmla="*/ 3342640 h 3454400"/>
              <a:gd name="connsiteX36" fmla="*/ 833120 w 4282440"/>
              <a:gd name="connsiteY36" fmla="*/ 3418840 h 3454400"/>
              <a:gd name="connsiteX37" fmla="*/ 538480 w 4282440"/>
              <a:gd name="connsiteY37" fmla="*/ 3454400 h 3454400"/>
              <a:gd name="connsiteX38" fmla="*/ 96520 w 4282440"/>
              <a:gd name="connsiteY38" fmla="*/ 3449320 h 3454400"/>
              <a:gd name="connsiteX39" fmla="*/ 30480 w 4282440"/>
              <a:gd name="connsiteY39" fmla="*/ 3398520 h 3454400"/>
              <a:gd name="connsiteX40" fmla="*/ 10160 w 4282440"/>
              <a:gd name="connsiteY40" fmla="*/ 3342640 h 3454400"/>
              <a:gd name="connsiteX41" fmla="*/ 0 w 4282440"/>
              <a:gd name="connsiteY41" fmla="*/ 3296920 h 3454400"/>
              <a:gd name="connsiteX42" fmla="*/ 0 w 4282440"/>
              <a:gd name="connsiteY42" fmla="*/ 2611120 h 3454400"/>
              <a:gd name="connsiteX43" fmla="*/ 25400 w 4282440"/>
              <a:gd name="connsiteY43" fmla="*/ 2550160 h 3454400"/>
              <a:gd name="connsiteX44" fmla="*/ 81280 w 4282440"/>
              <a:gd name="connsiteY44" fmla="*/ 2529840 h 3454400"/>
              <a:gd name="connsiteX45" fmla="*/ 152400 w 4282440"/>
              <a:gd name="connsiteY45" fmla="*/ 2514600 h 3454400"/>
              <a:gd name="connsiteX46" fmla="*/ 533400 w 4282440"/>
              <a:gd name="connsiteY46" fmla="*/ 2509520 h 3454400"/>
              <a:gd name="connsiteX47" fmla="*/ 609600 w 4282440"/>
              <a:gd name="connsiteY47" fmla="*/ 2484120 h 3454400"/>
              <a:gd name="connsiteX48" fmla="*/ 726440 w 4282440"/>
              <a:gd name="connsiteY48" fmla="*/ 2423160 h 3454400"/>
              <a:gd name="connsiteX49" fmla="*/ 960120 w 4282440"/>
              <a:gd name="connsiteY49" fmla="*/ 2214880 h 3454400"/>
              <a:gd name="connsiteX50" fmla="*/ 1534160 w 4282440"/>
              <a:gd name="connsiteY50" fmla="*/ 1681480 h 3454400"/>
              <a:gd name="connsiteX51" fmla="*/ 1128791 w 4282440"/>
              <a:gd name="connsiteY51" fmla="*/ 86831 h 3454400"/>
              <a:gd name="connsiteX0" fmla="*/ 1117600 w 4282440"/>
              <a:gd name="connsiteY0" fmla="*/ 0 h 3454400"/>
              <a:gd name="connsiteX1" fmla="*/ 1371600 w 4282440"/>
              <a:gd name="connsiteY1" fmla="*/ 172720 h 3454400"/>
              <a:gd name="connsiteX2" fmla="*/ 1483360 w 4282440"/>
              <a:gd name="connsiteY2" fmla="*/ 254000 h 3454400"/>
              <a:gd name="connsiteX3" fmla="*/ 1717040 w 4282440"/>
              <a:gd name="connsiteY3" fmla="*/ 487680 h 3454400"/>
              <a:gd name="connsiteX4" fmla="*/ 1935480 w 4282440"/>
              <a:gd name="connsiteY4" fmla="*/ 721360 h 3454400"/>
              <a:gd name="connsiteX5" fmla="*/ 2138680 w 4282440"/>
              <a:gd name="connsiteY5" fmla="*/ 934720 h 3454400"/>
              <a:gd name="connsiteX6" fmla="*/ 2270760 w 4282440"/>
              <a:gd name="connsiteY6" fmla="*/ 1056640 h 3454400"/>
              <a:gd name="connsiteX7" fmla="*/ 2377440 w 4282440"/>
              <a:gd name="connsiteY7" fmla="*/ 1127760 h 3454400"/>
              <a:gd name="connsiteX8" fmla="*/ 2453640 w 4282440"/>
              <a:gd name="connsiteY8" fmla="*/ 1127760 h 3454400"/>
              <a:gd name="connsiteX9" fmla="*/ 3108960 w 4282440"/>
              <a:gd name="connsiteY9" fmla="*/ 1132840 h 3454400"/>
              <a:gd name="connsiteX10" fmla="*/ 3124200 w 4282440"/>
              <a:gd name="connsiteY10" fmla="*/ 548640 h 3454400"/>
              <a:gd name="connsiteX11" fmla="*/ 3124200 w 4282440"/>
              <a:gd name="connsiteY11" fmla="*/ 548640 h 3454400"/>
              <a:gd name="connsiteX12" fmla="*/ 3185160 w 4282440"/>
              <a:gd name="connsiteY12" fmla="*/ 528320 h 3454400"/>
              <a:gd name="connsiteX13" fmla="*/ 4251960 w 4282440"/>
              <a:gd name="connsiteY13" fmla="*/ 1569720 h 3454400"/>
              <a:gd name="connsiteX14" fmla="*/ 4282440 w 4282440"/>
              <a:gd name="connsiteY14" fmla="*/ 1595120 h 3454400"/>
              <a:gd name="connsiteX15" fmla="*/ 4282440 w 4282440"/>
              <a:gd name="connsiteY15" fmla="*/ 1630680 h 3454400"/>
              <a:gd name="connsiteX16" fmla="*/ 4282440 w 4282440"/>
              <a:gd name="connsiteY16" fmla="*/ 1671320 h 3454400"/>
              <a:gd name="connsiteX17" fmla="*/ 3200400 w 4282440"/>
              <a:gd name="connsiteY17" fmla="*/ 2758440 h 3454400"/>
              <a:gd name="connsiteX18" fmla="*/ 3164840 w 4282440"/>
              <a:gd name="connsiteY18" fmla="*/ 2763520 h 3454400"/>
              <a:gd name="connsiteX19" fmla="*/ 3139440 w 4282440"/>
              <a:gd name="connsiteY19" fmla="*/ 2763520 h 3454400"/>
              <a:gd name="connsiteX20" fmla="*/ 3129280 w 4282440"/>
              <a:gd name="connsiteY20" fmla="*/ 2738120 h 3454400"/>
              <a:gd name="connsiteX21" fmla="*/ 3119120 w 4282440"/>
              <a:gd name="connsiteY21" fmla="*/ 2702560 h 3454400"/>
              <a:gd name="connsiteX22" fmla="*/ 3119120 w 4282440"/>
              <a:gd name="connsiteY22" fmla="*/ 2169160 h 3454400"/>
              <a:gd name="connsiteX23" fmla="*/ 2433320 w 4282440"/>
              <a:gd name="connsiteY23" fmla="*/ 2159000 h 3454400"/>
              <a:gd name="connsiteX24" fmla="*/ 2387600 w 4282440"/>
              <a:gd name="connsiteY24" fmla="*/ 2179320 h 3454400"/>
              <a:gd name="connsiteX25" fmla="*/ 2331720 w 4282440"/>
              <a:gd name="connsiteY25" fmla="*/ 2214880 h 3454400"/>
              <a:gd name="connsiteX26" fmla="*/ 2255520 w 4282440"/>
              <a:gd name="connsiteY26" fmla="*/ 2265680 h 3454400"/>
              <a:gd name="connsiteX27" fmla="*/ 2164080 w 4282440"/>
              <a:gd name="connsiteY27" fmla="*/ 2346960 h 3454400"/>
              <a:gd name="connsiteX28" fmla="*/ 2072640 w 4282440"/>
              <a:gd name="connsiteY28" fmla="*/ 2443480 h 3454400"/>
              <a:gd name="connsiteX29" fmla="*/ 1838960 w 4282440"/>
              <a:gd name="connsiteY29" fmla="*/ 2692400 h 3454400"/>
              <a:gd name="connsiteX30" fmla="*/ 1620520 w 4282440"/>
              <a:gd name="connsiteY30" fmla="*/ 2926080 h 3454400"/>
              <a:gd name="connsiteX31" fmla="*/ 1508760 w 4282440"/>
              <a:gd name="connsiteY31" fmla="*/ 3032760 h 3454400"/>
              <a:gd name="connsiteX32" fmla="*/ 1351280 w 4282440"/>
              <a:gd name="connsiteY32" fmla="*/ 3159760 h 3454400"/>
              <a:gd name="connsiteX33" fmla="*/ 1214120 w 4282440"/>
              <a:gd name="connsiteY33" fmla="*/ 3251200 h 3454400"/>
              <a:gd name="connsiteX34" fmla="*/ 1010920 w 4282440"/>
              <a:gd name="connsiteY34" fmla="*/ 3342640 h 3454400"/>
              <a:gd name="connsiteX35" fmla="*/ 833120 w 4282440"/>
              <a:gd name="connsiteY35" fmla="*/ 3418840 h 3454400"/>
              <a:gd name="connsiteX36" fmla="*/ 538480 w 4282440"/>
              <a:gd name="connsiteY36" fmla="*/ 3454400 h 3454400"/>
              <a:gd name="connsiteX37" fmla="*/ 96520 w 4282440"/>
              <a:gd name="connsiteY37" fmla="*/ 3449320 h 3454400"/>
              <a:gd name="connsiteX38" fmla="*/ 30480 w 4282440"/>
              <a:gd name="connsiteY38" fmla="*/ 3398520 h 3454400"/>
              <a:gd name="connsiteX39" fmla="*/ 10160 w 4282440"/>
              <a:gd name="connsiteY39" fmla="*/ 3342640 h 3454400"/>
              <a:gd name="connsiteX40" fmla="*/ 0 w 4282440"/>
              <a:gd name="connsiteY40" fmla="*/ 3296920 h 3454400"/>
              <a:gd name="connsiteX41" fmla="*/ 0 w 4282440"/>
              <a:gd name="connsiteY41" fmla="*/ 2611120 h 3454400"/>
              <a:gd name="connsiteX42" fmla="*/ 25400 w 4282440"/>
              <a:gd name="connsiteY42" fmla="*/ 2550160 h 3454400"/>
              <a:gd name="connsiteX43" fmla="*/ 81280 w 4282440"/>
              <a:gd name="connsiteY43" fmla="*/ 2529840 h 3454400"/>
              <a:gd name="connsiteX44" fmla="*/ 152400 w 4282440"/>
              <a:gd name="connsiteY44" fmla="*/ 2514600 h 3454400"/>
              <a:gd name="connsiteX45" fmla="*/ 533400 w 4282440"/>
              <a:gd name="connsiteY45" fmla="*/ 2509520 h 3454400"/>
              <a:gd name="connsiteX46" fmla="*/ 609600 w 4282440"/>
              <a:gd name="connsiteY46" fmla="*/ 2484120 h 3454400"/>
              <a:gd name="connsiteX47" fmla="*/ 726440 w 4282440"/>
              <a:gd name="connsiteY47" fmla="*/ 2423160 h 3454400"/>
              <a:gd name="connsiteX48" fmla="*/ 960120 w 4282440"/>
              <a:gd name="connsiteY48" fmla="*/ 2214880 h 3454400"/>
              <a:gd name="connsiteX49" fmla="*/ 1534160 w 4282440"/>
              <a:gd name="connsiteY49" fmla="*/ 1681480 h 3454400"/>
              <a:gd name="connsiteX50" fmla="*/ 1128791 w 4282440"/>
              <a:gd name="connsiteY50" fmla="*/ 86831 h 3454400"/>
              <a:gd name="connsiteX0" fmla="*/ 1117600 w 4282440"/>
              <a:gd name="connsiteY0" fmla="*/ 0 h 3454400"/>
              <a:gd name="connsiteX1" fmla="*/ 1371600 w 4282440"/>
              <a:gd name="connsiteY1" fmla="*/ 172720 h 3454400"/>
              <a:gd name="connsiteX2" fmla="*/ 1717040 w 4282440"/>
              <a:gd name="connsiteY2" fmla="*/ 487680 h 3454400"/>
              <a:gd name="connsiteX3" fmla="*/ 1935480 w 4282440"/>
              <a:gd name="connsiteY3" fmla="*/ 721360 h 3454400"/>
              <a:gd name="connsiteX4" fmla="*/ 2138680 w 4282440"/>
              <a:gd name="connsiteY4" fmla="*/ 934720 h 3454400"/>
              <a:gd name="connsiteX5" fmla="*/ 2270760 w 4282440"/>
              <a:gd name="connsiteY5" fmla="*/ 1056640 h 3454400"/>
              <a:gd name="connsiteX6" fmla="*/ 2377440 w 4282440"/>
              <a:gd name="connsiteY6" fmla="*/ 1127760 h 3454400"/>
              <a:gd name="connsiteX7" fmla="*/ 2453640 w 4282440"/>
              <a:gd name="connsiteY7" fmla="*/ 1127760 h 3454400"/>
              <a:gd name="connsiteX8" fmla="*/ 3108960 w 4282440"/>
              <a:gd name="connsiteY8" fmla="*/ 1132840 h 3454400"/>
              <a:gd name="connsiteX9" fmla="*/ 3124200 w 4282440"/>
              <a:gd name="connsiteY9" fmla="*/ 548640 h 3454400"/>
              <a:gd name="connsiteX10" fmla="*/ 3124200 w 4282440"/>
              <a:gd name="connsiteY10" fmla="*/ 548640 h 3454400"/>
              <a:gd name="connsiteX11" fmla="*/ 3185160 w 4282440"/>
              <a:gd name="connsiteY11" fmla="*/ 528320 h 3454400"/>
              <a:gd name="connsiteX12" fmla="*/ 4251960 w 4282440"/>
              <a:gd name="connsiteY12" fmla="*/ 1569720 h 3454400"/>
              <a:gd name="connsiteX13" fmla="*/ 4282440 w 4282440"/>
              <a:gd name="connsiteY13" fmla="*/ 1595120 h 3454400"/>
              <a:gd name="connsiteX14" fmla="*/ 4282440 w 4282440"/>
              <a:gd name="connsiteY14" fmla="*/ 1630680 h 3454400"/>
              <a:gd name="connsiteX15" fmla="*/ 4282440 w 4282440"/>
              <a:gd name="connsiteY15" fmla="*/ 1671320 h 3454400"/>
              <a:gd name="connsiteX16" fmla="*/ 3200400 w 4282440"/>
              <a:gd name="connsiteY16" fmla="*/ 2758440 h 3454400"/>
              <a:gd name="connsiteX17" fmla="*/ 3164840 w 4282440"/>
              <a:gd name="connsiteY17" fmla="*/ 2763520 h 3454400"/>
              <a:gd name="connsiteX18" fmla="*/ 3139440 w 4282440"/>
              <a:gd name="connsiteY18" fmla="*/ 2763520 h 3454400"/>
              <a:gd name="connsiteX19" fmla="*/ 3129280 w 4282440"/>
              <a:gd name="connsiteY19" fmla="*/ 2738120 h 3454400"/>
              <a:gd name="connsiteX20" fmla="*/ 3119120 w 4282440"/>
              <a:gd name="connsiteY20" fmla="*/ 2702560 h 3454400"/>
              <a:gd name="connsiteX21" fmla="*/ 3119120 w 4282440"/>
              <a:gd name="connsiteY21" fmla="*/ 2169160 h 3454400"/>
              <a:gd name="connsiteX22" fmla="*/ 2433320 w 4282440"/>
              <a:gd name="connsiteY22" fmla="*/ 2159000 h 3454400"/>
              <a:gd name="connsiteX23" fmla="*/ 2387600 w 4282440"/>
              <a:gd name="connsiteY23" fmla="*/ 2179320 h 3454400"/>
              <a:gd name="connsiteX24" fmla="*/ 2331720 w 4282440"/>
              <a:gd name="connsiteY24" fmla="*/ 2214880 h 3454400"/>
              <a:gd name="connsiteX25" fmla="*/ 2255520 w 4282440"/>
              <a:gd name="connsiteY25" fmla="*/ 2265680 h 3454400"/>
              <a:gd name="connsiteX26" fmla="*/ 2164080 w 4282440"/>
              <a:gd name="connsiteY26" fmla="*/ 2346960 h 3454400"/>
              <a:gd name="connsiteX27" fmla="*/ 2072640 w 4282440"/>
              <a:gd name="connsiteY27" fmla="*/ 2443480 h 3454400"/>
              <a:gd name="connsiteX28" fmla="*/ 1838960 w 4282440"/>
              <a:gd name="connsiteY28" fmla="*/ 2692400 h 3454400"/>
              <a:gd name="connsiteX29" fmla="*/ 1620520 w 4282440"/>
              <a:gd name="connsiteY29" fmla="*/ 2926080 h 3454400"/>
              <a:gd name="connsiteX30" fmla="*/ 1508760 w 4282440"/>
              <a:gd name="connsiteY30" fmla="*/ 3032760 h 3454400"/>
              <a:gd name="connsiteX31" fmla="*/ 1351280 w 4282440"/>
              <a:gd name="connsiteY31" fmla="*/ 3159760 h 3454400"/>
              <a:gd name="connsiteX32" fmla="*/ 1214120 w 4282440"/>
              <a:gd name="connsiteY32" fmla="*/ 3251200 h 3454400"/>
              <a:gd name="connsiteX33" fmla="*/ 1010920 w 4282440"/>
              <a:gd name="connsiteY33" fmla="*/ 3342640 h 3454400"/>
              <a:gd name="connsiteX34" fmla="*/ 833120 w 4282440"/>
              <a:gd name="connsiteY34" fmla="*/ 3418840 h 3454400"/>
              <a:gd name="connsiteX35" fmla="*/ 538480 w 4282440"/>
              <a:gd name="connsiteY35" fmla="*/ 3454400 h 3454400"/>
              <a:gd name="connsiteX36" fmla="*/ 96520 w 4282440"/>
              <a:gd name="connsiteY36" fmla="*/ 3449320 h 3454400"/>
              <a:gd name="connsiteX37" fmla="*/ 30480 w 4282440"/>
              <a:gd name="connsiteY37" fmla="*/ 3398520 h 3454400"/>
              <a:gd name="connsiteX38" fmla="*/ 10160 w 4282440"/>
              <a:gd name="connsiteY38" fmla="*/ 3342640 h 3454400"/>
              <a:gd name="connsiteX39" fmla="*/ 0 w 4282440"/>
              <a:gd name="connsiteY39" fmla="*/ 3296920 h 3454400"/>
              <a:gd name="connsiteX40" fmla="*/ 0 w 4282440"/>
              <a:gd name="connsiteY40" fmla="*/ 2611120 h 3454400"/>
              <a:gd name="connsiteX41" fmla="*/ 25400 w 4282440"/>
              <a:gd name="connsiteY41" fmla="*/ 2550160 h 3454400"/>
              <a:gd name="connsiteX42" fmla="*/ 81280 w 4282440"/>
              <a:gd name="connsiteY42" fmla="*/ 2529840 h 3454400"/>
              <a:gd name="connsiteX43" fmla="*/ 152400 w 4282440"/>
              <a:gd name="connsiteY43" fmla="*/ 2514600 h 3454400"/>
              <a:gd name="connsiteX44" fmla="*/ 533400 w 4282440"/>
              <a:gd name="connsiteY44" fmla="*/ 2509520 h 3454400"/>
              <a:gd name="connsiteX45" fmla="*/ 609600 w 4282440"/>
              <a:gd name="connsiteY45" fmla="*/ 2484120 h 3454400"/>
              <a:gd name="connsiteX46" fmla="*/ 726440 w 4282440"/>
              <a:gd name="connsiteY46" fmla="*/ 2423160 h 3454400"/>
              <a:gd name="connsiteX47" fmla="*/ 960120 w 4282440"/>
              <a:gd name="connsiteY47" fmla="*/ 2214880 h 3454400"/>
              <a:gd name="connsiteX48" fmla="*/ 1534160 w 4282440"/>
              <a:gd name="connsiteY48" fmla="*/ 1681480 h 3454400"/>
              <a:gd name="connsiteX49" fmla="*/ 1128791 w 4282440"/>
              <a:gd name="connsiteY49" fmla="*/ 86831 h 3454400"/>
              <a:gd name="connsiteX0" fmla="*/ 1117600 w 4282440"/>
              <a:gd name="connsiteY0" fmla="*/ 0 h 3454400"/>
              <a:gd name="connsiteX1" fmla="*/ 1371600 w 4282440"/>
              <a:gd name="connsiteY1" fmla="*/ 172720 h 3454400"/>
              <a:gd name="connsiteX2" fmla="*/ 1935480 w 4282440"/>
              <a:gd name="connsiteY2" fmla="*/ 721360 h 3454400"/>
              <a:gd name="connsiteX3" fmla="*/ 2138680 w 4282440"/>
              <a:gd name="connsiteY3" fmla="*/ 934720 h 3454400"/>
              <a:gd name="connsiteX4" fmla="*/ 2270760 w 4282440"/>
              <a:gd name="connsiteY4" fmla="*/ 1056640 h 3454400"/>
              <a:gd name="connsiteX5" fmla="*/ 2377440 w 4282440"/>
              <a:gd name="connsiteY5" fmla="*/ 1127760 h 3454400"/>
              <a:gd name="connsiteX6" fmla="*/ 2453640 w 4282440"/>
              <a:gd name="connsiteY6" fmla="*/ 1127760 h 3454400"/>
              <a:gd name="connsiteX7" fmla="*/ 3108960 w 4282440"/>
              <a:gd name="connsiteY7" fmla="*/ 1132840 h 3454400"/>
              <a:gd name="connsiteX8" fmla="*/ 3124200 w 4282440"/>
              <a:gd name="connsiteY8" fmla="*/ 548640 h 3454400"/>
              <a:gd name="connsiteX9" fmla="*/ 3124200 w 4282440"/>
              <a:gd name="connsiteY9" fmla="*/ 548640 h 3454400"/>
              <a:gd name="connsiteX10" fmla="*/ 3185160 w 4282440"/>
              <a:gd name="connsiteY10" fmla="*/ 528320 h 3454400"/>
              <a:gd name="connsiteX11" fmla="*/ 4251960 w 4282440"/>
              <a:gd name="connsiteY11" fmla="*/ 1569720 h 3454400"/>
              <a:gd name="connsiteX12" fmla="*/ 4282440 w 4282440"/>
              <a:gd name="connsiteY12" fmla="*/ 1595120 h 3454400"/>
              <a:gd name="connsiteX13" fmla="*/ 4282440 w 4282440"/>
              <a:gd name="connsiteY13" fmla="*/ 1630680 h 3454400"/>
              <a:gd name="connsiteX14" fmla="*/ 4282440 w 4282440"/>
              <a:gd name="connsiteY14" fmla="*/ 1671320 h 3454400"/>
              <a:gd name="connsiteX15" fmla="*/ 3200400 w 4282440"/>
              <a:gd name="connsiteY15" fmla="*/ 2758440 h 3454400"/>
              <a:gd name="connsiteX16" fmla="*/ 3164840 w 4282440"/>
              <a:gd name="connsiteY16" fmla="*/ 2763520 h 3454400"/>
              <a:gd name="connsiteX17" fmla="*/ 3139440 w 4282440"/>
              <a:gd name="connsiteY17" fmla="*/ 2763520 h 3454400"/>
              <a:gd name="connsiteX18" fmla="*/ 3129280 w 4282440"/>
              <a:gd name="connsiteY18" fmla="*/ 2738120 h 3454400"/>
              <a:gd name="connsiteX19" fmla="*/ 3119120 w 4282440"/>
              <a:gd name="connsiteY19" fmla="*/ 2702560 h 3454400"/>
              <a:gd name="connsiteX20" fmla="*/ 3119120 w 4282440"/>
              <a:gd name="connsiteY20" fmla="*/ 2169160 h 3454400"/>
              <a:gd name="connsiteX21" fmla="*/ 2433320 w 4282440"/>
              <a:gd name="connsiteY21" fmla="*/ 2159000 h 3454400"/>
              <a:gd name="connsiteX22" fmla="*/ 2387600 w 4282440"/>
              <a:gd name="connsiteY22" fmla="*/ 2179320 h 3454400"/>
              <a:gd name="connsiteX23" fmla="*/ 2331720 w 4282440"/>
              <a:gd name="connsiteY23" fmla="*/ 2214880 h 3454400"/>
              <a:gd name="connsiteX24" fmla="*/ 2255520 w 4282440"/>
              <a:gd name="connsiteY24" fmla="*/ 2265680 h 3454400"/>
              <a:gd name="connsiteX25" fmla="*/ 2164080 w 4282440"/>
              <a:gd name="connsiteY25" fmla="*/ 2346960 h 3454400"/>
              <a:gd name="connsiteX26" fmla="*/ 2072640 w 4282440"/>
              <a:gd name="connsiteY26" fmla="*/ 2443480 h 3454400"/>
              <a:gd name="connsiteX27" fmla="*/ 1838960 w 4282440"/>
              <a:gd name="connsiteY27" fmla="*/ 2692400 h 3454400"/>
              <a:gd name="connsiteX28" fmla="*/ 1620520 w 4282440"/>
              <a:gd name="connsiteY28" fmla="*/ 2926080 h 3454400"/>
              <a:gd name="connsiteX29" fmla="*/ 1508760 w 4282440"/>
              <a:gd name="connsiteY29" fmla="*/ 3032760 h 3454400"/>
              <a:gd name="connsiteX30" fmla="*/ 1351280 w 4282440"/>
              <a:gd name="connsiteY30" fmla="*/ 3159760 h 3454400"/>
              <a:gd name="connsiteX31" fmla="*/ 1214120 w 4282440"/>
              <a:gd name="connsiteY31" fmla="*/ 3251200 h 3454400"/>
              <a:gd name="connsiteX32" fmla="*/ 1010920 w 4282440"/>
              <a:gd name="connsiteY32" fmla="*/ 3342640 h 3454400"/>
              <a:gd name="connsiteX33" fmla="*/ 833120 w 4282440"/>
              <a:gd name="connsiteY33" fmla="*/ 3418840 h 3454400"/>
              <a:gd name="connsiteX34" fmla="*/ 538480 w 4282440"/>
              <a:gd name="connsiteY34" fmla="*/ 3454400 h 3454400"/>
              <a:gd name="connsiteX35" fmla="*/ 96520 w 4282440"/>
              <a:gd name="connsiteY35" fmla="*/ 3449320 h 3454400"/>
              <a:gd name="connsiteX36" fmla="*/ 30480 w 4282440"/>
              <a:gd name="connsiteY36" fmla="*/ 3398520 h 3454400"/>
              <a:gd name="connsiteX37" fmla="*/ 10160 w 4282440"/>
              <a:gd name="connsiteY37" fmla="*/ 3342640 h 3454400"/>
              <a:gd name="connsiteX38" fmla="*/ 0 w 4282440"/>
              <a:gd name="connsiteY38" fmla="*/ 3296920 h 3454400"/>
              <a:gd name="connsiteX39" fmla="*/ 0 w 4282440"/>
              <a:gd name="connsiteY39" fmla="*/ 2611120 h 3454400"/>
              <a:gd name="connsiteX40" fmla="*/ 25400 w 4282440"/>
              <a:gd name="connsiteY40" fmla="*/ 2550160 h 3454400"/>
              <a:gd name="connsiteX41" fmla="*/ 81280 w 4282440"/>
              <a:gd name="connsiteY41" fmla="*/ 2529840 h 3454400"/>
              <a:gd name="connsiteX42" fmla="*/ 152400 w 4282440"/>
              <a:gd name="connsiteY42" fmla="*/ 2514600 h 3454400"/>
              <a:gd name="connsiteX43" fmla="*/ 533400 w 4282440"/>
              <a:gd name="connsiteY43" fmla="*/ 2509520 h 3454400"/>
              <a:gd name="connsiteX44" fmla="*/ 609600 w 4282440"/>
              <a:gd name="connsiteY44" fmla="*/ 2484120 h 3454400"/>
              <a:gd name="connsiteX45" fmla="*/ 726440 w 4282440"/>
              <a:gd name="connsiteY45" fmla="*/ 2423160 h 3454400"/>
              <a:gd name="connsiteX46" fmla="*/ 960120 w 4282440"/>
              <a:gd name="connsiteY46" fmla="*/ 2214880 h 3454400"/>
              <a:gd name="connsiteX47" fmla="*/ 1534160 w 4282440"/>
              <a:gd name="connsiteY47" fmla="*/ 1681480 h 3454400"/>
              <a:gd name="connsiteX48" fmla="*/ 1128791 w 4282440"/>
              <a:gd name="connsiteY48" fmla="*/ 86831 h 3454400"/>
              <a:gd name="connsiteX0" fmla="*/ 1117600 w 4282440"/>
              <a:gd name="connsiteY0" fmla="*/ 0 h 3454400"/>
              <a:gd name="connsiteX1" fmla="*/ 1371600 w 4282440"/>
              <a:gd name="connsiteY1" fmla="*/ 172720 h 3454400"/>
              <a:gd name="connsiteX2" fmla="*/ 2138680 w 4282440"/>
              <a:gd name="connsiteY2" fmla="*/ 934720 h 3454400"/>
              <a:gd name="connsiteX3" fmla="*/ 2270760 w 4282440"/>
              <a:gd name="connsiteY3" fmla="*/ 1056640 h 3454400"/>
              <a:gd name="connsiteX4" fmla="*/ 2377440 w 4282440"/>
              <a:gd name="connsiteY4" fmla="*/ 1127760 h 3454400"/>
              <a:gd name="connsiteX5" fmla="*/ 2453640 w 4282440"/>
              <a:gd name="connsiteY5" fmla="*/ 1127760 h 3454400"/>
              <a:gd name="connsiteX6" fmla="*/ 3108960 w 4282440"/>
              <a:gd name="connsiteY6" fmla="*/ 1132840 h 3454400"/>
              <a:gd name="connsiteX7" fmla="*/ 3124200 w 4282440"/>
              <a:gd name="connsiteY7" fmla="*/ 548640 h 3454400"/>
              <a:gd name="connsiteX8" fmla="*/ 3124200 w 4282440"/>
              <a:gd name="connsiteY8" fmla="*/ 548640 h 3454400"/>
              <a:gd name="connsiteX9" fmla="*/ 3185160 w 4282440"/>
              <a:gd name="connsiteY9" fmla="*/ 528320 h 3454400"/>
              <a:gd name="connsiteX10" fmla="*/ 4251960 w 4282440"/>
              <a:gd name="connsiteY10" fmla="*/ 1569720 h 3454400"/>
              <a:gd name="connsiteX11" fmla="*/ 4282440 w 4282440"/>
              <a:gd name="connsiteY11" fmla="*/ 1595120 h 3454400"/>
              <a:gd name="connsiteX12" fmla="*/ 4282440 w 4282440"/>
              <a:gd name="connsiteY12" fmla="*/ 1630680 h 3454400"/>
              <a:gd name="connsiteX13" fmla="*/ 4282440 w 4282440"/>
              <a:gd name="connsiteY13" fmla="*/ 1671320 h 3454400"/>
              <a:gd name="connsiteX14" fmla="*/ 3200400 w 4282440"/>
              <a:gd name="connsiteY14" fmla="*/ 2758440 h 3454400"/>
              <a:gd name="connsiteX15" fmla="*/ 3164840 w 4282440"/>
              <a:gd name="connsiteY15" fmla="*/ 2763520 h 3454400"/>
              <a:gd name="connsiteX16" fmla="*/ 3139440 w 4282440"/>
              <a:gd name="connsiteY16" fmla="*/ 2763520 h 3454400"/>
              <a:gd name="connsiteX17" fmla="*/ 3129280 w 4282440"/>
              <a:gd name="connsiteY17" fmla="*/ 2738120 h 3454400"/>
              <a:gd name="connsiteX18" fmla="*/ 3119120 w 4282440"/>
              <a:gd name="connsiteY18" fmla="*/ 2702560 h 3454400"/>
              <a:gd name="connsiteX19" fmla="*/ 3119120 w 4282440"/>
              <a:gd name="connsiteY19" fmla="*/ 2169160 h 3454400"/>
              <a:gd name="connsiteX20" fmla="*/ 2433320 w 4282440"/>
              <a:gd name="connsiteY20" fmla="*/ 2159000 h 3454400"/>
              <a:gd name="connsiteX21" fmla="*/ 2387600 w 4282440"/>
              <a:gd name="connsiteY21" fmla="*/ 2179320 h 3454400"/>
              <a:gd name="connsiteX22" fmla="*/ 2331720 w 4282440"/>
              <a:gd name="connsiteY22" fmla="*/ 2214880 h 3454400"/>
              <a:gd name="connsiteX23" fmla="*/ 2255520 w 4282440"/>
              <a:gd name="connsiteY23" fmla="*/ 2265680 h 3454400"/>
              <a:gd name="connsiteX24" fmla="*/ 2164080 w 4282440"/>
              <a:gd name="connsiteY24" fmla="*/ 2346960 h 3454400"/>
              <a:gd name="connsiteX25" fmla="*/ 2072640 w 4282440"/>
              <a:gd name="connsiteY25" fmla="*/ 2443480 h 3454400"/>
              <a:gd name="connsiteX26" fmla="*/ 1838960 w 4282440"/>
              <a:gd name="connsiteY26" fmla="*/ 2692400 h 3454400"/>
              <a:gd name="connsiteX27" fmla="*/ 1620520 w 4282440"/>
              <a:gd name="connsiteY27" fmla="*/ 2926080 h 3454400"/>
              <a:gd name="connsiteX28" fmla="*/ 1508760 w 4282440"/>
              <a:gd name="connsiteY28" fmla="*/ 3032760 h 3454400"/>
              <a:gd name="connsiteX29" fmla="*/ 1351280 w 4282440"/>
              <a:gd name="connsiteY29" fmla="*/ 3159760 h 3454400"/>
              <a:gd name="connsiteX30" fmla="*/ 1214120 w 4282440"/>
              <a:gd name="connsiteY30" fmla="*/ 3251200 h 3454400"/>
              <a:gd name="connsiteX31" fmla="*/ 1010920 w 4282440"/>
              <a:gd name="connsiteY31" fmla="*/ 3342640 h 3454400"/>
              <a:gd name="connsiteX32" fmla="*/ 833120 w 4282440"/>
              <a:gd name="connsiteY32" fmla="*/ 3418840 h 3454400"/>
              <a:gd name="connsiteX33" fmla="*/ 538480 w 4282440"/>
              <a:gd name="connsiteY33" fmla="*/ 3454400 h 3454400"/>
              <a:gd name="connsiteX34" fmla="*/ 96520 w 4282440"/>
              <a:gd name="connsiteY34" fmla="*/ 3449320 h 3454400"/>
              <a:gd name="connsiteX35" fmla="*/ 30480 w 4282440"/>
              <a:gd name="connsiteY35" fmla="*/ 3398520 h 3454400"/>
              <a:gd name="connsiteX36" fmla="*/ 10160 w 4282440"/>
              <a:gd name="connsiteY36" fmla="*/ 3342640 h 3454400"/>
              <a:gd name="connsiteX37" fmla="*/ 0 w 4282440"/>
              <a:gd name="connsiteY37" fmla="*/ 3296920 h 3454400"/>
              <a:gd name="connsiteX38" fmla="*/ 0 w 4282440"/>
              <a:gd name="connsiteY38" fmla="*/ 2611120 h 3454400"/>
              <a:gd name="connsiteX39" fmla="*/ 25400 w 4282440"/>
              <a:gd name="connsiteY39" fmla="*/ 2550160 h 3454400"/>
              <a:gd name="connsiteX40" fmla="*/ 81280 w 4282440"/>
              <a:gd name="connsiteY40" fmla="*/ 2529840 h 3454400"/>
              <a:gd name="connsiteX41" fmla="*/ 152400 w 4282440"/>
              <a:gd name="connsiteY41" fmla="*/ 2514600 h 3454400"/>
              <a:gd name="connsiteX42" fmla="*/ 533400 w 4282440"/>
              <a:gd name="connsiteY42" fmla="*/ 2509520 h 3454400"/>
              <a:gd name="connsiteX43" fmla="*/ 609600 w 4282440"/>
              <a:gd name="connsiteY43" fmla="*/ 2484120 h 3454400"/>
              <a:gd name="connsiteX44" fmla="*/ 726440 w 4282440"/>
              <a:gd name="connsiteY44" fmla="*/ 2423160 h 3454400"/>
              <a:gd name="connsiteX45" fmla="*/ 960120 w 4282440"/>
              <a:gd name="connsiteY45" fmla="*/ 2214880 h 3454400"/>
              <a:gd name="connsiteX46" fmla="*/ 1534160 w 4282440"/>
              <a:gd name="connsiteY46" fmla="*/ 1681480 h 3454400"/>
              <a:gd name="connsiteX47" fmla="*/ 1128791 w 4282440"/>
              <a:gd name="connsiteY47" fmla="*/ 86831 h 3454400"/>
              <a:gd name="connsiteX0" fmla="*/ 1117600 w 4282440"/>
              <a:gd name="connsiteY0" fmla="*/ 0 h 3454400"/>
              <a:gd name="connsiteX1" fmla="*/ 2138680 w 4282440"/>
              <a:gd name="connsiteY1" fmla="*/ 934720 h 3454400"/>
              <a:gd name="connsiteX2" fmla="*/ 2270760 w 4282440"/>
              <a:gd name="connsiteY2" fmla="*/ 1056640 h 3454400"/>
              <a:gd name="connsiteX3" fmla="*/ 2377440 w 4282440"/>
              <a:gd name="connsiteY3" fmla="*/ 1127760 h 3454400"/>
              <a:gd name="connsiteX4" fmla="*/ 2453640 w 4282440"/>
              <a:gd name="connsiteY4" fmla="*/ 1127760 h 3454400"/>
              <a:gd name="connsiteX5" fmla="*/ 3108960 w 4282440"/>
              <a:gd name="connsiteY5" fmla="*/ 1132840 h 3454400"/>
              <a:gd name="connsiteX6" fmla="*/ 3124200 w 4282440"/>
              <a:gd name="connsiteY6" fmla="*/ 548640 h 3454400"/>
              <a:gd name="connsiteX7" fmla="*/ 3124200 w 4282440"/>
              <a:gd name="connsiteY7" fmla="*/ 548640 h 3454400"/>
              <a:gd name="connsiteX8" fmla="*/ 3185160 w 4282440"/>
              <a:gd name="connsiteY8" fmla="*/ 528320 h 3454400"/>
              <a:gd name="connsiteX9" fmla="*/ 4251960 w 4282440"/>
              <a:gd name="connsiteY9" fmla="*/ 1569720 h 3454400"/>
              <a:gd name="connsiteX10" fmla="*/ 4282440 w 4282440"/>
              <a:gd name="connsiteY10" fmla="*/ 1595120 h 3454400"/>
              <a:gd name="connsiteX11" fmla="*/ 4282440 w 4282440"/>
              <a:gd name="connsiteY11" fmla="*/ 1630680 h 3454400"/>
              <a:gd name="connsiteX12" fmla="*/ 4282440 w 4282440"/>
              <a:gd name="connsiteY12" fmla="*/ 1671320 h 3454400"/>
              <a:gd name="connsiteX13" fmla="*/ 3200400 w 4282440"/>
              <a:gd name="connsiteY13" fmla="*/ 2758440 h 3454400"/>
              <a:gd name="connsiteX14" fmla="*/ 3164840 w 4282440"/>
              <a:gd name="connsiteY14" fmla="*/ 2763520 h 3454400"/>
              <a:gd name="connsiteX15" fmla="*/ 3139440 w 4282440"/>
              <a:gd name="connsiteY15" fmla="*/ 2763520 h 3454400"/>
              <a:gd name="connsiteX16" fmla="*/ 3129280 w 4282440"/>
              <a:gd name="connsiteY16" fmla="*/ 2738120 h 3454400"/>
              <a:gd name="connsiteX17" fmla="*/ 3119120 w 4282440"/>
              <a:gd name="connsiteY17" fmla="*/ 2702560 h 3454400"/>
              <a:gd name="connsiteX18" fmla="*/ 3119120 w 4282440"/>
              <a:gd name="connsiteY18" fmla="*/ 2169160 h 3454400"/>
              <a:gd name="connsiteX19" fmla="*/ 2433320 w 4282440"/>
              <a:gd name="connsiteY19" fmla="*/ 2159000 h 3454400"/>
              <a:gd name="connsiteX20" fmla="*/ 2387600 w 4282440"/>
              <a:gd name="connsiteY20" fmla="*/ 2179320 h 3454400"/>
              <a:gd name="connsiteX21" fmla="*/ 2331720 w 4282440"/>
              <a:gd name="connsiteY21" fmla="*/ 2214880 h 3454400"/>
              <a:gd name="connsiteX22" fmla="*/ 2255520 w 4282440"/>
              <a:gd name="connsiteY22" fmla="*/ 2265680 h 3454400"/>
              <a:gd name="connsiteX23" fmla="*/ 2164080 w 4282440"/>
              <a:gd name="connsiteY23" fmla="*/ 2346960 h 3454400"/>
              <a:gd name="connsiteX24" fmla="*/ 2072640 w 4282440"/>
              <a:gd name="connsiteY24" fmla="*/ 2443480 h 3454400"/>
              <a:gd name="connsiteX25" fmla="*/ 1838960 w 4282440"/>
              <a:gd name="connsiteY25" fmla="*/ 2692400 h 3454400"/>
              <a:gd name="connsiteX26" fmla="*/ 1620520 w 4282440"/>
              <a:gd name="connsiteY26" fmla="*/ 2926080 h 3454400"/>
              <a:gd name="connsiteX27" fmla="*/ 1508760 w 4282440"/>
              <a:gd name="connsiteY27" fmla="*/ 3032760 h 3454400"/>
              <a:gd name="connsiteX28" fmla="*/ 1351280 w 4282440"/>
              <a:gd name="connsiteY28" fmla="*/ 3159760 h 3454400"/>
              <a:gd name="connsiteX29" fmla="*/ 1214120 w 4282440"/>
              <a:gd name="connsiteY29" fmla="*/ 3251200 h 3454400"/>
              <a:gd name="connsiteX30" fmla="*/ 1010920 w 4282440"/>
              <a:gd name="connsiteY30" fmla="*/ 3342640 h 3454400"/>
              <a:gd name="connsiteX31" fmla="*/ 833120 w 4282440"/>
              <a:gd name="connsiteY31" fmla="*/ 3418840 h 3454400"/>
              <a:gd name="connsiteX32" fmla="*/ 538480 w 4282440"/>
              <a:gd name="connsiteY32" fmla="*/ 3454400 h 3454400"/>
              <a:gd name="connsiteX33" fmla="*/ 96520 w 4282440"/>
              <a:gd name="connsiteY33" fmla="*/ 3449320 h 3454400"/>
              <a:gd name="connsiteX34" fmla="*/ 30480 w 4282440"/>
              <a:gd name="connsiteY34" fmla="*/ 3398520 h 3454400"/>
              <a:gd name="connsiteX35" fmla="*/ 10160 w 4282440"/>
              <a:gd name="connsiteY35" fmla="*/ 3342640 h 3454400"/>
              <a:gd name="connsiteX36" fmla="*/ 0 w 4282440"/>
              <a:gd name="connsiteY36" fmla="*/ 3296920 h 3454400"/>
              <a:gd name="connsiteX37" fmla="*/ 0 w 4282440"/>
              <a:gd name="connsiteY37" fmla="*/ 2611120 h 3454400"/>
              <a:gd name="connsiteX38" fmla="*/ 25400 w 4282440"/>
              <a:gd name="connsiteY38" fmla="*/ 2550160 h 3454400"/>
              <a:gd name="connsiteX39" fmla="*/ 81280 w 4282440"/>
              <a:gd name="connsiteY39" fmla="*/ 2529840 h 3454400"/>
              <a:gd name="connsiteX40" fmla="*/ 152400 w 4282440"/>
              <a:gd name="connsiteY40" fmla="*/ 2514600 h 3454400"/>
              <a:gd name="connsiteX41" fmla="*/ 533400 w 4282440"/>
              <a:gd name="connsiteY41" fmla="*/ 2509520 h 3454400"/>
              <a:gd name="connsiteX42" fmla="*/ 609600 w 4282440"/>
              <a:gd name="connsiteY42" fmla="*/ 2484120 h 3454400"/>
              <a:gd name="connsiteX43" fmla="*/ 726440 w 4282440"/>
              <a:gd name="connsiteY43" fmla="*/ 2423160 h 3454400"/>
              <a:gd name="connsiteX44" fmla="*/ 960120 w 4282440"/>
              <a:gd name="connsiteY44" fmla="*/ 2214880 h 3454400"/>
              <a:gd name="connsiteX45" fmla="*/ 1534160 w 4282440"/>
              <a:gd name="connsiteY45" fmla="*/ 1681480 h 3454400"/>
              <a:gd name="connsiteX46" fmla="*/ 1128791 w 4282440"/>
              <a:gd name="connsiteY46" fmla="*/ 86831 h 3454400"/>
              <a:gd name="connsiteX0" fmla="*/ 1117600 w 4282440"/>
              <a:gd name="connsiteY0" fmla="*/ 0 h 3454400"/>
              <a:gd name="connsiteX1" fmla="*/ 2138680 w 4282440"/>
              <a:gd name="connsiteY1" fmla="*/ 934720 h 3454400"/>
              <a:gd name="connsiteX2" fmla="*/ 2270760 w 4282440"/>
              <a:gd name="connsiteY2" fmla="*/ 1056640 h 3454400"/>
              <a:gd name="connsiteX3" fmla="*/ 2377440 w 4282440"/>
              <a:gd name="connsiteY3" fmla="*/ 1127760 h 3454400"/>
              <a:gd name="connsiteX4" fmla="*/ 2453640 w 4282440"/>
              <a:gd name="connsiteY4" fmla="*/ 1127760 h 3454400"/>
              <a:gd name="connsiteX5" fmla="*/ 3108960 w 4282440"/>
              <a:gd name="connsiteY5" fmla="*/ 1132840 h 3454400"/>
              <a:gd name="connsiteX6" fmla="*/ 3124200 w 4282440"/>
              <a:gd name="connsiteY6" fmla="*/ 548640 h 3454400"/>
              <a:gd name="connsiteX7" fmla="*/ 3124200 w 4282440"/>
              <a:gd name="connsiteY7" fmla="*/ 548640 h 3454400"/>
              <a:gd name="connsiteX8" fmla="*/ 3185160 w 4282440"/>
              <a:gd name="connsiteY8" fmla="*/ 528320 h 3454400"/>
              <a:gd name="connsiteX9" fmla="*/ 4251960 w 4282440"/>
              <a:gd name="connsiteY9" fmla="*/ 1569720 h 3454400"/>
              <a:gd name="connsiteX10" fmla="*/ 4282440 w 4282440"/>
              <a:gd name="connsiteY10" fmla="*/ 1595120 h 3454400"/>
              <a:gd name="connsiteX11" fmla="*/ 4282440 w 4282440"/>
              <a:gd name="connsiteY11" fmla="*/ 1630680 h 3454400"/>
              <a:gd name="connsiteX12" fmla="*/ 4282440 w 4282440"/>
              <a:gd name="connsiteY12" fmla="*/ 1671320 h 3454400"/>
              <a:gd name="connsiteX13" fmla="*/ 3200400 w 4282440"/>
              <a:gd name="connsiteY13" fmla="*/ 2758440 h 3454400"/>
              <a:gd name="connsiteX14" fmla="*/ 3164840 w 4282440"/>
              <a:gd name="connsiteY14" fmla="*/ 2763520 h 3454400"/>
              <a:gd name="connsiteX15" fmla="*/ 3139440 w 4282440"/>
              <a:gd name="connsiteY15" fmla="*/ 2763520 h 3454400"/>
              <a:gd name="connsiteX16" fmla="*/ 3129280 w 4282440"/>
              <a:gd name="connsiteY16" fmla="*/ 2738120 h 3454400"/>
              <a:gd name="connsiteX17" fmla="*/ 3119120 w 4282440"/>
              <a:gd name="connsiteY17" fmla="*/ 2702560 h 3454400"/>
              <a:gd name="connsiteX18" fmla="*/ 3119120 w 4282440"/>
              <a:gd name="connsiteY18" fmla="*/ 2169160 h 3454400"/>
              <a:gd name="connsiteX19" fmla="*/ 2433320 w 4282440"/>
              <a:gd name="connsiteY19" fmla="*/ 2159000 h 3454400"/>
              <a:gd name="connsiteX20" fmla="*/ 2387600 w 4282440"/>
              <a:gd name="connsiteY20" fmla="*/ 2179320 h 3454400"/>
              <a:gd name="connsiteX21" fmla="*/ 2331720 w 4282440"/>
              <a:gd name="connsiteY21" fmla="*/ 2214880 h 3454400"/>
              <a:gd name="connsiteX22" fmla="*/ 2255520 w 4282440"/>
              <a:gd name="connsiteY22" fmla="*/ 2265680 h 3454400"/>
              <a:gd name="connsiteX23" fmla="*/ 2164080 w 4282440"/>
              <a:gd name="connsiteY23" fmla="*/ 2346960 h 3454400"/>
              <a:gd name="connsiteX24" fmla="*/ 2072640 w 4282440"/>
              <a:gd name="connsiteY24" fmla="*/ 2443480 h 3454400"/>
              <a:gd name="connsiteX25" fmla="*/ 1838960 w 4282440"/>
              <a:gd name="connsiteY25" fmla="*/ 2692400 h 3454400"/>
              <a:gd name="connsiteX26" fmla="*/ 1620520 w 4282440"/>
              <a:gd name="connsiteY26" fmla="*/ 2926080 h 3454400"/>
              <a:gd name="connsiteX27" fmla="*/ 1508760 w 4282440"/>
              <a:gd name="connsiteY27" fmla="*/ 3032760 h 3454400"/>
              <a:gd name="connsiteX28" fmla="*/ 1351280 w 4282440"/>
              <a:gd name="connsiteY28" fmla="*/ 3159760 h 3454400"/>
              <a:gd name="connsiteX29" fmla="*/ 1214120 w 4282440"/>
              <a:gd name="connsiteY29" fmla="*/ 3251200 h 3454400"/>
              <a:gd name="connsiteX30" fmla="*/ 1010920 w 4282440"/>
              <a:gd name="connsiteY30" fmla="*/ 3342640 h 3454400"/>
              <a:gd name="connsiteX31" fmla="*/ 833120 w 4282440"/>
              <a:gd name="connsiteY31" fmla="*/ 3418840 h 3454400"/>
              <a:gd name="connsiteX32" fmla="*/ 538480 w 4282440"/>
              <a:gd name="connsiteY32" fmla="*/ 3454400 h 3454400"/>
              <a:gd name="connsiteX33" fmla="*/ 96520 w 4282440"/>
              <a:gd name="connsiteY33" fmla="*/ 3449320 h 3454400"/>
              <a:gd name="connsiteX34" fmla="*/ 30480 w 4282440"/>
              <a:gd name="connsiteY34" fmla="*/ 3398520 h 3454400"/>
              <a:gd name="connsiteX35" fmla="*/ 10160 w 4282440"/>
              <a:gd name="connsiteY35" fmla="*/ 3342640 h 3454400"/>
              <a:gd name="connsiteX36" fmla="*/ 0 w 4282440"/>
              <a:gd name="connsiteY36" fmla="*/ 3296920 h 3454400"/>
              <a:gd name="connsiteX37" fmla="*/ 0 w 4282440"/>
              <a:gd name="connsiteY37" fmla="*/ 2611120 h 3454400"/>
              <a:gd name="connsiteX38" fmla="*/ 25400 w 4282440"/>
              <a:gd name="connsiteY38" fmla="*/ 2550160 h 3454400"/>
              <a:gd name="connsiteX39" fmla="*/ 81280 w 4282440"/>
              <a:gd name="connsiteY39" fmla="*/ 2529840 h 3454400"/>
              <a:gd name="connsiteX40" fmla="*/ 152400 w 4282440"/>
              <a:gd name="connsiteY40" fmla="*/ 2514600 h 3454400"/>
              <a:gd name="connsiteX41" fmla="*/ 533400 w 4282440"/>
              <a:gd name="connsiteY41" fmla="*/ 2509520 h 3454400"/>
              <a:gd name="connsiteX42" fmla="*/ 609600 w 4282440"/>
              <a:gd name="connsiteY42" fmla="*/ 2484120 h 3454400"/>
              <a:gd name="connsiteX43" fmla="*/ 726440 w 4282440"/>
              <a:gd name="connsiteY43" fmla="*/ 2423160 h 3454400"/>
              <a:gd name="connsiteX44" fmla="*/ 960120 w 4282440"/>
              <a:gd name="connsiteY44" fmla="*/ 2214880 h 3454400"/>
              <a:gd name="connsiteX45" fmla="*/ 1534160 w 4282440"/>
              <a:gd name="connsiteY45" fmla="*/ 1681480 h 3454400"/>
              <a:gd name="connsiteX46" fmla="*/ 1979463 w 4282440"/>
              <a:gd name="connsiteY46" fmla="*/ 1127432 h 3454400"/>
              <a:gd name="connsiteX0" fmla="*/ 2199595 w 4282440"/>
              <a:gd name="connsiteY0" fmla="*/ 653505 h 2926081"/>
              <a:gd name="connsiteX1" fmla="*/ 2138680 w 4282440"/>
              <a:gd name="connsiteY1" fmla="*/ 406401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2199595 w 4282440"/>
              <a:gd name="connsiteY0" fmla="*/ 653503 h 2926079"/>
              <a:gd name="connsiteX1" fmla="*/ 2138680 w 4282440"/>
              <a:gd name="connsiteY1" fmla="*/ 406399 h 2926079"/>
              <a:gd name="connsiteX2" fmla="*/ 2270760 w 4282440"/>
              <a:gd name="connsiteY2" fmla="*/ 528319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138680 w 4282440"/>
              <a:gd name="connsiteY1" fmla="*/ 406401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086444 w 4282440"/>
              <a:gd name="connsiteY1" fmla="*/ 443563 h 2926079"/>
              <a:gd name="connsiteX2" fmla="*/ 2270760 w 4282440"/>
              <a:gd name="connsiteY2" fmla="*/ 528319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086444 w 4282440"/>
              <a:gd name="connsiteY1" fmla="*/ 443565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202105 w 4282440"/>
              <a:gd name="connsiteY1" fmla="*/ 514176 h 2926079"/>
              <a:gd name="connsiteX2" fmla="*/ 2270760 w 4282440"/>
              <a:gd name="connsiteY2" fmla="*/ 528319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131215 w 4282440"/>
              <a:gd name="connsiteY1" fmla="*/ 510462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131215 w 4282440"/>
              <a:gd name="connsiteY1" fmla="*/ 510460 h 2926079"/>
              <a:gd name="connsiteX2" fmla="*/ 2270760 w 4282440"/>
              <a:gd name="connsiteY2" fmla="*/ 528319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131215 w 4282440"/>
              <a:gd name="connsiteY1" fmla="*/ 510462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131215 w 4282440"/>
              <a:gd name="connsiteY1" fmla="*/ 510460 h 2926079"/>
              <a:gd name="connsiteX2" fmla="*/ 2225988 w 4282440"/>
              <a:gd name="connsiteY2" fmla="*/ 580350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101367 w 4282440"/>
              <a:gd name="connsiteY1" fmla="*/ 588507 h 2926081"/>
              <a:gd name="connsiteX2" fmla="*/ 2225988 w 4282440"/>
              <a:gd name="connsiteY2" fmla="*/ 580352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105099 w 4282440"/>
              <a:gd name="connsiteY1" fmla="*/ 573639 h 2926079"/>
              <a:gd name="connsiteX2" fmla="*/ 2225988 w 4282440"/>
              <a:gd name="connsiteY2" fmla="*/ 580350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225988 w 4282440"/>
              <a:gd name="connsiteY1" fmla="*/ 580352 h 2926081"/>
              <a:gd name="connsiteX2" fmla="*/ 2377440 w 4282440"/>
              <a:gd name="connsiteY2" fmla="*/ 599441 h 2926081"/>
              <a:gd name="connsiteX3" fmla="*/ 2453640 w 4282440"/>
              <a:gd name="connsiteY3" fmla="*/ 599441 h 2926081"/>
              <a:gd name="connsiteX4" fmla="*/ 3108960 w 4282440"/>
              <a:gd name="connsiteY4" fmla="*/ 604521 h 2926081"/>
              <a:gd name="connsiteX5" fmla="*/ 3124200 w 4282440"/>
              <a:gd name="connsiteY5" fmla="*/ 20321 h 2926081"/>
              <a:gd name="connsiteX6" fmla="*/ 3124200 w 4282440"/>
              <a:gd name="connsiteY6" fmla="*/ 20321 h 2926081"/>
              <a:gd name="connsiteX7" fmla="*/ 3185160 w 4282440"/>
              <a:gd name="connsiteY7" fmla="*/ 1 h 2926081"/>
              <a:gd name="connsiteX8" fmla="*/ 4251960 w 4282440"/>
              <a:gd name="connsiteY8" fmla="*/ 1041401 h 2926081"/>
              <a:gd name="connsiteX9" fmla="*/ 4282440 w 4282440"/>
              <a:gd name="connsiteY9" fmla="*/ 1066801 h 2926081"/>
              <a:gd name="connsiteX10" fmla="*/ 4282440 w 4282440"/>
              <a:gd name="connsiteY10" fmla="*/ 1102361 h 2926081"/>
              <a:gd name="connsiteX11" fmla="*/ 4282440 w 4282440"/>
              <a:gd name="connsiteY11" fmla="*/ 1143001 h 2926081"/>
              <a:gd name="connsiteX12" fmla="*/ 3200400 w 4282440"/>
              <a:gd name="connsiteY12" fmla="*/ 2230121 h 2926081"/>
              <a:gd name="connsiteX13" fmla="*/ 3164840 w 4282440"/>
              <a:gd name="connsiteY13" fmla="*/ 2235201 h 2926081"/>
              <a:gd name="connsiteX14" fmla="*/ 3139440 w 4282440"/>
              <a:gd name="connsiteY14" fmla="*/ 2235201 h 2926081"/>
              <a:gd name="connsiteX15" fmla="*/ 3129280 w 4282440"/>
              <a:gd name="connsiteY15" fmla="*/ 2209801 h 2926081"/>
              <a:gd name="connsiteX16" fmla="*/ 3119120 w 4282440"/>
              <a:gd name="connsiteY16" fmla="*/ 2174241 h 2926081"/>
              <a:gd name="connsiteX17" fmla="*/ 3119120 w 4282440"/>
              <a:gd name="connsiteY17" fmla="*/ 1640841 h 2926081"/>
              <a:gd name="connsiteX18" fmla="*/ 2433320 w 4282440"/>
              <a:gd name="connsiteY18" fmla="*/ 1630681 h 2926081"/>
              <a:gd name="connsiteX19" fmla="*/ 2387600 w 4282440"/>
              <a:gd name="connsiteY19" fmla="*/ 1651001 h 2926081"/>
              <a:gd name="connsiteX20" fmla="*/ 2331720 w 4282440"/>
              <a:gd name="connsiteY20" fmla="*/ 1686561 h 2926081"/>
              <a:gd name="connsiteX21" fmla="*/ 2255520 w 4282440"/>
              <a:gd name="connsiteY21" fmla="*/ 1737361 h 2926081"/>
              <a:gd name="connsiteX22" fmla="*/ 2164080 w 4282440"/>
              <a:gd name="connsiteY22" fmla="*/ 1818641 h 2926081"/>
              <a:gd name="connsiteX23" fmla="*/ 2072640 w 4282440"/>
              <a:gd name="connsiteY23" fmla="*/ 1915161 h 2926081"/>
              <a:gd name="connsiteX24" fmla="*/ 1838960 w 4282440"/>
              <a:gd name="connsiteY24" fmla="*/ 2164081 h 2926081"/>
              <a:gd name="connsiteX25" fmla="*/ 1620520 w 4282440"/>
              <a:gd name="connsiteY25" fmla="*/ 2397761 h 2926081"/>
              <a:gd name="connsiteX26" fmla="*/ 1508760 w 4282440"/>
              <a:gd name="connsiteY26" fmla="*/ 2504441 h 2926081"/>
              <a:gd name="connsiteX27" fmla="*/ 1351280 w 4282440"/>
              <a:gd name="connsiteY27" fmla="*/ 2631441 h 2926081"/>
              <a:gd name="connsiteX28" fmla="*/ 1214120 w 4282440"/>
              <a:gd name="connsiteY28" fmla="*/ 2722881 h 2926081"/>
              <a:gd name="connsiteX29" fmla="*/ 1010920 w 4282440"/>
              <a:gd name="connsiteY29" fmla="*/ 2814321 h 2926081"/>
              <a:gd name="connsiteX30" fmla="*/ 833120 w 4282440"/>
              <a:gd name="connsiteY30" fmla="*/ 2890521 h 2926081"/>
              <a:gd name="connsiteX31" fmla="*/ 538480 w 4282440"/>
              <a:gd name="connsiteY31" fmla="*/ 2926081 h 2926081"/>
              <a:gd name="connsiteX32" fmla="*/ 96520 w 4282440"/>
              <a:gd name="connsiteY32" fmla="*/ 2921001 h 2926081"/>
              <a:gd name="connsiteX33" fmla="*/ 30480 w 4282440"/>
              <a:gd name="connsiteY33" fmla="*/ 2870201 h 2926081"/>
              <a:gd name="connsiteX34" fmla="*/ 10160 w 4282440"/>
              <a:gd name="connsiteY34" fmla="*/ 2814321 h 2926081"/>
              <a:gd name="connsiteX35" fmla="*/ 0 w 4282440"/>
              <a:gd name="connsiteY35" fmla="*/ 2768601 h 2926081"/>
              <a:gd name="connsiteX36" fmla="*/ 0 w 4282440"/>
              <a:gd name="connsiteY36" fmla="*/ 2082801 h 2926081"/>
              <a:gd name="connsiteX37" fmla="*/ 25400 w 4282440"/>
              <a:gd name="connsiteY37" fmla="*/ 2021841 h 2926081"/>
              <a:gd name="connsiteX38" fmla="*/ 81280 w 4282440"/>
              <a:gd name="connsiteY38" fmla="*/ 2001521 h 2926081"/>
              <a:gd name="connsiteX39" fmla="*/ 152400 w 4282440"/>
              <a:gd name="connsiteY39" fmla="*/ 1986281 h 2926081"/>
              <a:gd name="connsiteX40" fmla="*/ 533400 w 4282440"/>
              <a:gd name="connsiteY40" fmla="*/ 1981201 h 2926081"/>
              <a:gd name="connsiteX41" fmla="*/ 609600 w 4282440"/>
              <a:gd name="connsiteY41" fmla="*/ 1955801 h 2926081"/>
              <a:gd name="connsiteX42" fmla="*/ 726440 w 4282440"/>
              <a:gd name="connsiteY42" fmla="*/ 1894841 h 2926081"/>
              <a:gd name="connsiteX43" fmla="*/ 960120 w 4282440"/>
              <a:gd name="connsiteY43" fmla="*/ 1686561 h 2926081"/>
              <a:gd name="connsiteX44" fmla="*/ 1534160 w 4282440"/>
              <a:gd name="connsiteY44" fmla="*/ 1153161 h 2926081"/>
              <a:gd name="connsiteX45" fmla="*/ 1979463 w 4282440"/>
              <a:gd name="connsiteY45" fmla="*/ 599113 h 2926081"/>
              <a:gd name="connsiteX0" fmla="*/ 2225988 w 4282440"/>
              <a:gd name="connsiteY0" fmla="*/ 580350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44" fmla="*/ 1979463 w 4282440"/>
              <a:gd name="connsiteY44" fmla="*/ 599111 h 2926079"/>
              <a:gd name="connsiteX0" fmla="*/ 2225988 w 4282440"/>
              <a:gd name="connsiteY0" fmla="*/ 580352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2009588 w 4282440"/>
              <a:gd name="connsiteY0" fmla="*/ 662112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2009588 w 4282440"/>
              <a:gd name="connsiteY0" fmla="*/ 662114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2009588 w 4282440"/>
              <a:gd name="connsiteY0" fmla="*/ 662112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2009588 w 4282440"/>
              <a:gd name="connsiteY0" fmla="*/ 662114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2009588 w 4282440"/>
              <a:gd name="connsiteY0" fmla="*/ 662112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1905120 w 4282440"/>
              <a:gd name="connsiteY0" fmla="*/ 740161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1968547 w 4282440"/>
              <a:gd name="connsiteY0" fmla="*/ 736442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1990932 w 4282440"/>
              <a:gd name="connsiteY0" fmla="*/ 695561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1990932 w 4282440"/>
              <a:gd name="connsiteY0" fmla="*/ 695561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952034 w 4282440"/>
              <a:gd name="connsiteY43" fmla="*/ 722055 h 2926081"/>
              <a:gd name="connsiteX0" fmla="*/ 1990932 w 4282440"/>
              <a:gd name="connsiteY0" fmla="*/ 695561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952034 w 4282440"/>
              <a:gd name="connsiteY43" fmla="*/ 722053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993074 w 4282440"/>
              <a:gd name="connsiteY43" fmla="*/ 696039 h 2926081"/>
              <a:gd name="connsiteX0" fmla="*/ 1990932 w 4282440"/>
              <a:gd name="connsiteY0" fmla="*/ 695561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2007998 w 4282440"/>
              <a:gd name="connsiteY43" fmla="*/ 681171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2007998 w 4282440"/>
              <a:gd name="connsiteY43" fmla="*/ 681174 h 292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282440" h="2926081">
                <a:moveTo>
                  <a:pt x="1990932" y="695563"/>
                </a:moveTo>
                <a:cubicBezTo>
                  <a:pt x="2255328" y="559462"/>
                  <a:pt x="2254823" y="620332"/>
                  <a:pt x="2377440" y="599441"/>
                </a:cubicBezTo>
                <a:lnTo>
                  <a:pt x="2453640" y="599441"/>
                </a:lnTo>
                <a:lnTo>
                  <a:pt x="3108960" y="604521"/>
                </a:lnTo>
                <a:lnTo>
                  <a:pt x="3124200" y="20321"/>
                </a:lnTo>
                <a:lnTo>
                  <a:pt x="3124200" y="20321"/>
                </a:lnTo>
                <a:lnTo>
                  <a:pt x="3185160" y="1"/>
                </a:lnTo>
                <a:lnTo>
                  <a:pt x="4251960" y="1041401"/>
                </a:lnTo>
                <a:lnTo>
                  <a:pt x="4282440" y="1066801"/>
                </a:lnTo>
                <a:lnTo>
                  <a:pt x="4282440" y="1102361"/>
                </a:lnTo>
                <a:lnTo>
                  <a:pt x="4282440" y="1143001"/>
                </a:lnTo>
                <a:lnTo>
                  <a:pt x="3200400" y="2230121"/>
                </a:lnTo>
                <a:lnTo>
                  <a:pt x="3164840" y="2235201"/>
                </a:lnTo>
                <a:lnTo>
                  <a:pt x="3139440" y="2235201"/>
                </a:lnTo>
                <a:lnTo>
                  <a:pt x="3129280" y="2209801"/>
                </a:lnTo>
                <a:lnTo>
                  <a:pt x="3119120" y="2174241"/>
                </a:lnTo>
                <a:lnTo>
                  <a:pt x="3119120" y="1640841"/>
                </a:lnTo>
                <a:lnTo>
                  <a:pt x="2433320" y="1630681"/>
                </a:lnTo>
                <a:lnTo>
                  <a:pt x="2387600" y="1651001"/>
                </a:lnTo>
                <a:lnTo>
                  <a:pt x="2331720" y="1686561"/>
                </a:lnTo>
                <a:lnTo>
                  <a:pt x="2255520" y="1737361"/>
                </a:lnTo>
                <a:lnTo>
                  <a:pt x="2164080" y="1818641"/>
                </a:lnTo>
                <a:lnTo>
                  <a:pt x="2072640" y="1915161"/>
                </a:lnTo>
                <a:lnTo>
                  <a:pt x="1838960" y="2164081"/>
                </a:lnTo>
                <a:lnTo>
                  <a:pt x="1620520" y="2397761"/>
                </a:lnTo>
                <a:lnTo>
                  <a:pt x="1508760" y="2504441"/>
                </a:lnTo>
                <a:lnTo>
                  <a:pt x="1351280" y="2631441"/>
                </a:lnTo>
                <a:lnTo>
                  <a:pt x="1214120" y="2722881"/>
                </a:lnTo>
                <a:lnTo>
                  <a:pt x="1010920" y="2814321"/>
                </a:lnTo>
                <a:lnTo>
                  <a:pt x="833120" y="2890521"/>
                </a:lnTo>
                <a:lnTo>
                  <a:pt x="538480" y="2926081"/>
                </a:lnTo>
                <a:lnTo>
                  <a:pt x="96520" y="2921001"/>
                </a:lnTo>
                <a:lnTo>
                  <a:pt x="30480" y="2870201"/>
                </a:lnTo>
                <a:lnTo>
                  <a:pt x="10160" y="2814321"/>
                </a:lnTo>
                <a:lnTo>
                  <a:pt x="0" y="2768601"/>
                </a:lnTo>
                <a:lnTo>
                  <a:pt x="0" y="2082801"/>
                </a:lnTo>
                <a:lnTo>
                  <a:pt x="25400" y="2021841"/>
                </a:lnTo>
                <a:lnTo>
                  <a:pt x="81280" y="2001521"/>
                </a:lnTo>
                <a:lnTo>
                  <a:pt x="152400" y="1986281"/>
                </a:lnTo>
                <a:lnTo>
                  <a:pt x="533400" y="1981201"/>
                </a:lnTo>
                <a:lnTo>
                  <a:pt x="609600" y="1955801"/>
                </a:lnTo>
                <a:lnTo>
                  <a:pt x="726440" y="1894841"/>
                </a:lnTo>
                <a:lnTo>
                  <a:pt x="960120" y="1686561"/>
                </a:lnTo>
                <a:lnTo>
                  <a:pt x="2007998" y="681174"/>
                </a:lnTo>
              </a:path>
            </a:pathLst>
          </a:custGeom>
          <a:solidFill>
            <a:schemeClr val="accent1"/>
          </a:solidFill>
          <a:ln w="76200">
            <a:solidFill>
              <a:schemeClr val="bg1">
                <a:lumMod val="65000"/>
              </a:schemeClr>
            </a:solidFill>
          </a:ln>
          <a:effectLst>
            <a:glow rad="1714500">
              <a:srgbClr val="FFFF00">
                <a:alpha val="0"/>
              </a:srgbClr>
            </a:glow>
            <a:reflection blurRad="25400" stA="88000" endPos="380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AA80D14-B5A0-4F49-909A-6CD302B05F42}"/>
              </a:ext>
            </a:extLst>
          </p:cNvPr>
          <p:cNvGrpSpPr/>
          <p:nvPr/>
        </p:nvGrpSpPr>
        <p:grpSpPr>
          <a:xfrm rot="17955969">
            <a:off x="3167669" y="2530731"/>
            <a:ext cx="1117832" cy="1190676"/>
            <a:chOff x="7620006" y="2559971"/>
            <a:chExt cx="788894" cy="762002"/>
          </a:xfrm>
          <a:solidFill>
            <a:srgbClr val="C00000"/>
          </a:solidFill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2DD12D0-000F-43CC-B1C6-CBA59495B31F}"/>
                </a:ext>
              </a:extLst>
            </p:cNvPr>
            <p:cNvSpPr/>
            <p:nvPr/>
          </p:nvSpPr>
          <p:spPr>
            <a:xfrm>
              <a:off x="7620006" y="2559971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154BB43-4F9C-48F9-A3A2-98BB9E0C1903}"/>
                </a:ext>
              </a:extLst>
            </p:cNvPr>
            <p:cNvSpPr/>
            <p:nvPr/>
          </p:nvSpPr>
          <p:spPr>
            <a:xfrm>
              <a:off x="8090653" y="2712371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4A3714E-72F3-42FE-93FB-BC60187DC445}"/>
                </a:ext>
              </a:extLst>
            </p:cNvPr>
            <p:cNvSpPr/>
            <p:nvPr/>
          </p:nvSpPr>
          <p:spPr>
            <a:xfrm>
              <a:off x="7696206" y="3012690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1C8CB83-EFB2-4FBF-8467-EE519D996506}"/>
              </a:ext>
            </a:extLst>
          </p:cNvPr>
          <p:cNvGrpSpPr/>
          <p:nvPr/>
        </p:nvGrpSpPr>
        <p:grpSpPr>
          <a:xfrm rot="21343296">
            <a:off x="2192735" y="2144477"/>
            <a:ext cx="1117832" cy="1190676"/>
            <a:chOff x="7620006" y="2559971"/>
            <a:chExt cx="788894" cy="762002"/>
          </a:xfrm>
          <a:solidFill>
            <a:srgbClr val="C00000"/>
          </a:solidFill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0C603C3-0921-4BF3-96D8-1549581CDE6A}"/>
                </a:ext>
              </a:extLst>
            </p:cNvPr>
            <p:cNvSpPr/>
            <p:nvPr/>
          </p:nvSpPr>
          <p:spPr>
            <a:xfrm>
              <a:off x="7620006" y="2559971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D711B7E-6575-4AD7-BE60-3CB328E4580C}"/>
                </a:ext>
              </a:extLst>
            </p:cNvPr>
            <p:cNvSpPr/>
            <p:nvPr/>
          </p:nvSpPr>
          <p:spPr>
            <a:xfrm>
              <a:off x="8090653" y="2712371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33C37F-D54F-4028-B5C7-A910A06354F9}"/>
                </a:ext>
              </a:extLst>
            </p:cNvPr>
            <p:cNvSpPr/>
            <p:nvPr/>
          </p:nvSpPr>
          <p:spPr>
            <a:xfrm>
              <a:off x="7696206" y="3012690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35405D9-740D-42A9-BBC6-AE598829EF23}"/>
              </a:ext>
            </a:extLst>
          </p:cNvPr>
          <p:cNvSpPr txBox="1"/>
          <p:nvPr/>
        </p:nvSpPr>
        <p:spPr>
          <a:xfrm>
            <a:off x="2919328" y="4729499"/>
            <a:ext cx="1478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LISEM</a:t>
            </a:r>
            <a:endParaRPr lang="nl-NL" sz="4000" b="1" dirty="0"/>
          </a:p>
        </p:txBody>
      </p:sp>
    </p:spTree>
    <p:extLst>
      <p:ext uri="{BB962C8B-B14F-4D97-AF65-F5344CB8AC3E}">
        <p14:creationId xmlns:p14="http://schemas.microsoft.com/office/powerpoint/2010/main" val="241361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AA225B-BC2E-4446-8CC7-11D9F2F376D6}"/>
              </a:ext>
            </a:extLst>
          </p:cNvPr>
          <p:cNvSpPr/>
          <p:nvPr/>
        </p:nvSpPr>
        <p:spPr>
          <a:xfrm>
            <a:off x="1949558" y="2003063"/>
            <a:ext cx="3364992" cy="3361509"/>
          </a:xfrm>
          <a:prstGeom prst="rect">
            <a:avLst/>
          </a:prstGeom>
          <a:gradFill>
            <a:gsLst>
              <a:gs pos="90000">
                <a:schemeClr val="accent4"/>
              </a:gs>
              <a:gs pos="58000">
                <a:schemeClr val="accent4">
                  <a:lumMod val="20000"/>
                  <a:lumOff val="80000"/>
                </a:schemeClr>
              </a:gs>
              <a:gs pos="21000">
                <a:schemeClr val="bg1"/>
              </a:gs>
              <a:gs pos="44000">
                <a:schemeClr val="accent6">
                  <a:lumMod val="20000"/>
                  <a:lumOff val="80000"/>
                </a:schemeClr>
              </a:gs>
            </a:gsLst>
            <a:lin ang="8100000" scaled="1"/>
          </a:gra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B901B5-5473-4742-AF3B-77F953001401}"/>
              </a:ext>
            </a:extLst>
          </p:cNvPr>
          <p:cNvGrpSpPr/>
          <p:nvPr/>
        </p:nvGrpSpPr>
        <p:grpSpPr>
          <a:xfrm>
            <a:off x="1982506" y="1994355"/>
            <a:ext cx="3374570" cy="3374570"/>
            <a:chOff x="1982506" y="1994355"/>
            <a:chExt cx="3374570" cy="337457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68C455-7387-4C16-B503-2899057E6848}"/>
                </a:ext>
              </a:extLst>
            </p:cNvPr>
            <p:cNvGrpSpPr/>
            <p:nvPr/>
          </p:nvGrpSpPr>
          <p:grpSpPr>
            <a:xfrm rot="5400000">
              <a:off x="2809819" y="1992178"/>
              <a:ext cx="1719944" cy="3374570"/>
              <a:chOff x="2804160" y="1994355"/>
              <a:chExt cx="1719944" cy="337457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7AB0EB5-2B91-4360-A8F3-7C2A771834A7}"/>
                  </a:ext>
                </a:extLst>
              </p:cNvPr>
              <p:cNvCxnSpPr/>
              <p:nvPr/>
            </p:nvCxnSpPr>
            <p:spPr>
              <a:xfrm flipH="1">
                <a:off x="2804160" y="1998708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12FF3C3-13DE-4719-A66B-3C76DA696880}"/>
                  </a:ext>
                </a:extLst>
              </p:cNvPr>
              <p:cNvCxnSpPr/>
              <p:nvPr/>
            </p:nvCxnSpPr>
            <p:spPr>
              <a:xfrm flipH="1">
                <a:off x="4524104" y="1994355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9E06488-3C26-479F-BB5F-DBE9B5B3F67A}"/>
                  </a:ext>
                </a:extLst>
              </p:cNvPr>
              <p:cNvCxnSpPr/>
              <p:nvPr/>
            </p:nvCxnSpPr>
            <p:spPr>
              <a:xfrm flipH="1">
                <a:off x="3669791" y="1998708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9904B0-A81A-4791-A5CE-E80A18A99200}"/>
                </a:ext>
              </a:extLst>
            </p:cNvPr>
            <p:cNvGrpSpPr/>
            <p:nvPr/>
          </p:nvGrpSpPr>
          <p:grpSpPr>
            <a:xfrm>
              <a:off x="2804160" y="1994355"/>
              <a:ext cx="1719944" cy="3374570"/>
              <a:chOff x="2804160" y="1994355"/>
              <a:chExt cx="1719944" cy="337457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2800F27-BAC3-418F-B256-263A4A162A8E}"/>
                  </a:ext>
                </a:extLst>
              </p:cNvPr>
              <p:cNvCxnSpPr/>
              <p:nvPr/>
            </p:nvCxnSpPr>
            <p:spPr>
              <a:xfrm flipH="1">
                <a:off x="2804160" y="1998708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FC652B2C-5D05-431F-82BC-B84EE27143BC}"/>
                  </a:ext>
                </a:extLst>
              </p:cNvPr>
              <p:cNvCxnSpPr/>
              <p:nvPr/>
            </p:nvCxnSpPr>
            <p:spPr>
              <a:xfrm flipH="1">
                <a:off x="4524104" y="1994355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28E2164-204C-41B1-8D25-F275CC6B2E63}"/>
                  </a:ext>
                </a:extLst>
              </p:cNvPr>
              <p:cNvCxnSpPr/>
              <p:nvPr/>
            </p:nvCxnSpPr>
            <p:spPr>
              <a:xfrm flipH="1">
                <a:off x="3669791" y="1998708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B9739A2-0EFC-4231-90C5-D70BC60D0AFA}"/>
              </a:ext>
            </a:extLst>
          </p:cNvPr>
          <p:cNvSpPr/>
          <p:nvPr/>
        </p:nvSpPr>
        <p:spPr>
          <a:xfrm>
            <a:off x="1959428" y="2003063"/>
            <a:ext cx="3364992" cy="3361509"/>
          </a:xfrm>
          <a:prstGeom prst="rect">
            <a:avLst/>
          </a:pr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48606BEC-F113-447A-93BD-79D0125F9F09}"/>
              </a:ext>
            </a:extLst>
          </p:cNvPr>
          <p:cNvSpPr/>
          <p:nvPr/>
        </p:nvSpPr>
        <p:spPr>
          <a:xfrm>
            <a:off x="2342959" y="3033039"/>
            <a:ext cx="2733185" cy="1874844"/>
          </a:xfrm>
          <a:custGeom>
            <a:avLst/>
            <a:gdLst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1539240 w 4282440"/>
              <a:gd name="connsiteY41" fmla="*/ 1783080 h 3591560"/>
              <a:gd name="connsiteX42" fmla="*/ 838200 w 4282440"/>
              <a:gd name="connsiteY42" fmla="*/ 1112520 h 3591560"/>
              <a:gd name="connsiteX43" fmla="*/ 736600 w 4282440"/>
              <a:gd name="connsiteY43" fmla="*/ 1021080 h 3591560"/>
              <a:gd name="connsiteX44" fmla="*/ 589280 w 4282440"/>
              <a:gd name="connsiteY44" fmla="*/ 949960 h 3591560"/>
              <a:gd name="connsiteX45" fmla="*/ 497840 w 4282440"/>
              <a:gd name="connsiteY45" fmla="*/ 924560 h 3591560"/>
              <a:gd name="connsiteX46" fmla="*/ 106680 w 4282440"/>
              <a:gd name="connsiteY46" fmla="*/ 924560 h 3591560"/>
              <a:gd name="connsiteX47" fmla="*/ 55880 w 4282440"/>
              <a:gd name="connsiteY47" fmla="*/ 904240 h 3591560"/>
              <a:gd name="connsiteX48" fmla="*/ 20320 w 4282440"/>
              <a:gd name="connsiteY48" fmla="*/ 853440 h 3591560"/>
              <a:gd name="connsiteX49" fmla="*/ 5080 w 4282440"/>
              <a:gd name="connsiteY49" fmla="*/ 787400 h 3591560"/>
              <a:gd name="connsiteX50" fmla="*/ 10160 w 4282440"/>
              <a:gd name="connsiteY50" fmla="*/ 91440 h 3591560"/>
              <a:gd name="connsiteX51" fmla="*/ 35560 w 4282440"/>
              <a:gd name="connsiteY51" fmla="*/ 40640 h 3591560"/>
              <a:gd name="connsiteX52" fmla="*/ 86360 w 4282440"/>
              <a:gd name="connsiteY52" fmla="*/ 15240 h 3591560"/>
              <a:gd name="connsiteX53" fmla="*/ 228600 w 4282440"/>
              <a:gd name="connsiteY53" fmla="*/ 0 h 3591560"/>
              <a:gd name="connsiteX54" fmla="*/ 695960 w 4282440"/>
              <a:gd name="connsiteY54" fmla="*/ 5080 h 3591560"/>
              <a:gd name="connsiteX55" fmla="*/ 756920 w 4282440"/>
              <a:gd name="connsiteY55" fmla="*/ 20320 h 3591560"/>
              <a:gd name="connsiteX56" fmla="*/ 868680 w 4282440"/>
              <a:gd name="connsiteY56" fmla="*/ 40640 h 3591560"/>
              <a:gd name="connsiteX57" fmla="*/ 985520 w 4282440"/>
              <a:gd name="connsiteY57" fmla="*/ 81280 h 3591560"/>
              <a:gd name="connsiteX58" fmla="*/ 1117600 w 4282440"/>
              <a:gd name="connsiteY58" fmla="*/ 137160 h 3591560"/>
              <a:gd name="connsiteX59" fmla="*/ 1249680 w 4282440"/>
              <a:gd name="connsiteY59" fmla="*/ 213360 h 3591560"/>
              <a:gd name="connsiteX60" fmla="*/ 1371600 w 4282440"/>
              <a:gd name="connsiteY60" fmla="*/ 309880 h 3591560"/>
              <a:gd name="connsiteX61" fmla="*/ 1483360 w 4282440"/>
              <a:gd name="connsiteY61" fmla="*/ 391160 h 3591560"/>
              <a:gd name="connsiteX62" fmla="*/ 1717040 w 4282440"/>
              <a:gd name="connsiteY62" fmla="*/ 624840 h 3591560"/>
              <a:gd name="connsiteX63" fmla="*/ 1935480 w 4282440"/>
              <a:gd name="connsiteY63" fmla="*/ 858520 h 3591560"/>
              <a:gd name="connsiteX64" fmla="*/ 2138680 w 4282440"/>
              <a:gd name="connsiteY64" fmla="*/ 1071880 h 3591560"/>
              <a:gd name="connsiteX65" fmla="*/ 2270760 w 4282440"/>
              <a:gd name="connsiteY65" fmla="*/ 1193800 h 3591560"/>
              <a:gd name="connsiteX66" fmla="*/ 2377440 w 4282440"/>
              <a:gd name="connsiteY66" fmla="*/ 1264920 h 3591560"/>
              <a:gd name="connsiteX67" fmla="*/ 2453640 w 4282440"/>
              <a:gd name="connsiteY67" fmla="*/ 1264920 h 3591560"/>
              <a:gd name="connsiteX68" fmla="*/ 3108960 w 4282440"/>
              <a:gd name="connsiteY68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1531777 w 4282440"/>
              <a:gd name="connsiteY41" fmla="*/ 1783081 h 3591560"/>
              <a:gd name="connsiteX42" fmla="*/ 838200 w 4282440"/>
              <a:gd name="connsiteY42" fmla="*/ 1112520 h 3591560"/>
              <a:gd name="connsiteX43" fmla="*/ 736600 w 4282440"/>
              <a:gd name="connsiteY43" fmla="*/ 1021080 h 3591560"/>
              <a:gd name="connsiteX44" fmla="*/ 589280 w 4282440"/>
              <a:gd name="connsiteY44" fmla="*/ 949960 h 3591560"/>
              <a:gd name="connsiteX45" fmla="*/ 497840 w 4282440"/>
              <a:gd name="connsiteY45" fmla="*/ 924560 h 3591560"/>
              <a:gd name="connsiteX46" fmla="*/ 106680 w 4282440"/>
              <a:gd name="connsiteY46" fmla="*/ 924560 h 3591560"/>
              <a:gd name="connsiteX47" fmla="*/ 55880 w 4282440"/>
              <a:gd name="connsiteY47" fmla="*/ 904240 h 3591560"/>
              <a:gd name="connsiteX48" fmla="*/ 20320 w 4282440"/>
              <a:gd name="connsiteY48" fmla="*/ 853440 h 3591560"/>
              <a:gd name="connsiteX49" fmla="*/ 5080 w 4282440"/>
              <a:gd name="connsiteY49" fmla="*/ 787400 h 3591560"/>
              <a:gd name="connsiteX50" fmla="*/ 10160 w 4282440"/>
              <a:gd name="connsiteY50" fmla="*/ 91440 h 3591560"/>
              <a:gd name="connsiteX51" fmla="*/ 35560 w 4282440"/>
              <a:gd name="connsiteY51" fmla="*/ 40640 h 3591560"/>
              <a:gd name="connsiteX52" fmla="*/ 86360 w 4282440"/>
              <a:gd name="connsiteY52" fmla="*/ 15240 h 3591560"/>
              <a:gd name="connsiteX53" fmla="*/ 228600 w 4282440"/>
              <a:gd name="connsiteY53" fmla="*/ 0 h 3591560"/>
              <a:gd name="connsiteX54" fmla="*/ 695960 w 4282440"/>
              <a:gd name="connsiteY54" fmla="*/ 5080 h 3591560"/>
              <a:gd name="connsiteX55" fmla="*/ 756920 w 4282440"/>
              <a:gd name="connsiteY55" fmla="*/ 20320 h 3591560"/>
              <a:gd name="connsiteX56" fmla="*/ 868680 w 4282440"/>
              <a:gd name="connsiteY56" fmla="*/ 40640 h 3591560"/>
              <a:gd name="connsiteX57" fmla="*/ 985520 w 4282440"/>
              <a:gd name="connsiteY57" fmla="*/ 81280 h 3591560"/>
              <a:gd name="connsiteX58" fmla="*/ 1117600 w 4282440"/>
              <a:gd name="connsiteY58" fmla="*/ 137160 h 3591560"/>
              <a:gd name="connsiteX59" fmla="*/ 1249680 w 4282440"/>
              <a:gd name="connsiteY59" fmla="*/ 213360 h 3591560"/>
              <a:gd name="connsiteX60" fmla="*/ 1371600 w 4282440"/>
              <a:gd name="connsiteY60" fmla="*/ 309880 h 3591560"/>
              <a:gd name="connsiteX61" fmla="*/ 1483360 w 4282440"/>
              <a:gd name="connsiteY61" fmla="*/ 391160 h 3591560"/>
              <a:gd name="connsiteX62" fmla="*/ 1717040 w 4282440"/>
              <a:gd name="connsiteY62" fmla="*/ 624840 h 3591560"/>
              <a:gd name="connsiteX63" fmla="*/ 1935480 w 4282440"/>
              <a:gd name="connsiteY63" fmla="*/ 858520 h 3591560"/>
              <a:gd name="connsiteX64" fmla="*/ 2138680 w 4282440"/>
              <a:gd name="connsiteY64" fmla="*/ 1071880 h 3591560"/>
              <a:gd name="connsiteX65" fmla="*/ 2270760 w 4282440"/>
              <a:gd name="connsiteY65" fmla="*/ 1193800 h 3591560"/>
              <a:gd name="connsiteX66" fmla="*/ 2377440 w 4282440"/>
              <a:gd name="connsiteY66" fmla="*/ 1264920 h 3591560"/>
              <a:gd name="connsiteX67" fmla="*/ 2453640 w 4282440"/>
              <a:gd name="connsiteY67" fmla="*/ 1264920 h 3591560"/>
              <a:gd name="connsiteX68" fmla="*/ 3108960 w 4282440"/>
              <a:gd name="connsiteY68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1535509 w 4282440"/>
              <a:gd name="connsiteY41" fmla="*/ 1779364 h 3591560"/>
              <a:gd name="connsiteX42" fmla="*/ 838200 w 4282440"/>
              <a:gd name="connsiteY42" fmla="*/ 1112520 h 3591560"/>
              <a:gd name="connsiteX43" fmla="*/ 736600 w 4282440"/>
              <a:gd name="connsiteY43" fmla="*/ 1021080 h 3591560"/>
              <a:gd name="connsiteX44" fmla="*/ 589280 w 4282440"/>
              <a:gd name="connsiteY44" fmla="*/ 949960 h 3591560"/>
              <a:gd name="connsiteX45" fmla="*/ 497840 w 4282440"/>
              <a:gd name="connsiteY45" fmla="*/ 924560 h 3591560"/>
              <a:gd name="connsiteX46" fmla="*/ 106680 w 4282440"/>
              <a:gd name="connsiteY46" fmla="*/ 924560 h 3591560"/>
              <a:gd name="connsiteX47" fmla="*/ 55880 w 4282440"/>
              <a:gd name="connsiteY47" fmla="*/ 904240 h 3591560"/>
              <a:gd name="connsiteX48" fmla="*/ 20320 w 4282440"/>
              <a:gd name="connsiteY48" fmla="*/ 853440 h 3591560"/>
              <a:gd name="connsiteX49" fmla="*/ 5080 w 4282440"/>
              <a:gd name="connsiteY49" fmla="*/ 787400 h 3591560"/>
              <a:gd name="connsiteX50" fmla="*/ 10160 w 4282440"/>
              <a:gd name="connsiteY50" fmla="*/ 91440 h 3591560"/>
              <a:gd name="connsiteX51" fmla="*/ 35560 w 4282440"/>
              <a:gd name="connsiteY51" fmla="*/ 40640 h 3591560"/>
              <a:gd name="connsiteX52" fmla="*/ 86360 w 4282440"/>
              <a:gd name="connsiteY52" fmla="*/ 15240 h 3591560"/>
              <a:gd name="connsiteX53" fmla="*/ 228600 w 4282440"/>
              <a:gd name="connsiteY53" fmla="*/ 0 h 3591560"/>
              <a:gd name="connsiteX54" fmla="*/ 695960 w 4282440"/>
              <a:gd name="connsiteY54" fmla="*/ 5080 h 3591560"/>
              <a:gd name="connsiteX55" fmla="*/ 756920 w 4282440"/>
              <a:gd name="connsiteY55" fmla="*/ 20320 h 3591560"/>
              <a:gd name="connsiteX56" fmla="*/ 868680 w 4282440"/>
              <a:gd name="connsiteY56" fmla="*/ 40640 h 3591560"/>
              <a:gd name="connsiteX57" fmla="*/ 985520 w 4282440"/>
              <a:gd name="connsiteY57" fmla="*/ 81280 h 3591560"/>
              <a:gd name="connsiteX58" fmla="*/ 1117600 w 4282440"/>
              <a:gd name="connsiteY58" fmla="*/ 137160 h 3591560"/>
              <a:gd name="connsiteX59" fmla="*/ 1249680 w 4282440"/>
              <a:gd name="connsiteY59" fmla="*/ 213360 h 3591560"/>
              <a:gd name="connsiteX60" fmla="*/ 1371600 w 4282440"/>
              <a:gd name="connsiteY60" fmla="*/ 309880 h 3591560"/>
              <a:gd name="connsiteX61" fmla="*/ 1483360 w 4282440"/>
              <a:gd name="connsiteY61" fmla="*/ 391160 h 3591560"/>
              <a:gd name="connsiteX62" fmla="*/ 1717040 w 4282440"/>
              <a:gd name="connsiteY62" fmla="*/ 624840 h 3591560"/>
              <a:gd name="connsiteX63" fmla="*/ 1935480 w 4282440"/>
              <a:gd name="connsiteY63" fmla="*/ 858520 h 3591560"/>
              <a:gd name="connsiteX64" fmla="*/ 2138680 w 4282440"/>
              <a:gd name="connsiteY64" fmla="*/ 1071880 h 3591560"/>
              <a:gd name="connsiteX65" fmla="*/ 2270760 w 4282440"/>
              <a:gd name="connsiteY65" fmla="*/ 1193800 h 3591560"/>
              <a:gd name="connsiteX66" fmla="*/ 2377440 w 4282440"/>
              <a:gd name="connsiteY66" fmla="*/ 1264920 h 3591560"/>
              <a:gd name="connsiteX67" fmla="*/ 2453640 w 4282440"/>
              <a:gd name="connsiteY67" fmla="*/ 1264920 h 3591560"/>
              <a:gd name="connsiteX68" fmla="*/ 3108960 w 4282440"/>
              <a:gd name="connsiteY68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838200 w 4282440"/>
              <a:gd name="connsiteY41" fmla="*/ 1112520 h 3591560"/>
              <a:gd name="connsiteX42" fmla="*/ 736600 w 4282440"/>
              <a:gd name="connsiteY42" fmla="*/ 1021080 h 3591560"/>
              <a:gd name="connsiteX43" fmla="*/ 589280 w 4282440"/>
              <a:gd name="connsiteY43" fmla="*/ 949960 h 3591560"/>
              <a:gd name="connsiteX44" fmla="*/ 497840 w 4282440"/>
              <a:gd name="connsiteY44" fmla="*/ 924560 h 3591560"/>
              <a:gd name="connsiteX45" fmla="*/ 106680 w 4282440"/>
              <a:gd name="connsiteY45" fmla="*/ 924560 h 3591560"/>
              <a:gd name="connsiteX46" fmla="*/ 55880 w 4282440"/>
              <a:gd name="connsiteY46" fmla="*/ 904240 h 3591560"/>
              <a:gd name="connsiteX47" fmla="*/ 20320 w 4282440"/>
              <a:gd name="connsiteY47" fmla="*/ 853440 h 3591560"/>
              <a:gd name="connsiteX48" fmla="*/ 5080 w 4282440"/>
              <a:gd name="connsiteY48" fmla="*/ 787400 h 3591560"/>
              <a:gd name="connsiteX49" fmla="*/ 10160 w 4282440"/>
              <a:gd name="connsiteY49" fmla="*/ 91440 h 3591560"/>
              <a:gd name="connsiteX50" fmla="*/ 35560 w 4282440"/>
              <a:gd name="connsiteY50" fmla="*/ 40640 h 3591560"/>
              <a:gd name="connsiteX51" fmla="*/ 86360 w 4282440"/>
              <a:gd name="connsiteY51" fmla="*/ 15240 h 3591560"/>
              <a:gd name="connsiteX52" fmla="*/ 228600 w 4282440"/>
              <a:gd name="connsiteY52" fmla="*/ 0 h 3591560"/>
              <a:gd name="connsiteX53" fmla="*/ 695960 w 4282440"/>
              <a:gd name="connsiteY53" fmla="*/ 5080 h 3591560"/>
              <a:gd name="connsiteX54" fmla="*/ 756920 w 4282440"/>
              <a:gd name="connsiteY54" fmla="*/ 20320 h 3591560"/>
              <a:gd name="connsiteX55" fmla="*/ 868680 w 4282440"/>
              <a:gd name="connsiteY55" fmla="*/ 40640 h 3591560"/>
              <a:gd name="connsiteX56" fmla="*/ 985520 w 4282440"/>
              <a:gd name="connsiteY56" fmla="*/ 81280 h 3591560"/>
              <a:gd name="connsiteX57" fmla="*/ 1117600 w 4282440"/>
              <a:gd name="connsiteY57" fmla="*/ 137160 h 3591560"/>
              <a:gd name="connsiteX58" fmla="*/ 1249680 w 4282440"/>
              <a:gd name="connsiteY58" fmla="*/ 213360 h 3591560"/>
              <a:gd name="connsiteX59" fmla="*/ 1371600 w 4282440"/>
              <a:gd name="connsiteY59" fmla="*/ 309880 h 3591560"/>
              <a:gd name="connsiteX60" fmla="*/ 1483360 w 4282440"/>
              <a:gd name="connsiteY60" fmla="*/ 391160 h 3591560"/>
              <a:gd name="connsiteX61" fmla="*/ 1717040 w 4282440"/>
              <a:gd name="connsiteY61" fmla="*/ 624840 h 3591560"/>
              <a:gd name="connsiteX62" fmla="*/ 1935480 w 4282440"/>
              <a:gd name="connsiteY62" fmla="*/ 858520 h 3591560"/>
              <a:gd name="connsiteX63" fmla="*/ 2138680 w 4282440"/>
              <a:gd name="connsiteY63" fmla="*/ 1071880 h 3591560"/>
              <a:gd name="connsiteX64" fmla="*/ 2270760 w 4282440"/>
              <a:gd name="connsiteY64" fmla="*/ 1193800 h 3591560"/>
              <a:gd name="connsiteX65" fmla="*/ 2377440 w 4282440"/>
              <a:gd name="connsiteY65" fmla="*/ 1264920 h 3591560"/>
              <a:gd name="connsiteX66" fmla="*/ 2453640 w 4282440"/>
              <a:gd name="connsiteY66" fmla="*/ 1264920 h 3591560"/>
              <a:gd name="connsiteX67" fmla="*/ 3108960 w 4282440"/>
              <a:gd name="connsiteY67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736600 w 4282440"/>
              <a:gd name="connsiteY41" fmla="*/ 1021080 h 3591560"/>
              <a:gd name="connsiteX42" fmla="*/ 589280 w 4282440"/>
              <a:gd name="connsiteY42" fmla="*/ 949960 h 3591560"/>
              <a:gd name="connsiteX43" fmla="*/ 497840 w 4282440"/>
              <a:gd name="connsiteY43" fmla="*/ 924560 h 3591560"/>
              <a:gd name="connsiteX44" fmla="*/ 106680 w 4282440"/>
              <a:gd name="connsiteY44" fmla="*/ 924560 h 3591560"/>
              <a:gd name="connsiteX45" fmla="*/ 55880 w 4282440"/>
              <a:gd name="connsiteY45" fmla="*/ 904240 h 3591560"/>
              <a:gd name="connsiteX46" fmla="*/ 20320 w 4282440"/>
              <a:gd name="connsiteY46" fmla="*/ 853440 h 3591560"/>
              <a:gd name="connsiteX47" fmla="*/ 5080 w 4282440"/>
              <a:gd name="connsiteY47" fmla="*/ 787400 h 3591560"/>
              <a:gd name="connsiteX48" fmla="*/ 10160 w 4282440"/>
              <a:gd name="connsiteY48" fmla="*/ 91440 h 3591560"/>
              <a:gd name="connsiteX49" fmla="*/ 35560 w 4282440"/>
              <a:gd name="connsiteY49" fmla="*/ 40640 h 3591560"/>
              <a:gd name="connsiteX50" fmla="*/ 86360 w 4282440"/>
              <a:gd name="connsiteY50" fmla="*/ 15240 h 3591560"/>
              <a:gd name="connsiteX51" fmla="*/ 228600 w 4282440"/>
              <a:gd name="connsiteY51" fmla="*/ 0 h 3591560"/>
              <a:gd name="connsiteX52" fmla="*/ 695960 w 4282440"/>
              <a:gd name="connsiteY52" fmla="*/ 5080 h 3591560"/>
              <a:gd name="connsiteX53" fmla="*/ 756920 w 4282440"/>
              <a:gd name="connsiteY53" fmla="*/ 20320 h 3591560"/>
              <a:gd name="connsiteX54" fmla="*/ 868680 w 4282440"/>
              <a:gd name="connsiteY54" fmla="*/ 40640 h 3591560"/>
              <a:gd name="connsiteX55" fmla="*/ 985520 w 4282440"/>
              <a:gd name="connsiteY55" fmla="*/ 81280 h 3591560"/>
              <a:gd name="connsiteX56" fmla="*/ 1117600 w 4282440"/>
              <a:gd name="connsiteY56" fmla="*/ 137160 h 3591560"/>
              <a:gd name="connsiteX57" fmla="*/ 1249680 w 4282440"/>
              <a:gd name="connsiteY57" fmla="*/ 213360 h 3591560"/>
              <a:gd name="connsiteX58" fmla="*/ 1371600 w 4282440"/>
              <a:gd name="connsiteY58" fmla="*/ 309880 h 3591560"/>
              <a:gd name="connsiteX59" fmla="*/ 1483360 w 4282440"/>
              <a:gd name="connsiteY59" fmla="*/ 391160 h 3591560"/>
              <a:gd name="connsiteX60" fmla="*/ 1717040 w 4282440"/>
              <a:gd name="connsiteY60" fmla="*/ 624840 h 3591560"/>
              <a:gd name="connsiteX61" fmla="*/ 1935480 w 4282440"/>
              <a:gd name="connsiteY61" fmla="*/ 858520 h 3591560"/>
              <a:gd name="connsiteX62" fmla="*/ 2138680 w 4282440"/>
              <a:gd name="connsiteY62" fmla="*/ 1071880 h 3591560"/>
              <a:gd name="connsiteX63" fmla="*/ 2270760 w 4282440"/>
              <a:gd name="connsiteY63" fmla="*/ 1193800 h 3591560"/>
              <a:gd name="connsiteX64" fmla="*/ 2377440 w 4282440"/>
              <a:gd name="connsiteY64" fmla="*/ 1264920 h 3591560"/>
              <a:gd name="connsiteX65" fmla="*/ 2453640 w 4282440"/>
              <a:gd name="connsiteY65" fmla="*/ 1264920 h 3591560"/>
              <a:gd name="connsiteX66" fmla="*/ 3108960 w 4282440"/>
              <a:gd name="connsiteY66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721676 w 4282440"/>
              <a:gd name="connsiteY41" fmla="*/ 1021080 h 3591560"/>
              <a:gd name="connsiteX42" fmla="*/ 589280 w 4282440"/>
              <a:gd name="connsiteY42" fmla="*/ 949960 h 3591560"/>
              <a:gd name="connsiteX43" fmla="*/ 497840 w 4282440"/>
              <a:gd name="connsiteY43" fmla="*/ 924560 h 3591560"/>
              <a:gd name="connsiteX44" fmla="*/ 106680 w 4282440"/>
              <a:gd name="connsiteY44" fmla="*/ 924560 h 3591560"/>
              <a:gd name="connsiteX45" fmla="*/ 55880 w 4282440"/>
              <a:gd name="connsiteY45" fmla="*/ 904240 h 3591560"/>
              <a:gd name="connsiteX46" fmla="*/ 20320 w 4282440"/>
              <a:gd name="connsiteY46" fmla="*/ 853440 h 3591560"/>
              <a:gd name="connsiteX47" fmla="*/ 5080 w 4282440"/>
              <a:gd name="connsiteY47" fmla="*/ 787400 h 3591560"/>
              <a:gd name="connsiteX48" fmla="*/ 10160 w 4282440"/>
              <a:gd name="connsiteY48" fmla="*/ 91440 h 3591560"/>
              <a:gd name="connsiteX49" fmla="*/ 35560 w 4282440"/>
              <a:gd name="connsiteY49" fmla="*/ 40640 h 3591560"/>
              <a:gd name="connsiteX50" fmla="*/ 86360 w 4282440"/>
              <a:gd name="connsiteY50" fmla="*/ 15240 h 3591560"/>
              <a:gd name="connsiteX51" fmla="*/ 228600 w 4282440"/>
              <a:gd name="connsiteY51" fmla="*/ 0 h 3591560"/>
              <a:gd name="connsiteX52" fmla="*/ 695960 w 4282440"/>
              <a:gd name="connsiteY52" fmla="*/ 5080 h 3591560"/>
              <a:gd name="connsiteX53" fmla="*/ 756920 w 4282440"/>
              <a:gd name="connsiteY53" fmla="*/ 20320 h 3591560"/>
              <a:gd name="connsiteX54" fmla="*/ 868680 w 4282440"/>
              <a:gd name="connsiteY54" fmla="*/ 40640 h 3591560"/>
              <a:gd name="connsiteX55" fmla="*/ 985520 w 4282440"/>
              <a:gd name="connsiteY55" fmla="*/ 81280 h 3591560"/>
              <a:gd name="connsiteX56" fmla="*/ 1117600 w 4282440"/>
              <a:gd name="connsiteY56" fmla="*/ 137160 h 3591560"/>
              <a:gd name="connsiteX57" fmla="*/ 1249680 w 4282440"/>
              <a:gd name="connsiteY57" fmla="*/ 213360 h 3591560"/>
              <a:gd name="connsiteX58" fmla="*/ 1371600 w 4282440"/>
              <a:gd name="connsiteY58" fmla="*/ 309880 h 3591560"/>
              <a:gd name="connsiteX59" fmla="*/ 1483360 w 4282440"/>
              <a:gd name="connsiteY59" fmla="*/ 391160 h 3591560"/>
              <a:gd name="connsiteX60" fmla="*/ 1717040 w 4282440"/>
              <a:gd name="connsiteY60" fmla="*/ 624840 h 3591560"/>
              <a:gd name="connsiteX61" fmla="*/ 1935480 w 4282440"/>
              <a:gd name="connsiteY61" fmla="*/ 858520 h 3591560"/>
              <a:gd name="connsiteX62" fmla="*/ 2138680 w 4282440"/>
              <a:gd name="connsiteY62" fmla="*/ 1071880 h 3591560"/>
              <a:gd name="connsiteX63" fmla="*/ 2270760 w 4282440"/>
              <a:gd name="connsiteY63" fmla="*/ 1193800 h 3591560"/>
              <a:gd name="connsiteX64" fmla="*/ 2377440 w 4282440"/>
              <a:gd name="connsiteY64" fmla="*/ 1264920 h 3591560"/>
              <a:gd name="connsiteX65" fmla="*/ 2453640 w 4282440"/>
              <a:gd name="connsiteY65" fmla="*/ 1264920 h 3591560"/>
              <a:gd name="connsiteX66" fmla="*/ 3108960 w 4282440"/>
              <a:gd name="connsiteY66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589280 w 4282440"/>
              <a:gd name="connsiteY41" fmla="*/ 949960 h 3591560"/>
              <a:gd name="connsiteX42" fmla="*/ 497840 w 4282440"/>
              <a:gd name="connsiteY42" fmla="*/ 924560 h 3591560"/>
              <a:gd name="connsiteX43" fmla="*/ 106680 w 4282440"/>
              <a:gd name="connsiteY43" fmla="*/ 924560 h 3591560"/>
              <a:gd name="connsiteX44" fmla="*/ 55880 w 4282440"/>
              <a:gd name="connsiteY44" fmla="*/ 904240 h 3591560"/>
              <a:gd name="connsiteX45" fmla="*/ 20320 w 4282440"/>
              <a:gd name="connsiteY45" fmla="*/ 853440 h 3591560"/>
              <a:gd name="connsiteX46" fmla="*/ 5080 w 4282440"/>
              <a:gd name="connsiteY46" fmla="*/ 787400 h 3591560"/>
              <a:gd name="connsiteX47" fmla="*/ 10160 w 4282440"/>
              <a:gd name="connsiteY47" fmla="*/ 91440 h 3591560"/>
              <a:gd name="connsiteX48" fmla="*/ 35560 w 4282440"/>
              <a:gd name="connsiteY48" fmla="*/ 40640 h 3591560"/>
              <a:gd name="connsiteX49" fmla="*/ 86360 w 4282440"/>
              <a:gd name="connsiteY49" fmla="*/ 15240 h 3591560"/>
              <a:gd name="connsiteX50" fmla="*/ 228600 w 4282440"/>
              <a:gd name="connsiteY50" fmla="*/ 0 h 3591560"/>
              <a:gd name="connsiteX51" fmla="*/ 695960 w 4282440"/>
              <a:gd name="connsiteY51" fmla="*/ 5080 h 3591560"/>
              <a:gd name="connsiteX52" fmla="*/ 756920 w 4282440"/>
              <a:gd name="connsiteY52" fmla="*/ 20320 h 3591560"/>
              <a:gd name="connsiteX53" fmla="*/ 868680 w 4282440"/>
              <a:gd name="connsiteY53" fmla="*/ 40640 h 3591560"/>
              <a:gd name="connsiteX54" fmla="*/ 985520 w 4282440"/>
              <a:gd name="connsiteY54" fmla="*/ 81280 h 3591560"/>
              <a:gd name="connsiteX55" fmla="*/ 1117600 w 4282440"/>
              <a:gd name="connsiteY55" fmla="*/ 137160 h 3591560"/>
              <a:gd name="connsiteX56" fmla="*/ 1249680 w 4282440"/>
              <a:gd name="connsiteY56" fmla="*/ 213360 h 3591560"/>
              <a:gd name="connsiteX57" fmla="*/ 1371600 w 4282440"/>
              <a:gd name="connsiteY57" fmla="*/ 309880 h 3591560"/>
              <a:gd name="connsiteX58" fmla="*/ 1483360 w 4282440"/>
              <a:gd name="connsiteY58" fmla="*/ 391160 h 3591560"/>
              <a:gd name="connsiteX59" fmla="*/ 1717040 w 4282440"/>
              <a:gd name="connsiteY59" fmla="*/ 624840 h 3591560"/>
              <a:gd name="connsiteX60" fmla="*/ 1935480 w 4282440"/>
              <a:gd name="connsiteY60" fmla="*/ 858520 h 3591560"/>
              <a:gd name="connsiteX61" fmla="*/ 2138680 w 4282440"/>
              <a:gd name="connsiteY61" fmla="*/ 1071880 h 3591560"/>
              <a:gd name="connsiteX62" fmla="*/ 2270760 w 4282440"/>
              <a:gd name="connsiteY62" fmla="*/ 1193800 h 3591560"/>
              <a:gd name="connsiteX63" fmla="*/ 2377440 w 4282440"/>
              <a:gd name="connsiteY63" fmla="*/ 1264920 h 3591560"/>
              <a:gd name="connsiteX64" fmla="*/ 2453640 w 4282440"/>
              <a:gd name="connsiteY64" fmla="*/ 1264920 h 3591560"/>
              <a:gd name="connsiteX65" fmla="*/ 3108960 w 4282440"/>
              <a:gd name="connsiteY65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497840 w 4282440"/>
              <a:gd name="connsiteY41" fmla="*/ 924560 h 3591560"/>
              <a:gd name="connsiteX42" fmla="*/ 106680 w 4282440"/>
              <a:gd name="connsiteY42" fmla="*/ 924560 h 3591560"/>
              <a:gd name="connsiteX43" fmla="*/ 55880 w 4282440"/>
              <a:gd name="connsiteY43" fmla="*/ 904240 h 3591560"/>
              <a:gd name="connsiteX44" fmla="*/ 20320 w 4282440"/>
              <a:gd name="connsiteY44" fmla="*/ 853440 h 3591560"/>
              <a:gd name="connsiteX45" fmla="*/ 5080 w 4282440"/>
              <a:gd name="connsiteY45" fmla="*/ 787400 h 3591560"/>
              <a:gd name="connsiteX46" fmla="*/ 10160 w 4282440"/>
              <a:gd name="connsiteY46" fmla="*/ 91440 h 3591560"/>
              <a:gd name="connsiteX47" fmla="*/ 35560 w 4282440"/>
              <a:gd name="connsiteY47" fmla="*/ 40640 h 3591560"/>
              <a:gd name="connsiteX48" fmla="*/ 86360 w 4282440"/>
              <a:gd name="connsiteY48" fmla="*/ 15240 h 3591560"/>
              <a:gd name="connsiteX49" fmla="*/ 228600 w 4282440"/>
              <a:gd name="connsiteY49" fmla="*/ 0 h 3591560"/>
              <a:gd name="connsiteX50" fmla="*/ 695960 w 4282440"/>
              <a:gd name="connsiteY50" fmla="*/ 5080 h 3591560"/>
              <a:gd name="connsiteX51" fmla="*/ 756920 w 4282440"/>
              <a:gd name="connsiteY51" fmla="*/ 20320 h 3591560"/>
              <a:gd name="connsiteX52" fmla="*/ 868680 w 4282440"/>
              <a:gd name="connsiteY52" fmla="*/ 40640 h 3591560"/>
              <a:gd name="connsiteX53" fmla="*/ 985520 w 4282440"/>
              <a:gd name="connsiteY53" fmla="*/ 81280 h 3591560"/>
              <a:gd name="connsiteX54" fmla="*/ 1117600 w 4282440"/>
              <a:gd name="connsiteY54" fmla="*/ 137160 h 3591560"/>
              <a:gd name="connsiteX55" fmla="*/ 1249680 w 4282440"/>
              <a:gd name="connsiteY55" fmla="*/ 213360 h 3591560"/>
              <a:gd name="connsiteX56" fmla="*/ 1371600 w 4282440"/>
              <a:gd name="connsiteY56" fmla="*/ 309880 h 3591560"/>
              <a:gd name="connsiteX57" fmla="*/ 1483360 w 4282440"/>
              <a:gd name="connsiteY57" fmla="*/ 391160 h 3591560"/>
              <a:gd name="connsiteX58" fmla="*/ 1717040 w 4282440"/>
              <a:gd name="connsiteY58" fmla="*/ 624840 h 3591560"/>
              <a:gd name="connsiteX59" fmla="*/ 1935480 w 4282440"/>
              <a:gd name="connsiteY59" fmla="*/ 858520 h 3591560"/>
              <a:gd name="connsiteX60" fmla="*/ 2138680 w 4282440"/>
              <a:gd name="connsiteY60" fmla="*/ 1071880 h 3591560"/>
              <a:gd name="connsiteX61" fmla="*/ 2270760 w 4282440"/>
              <a:gd name="connsiteY61" fmla="*/ 1193800 h 3591560"/>
              <a:gd name="connsiteX62" fmla="*/ 2377440 w 4282440"/>
              <a:gd name="connsiteY62" fmla="*/ 1264920 h 3591560"/>
              <a:gd name="connsiteX63" fmla="*/ 2453640 w 4282440"/>
              <a:gd name="connsiteY63" fmla="*/ 1264920 h 3591560"/>
              <a:gd name="connsiteX64" fmla="*/ 3108960 w 4282440"/>
              <a:gd name="connsiteY64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106680 w 4282440"/>
              <a:gd name="connsiteY41" fmla="*/ 924560 h 3591560"/>
              <a:gd name="connsiteX42" fmla="*/ 55880 w 4282440"/>
              <a:gd name="connsiteY42" fmla="*/ 904240 h 3591560"/>
              <a:gd name="connsiteX43" fmla="*/ 20320 w 4282440"/>
              <a:gd name="connsiteY43" fmla="*/ 853440 h 3591560"/>
              <a:gd name="connsiteX44" fmla="*/ 5080 w 4282440"/>
              <a:gd name="connsiteY44" fmla="*/ 787400 h 3591560"/>
              <a:gd name="connsiteX45" fmla="*/ 10160 w 4282440"/>
              <a:gd name="connsiteY45" fmla="*/ 91440 h 3591560"/>
              <a:gd name="connsiteX46" fmla="*/ 35560 w 4282440"/>
              <a:gd name="connsiteY46" fmla="*/ 40640 h 3591560"/>
              <a:gd name="connsiteX47" fmla="*/ 86360 w 4282440"/>
              <a:gd name="connsiteY47" fmla="*/ 15240 h 3591560"/>
              <a:gd name="connsiteX48" fmla="*/ 228600 w 4282440"/>
              <a:gd name="connsiteY48" fmla="*/ 0 h 3591560"/>
              <a:gd name="connsiteX49" fmla="*/ 695960 w 4282440"/>
              <a:gd name="connsiteY49" fmla="*/ 5080 h 3591560"/>
              <a:gd name="connsiteX50" fmla="*/ 756920 w 4282440"/>
              <a:gd name="connsiteY50" fmla="*/ 20320 h 3591560"/>
              <a:gd name="connsiteX51" fmla="*/ 868680 w 4282440"/>
              <a:gd name="connsiteY51" fmla="*/ 40640 h 3591560"/>
              <a:gd name="connsiteX52" fmla="*/ 985520 w 4282440"/>
              <a:gd name="connsiteY52" fmla="*/ 81280 h 3591560"/>
              <a:gd name="connsiteX53" fmla="*/ 1117600 w 4282440"/>
              <a:gd name="connsiteY53" fmla="*/ 137160 h 3591560"/>
              <a:gd name="connsiteX54" fmla="*/ 1249680 w 4282440"/>
              <a:gd name="connsiteY54" fmla="*/ 213360 h 3591560"/>
              <a:gd name="connsiteX55" fmla="*/ 1371600 w 4282440"/>
              <a:gd name="connsiteY55" fmla="*/ 309880 h 3591560"/>
              <a:gd name="connsiteX56" fmla="*/ 1483360 w 4282440"/>
              <a:gd name="connsiteY56" fmla="*/ 391160 h 3591560"/>
              <a:gd name="connsiteX57" fmla="*/ 1717040 w 4282440"/>
              <a:gd name="connsiteY57" fmla="*/ 624840 h 3591560"/>
              <a:gd name="connsiteX58" fmla="*/ 1935480 w 4282440"/>
              <a:gd name="connsiteY58" fmla="*/ 858520 h 3591560"/>
              <a:gd name="connsiteX59" fmla="*/ 2138680 w 4282440"/>
              <a:gd name="connsiteY59" fmla="*/ 1071880 h 3591560"/>
              <a:gd name="connsiteX60" fmla="*/ 2270760 w 4282440"/>
              <a:gd name="connsiteY60" fmla="*/ 1193800 h 3591560"/>
              <a:gd name="connsiteX61" fmla="*/ 2377440 w 4282440"/>
              <a:gd name="connsiteY61" fmla="*/ 1264920 h 3591560"/>
              <a:gd name="connsiteX62" fmla="*/ 2453640 w 4282440"/>
              <a:gd name="connsiteY62" fmla="*/ 1264920 h 3591560"/>
              <a:gd name="connsiteX63" fmla="*/ 3108960 w 4282440"/>
              <a:gd name="connsiteY63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55880 w 4282440"/>
              <a:gd name="connsiteY41" fmla="*/ 904240 h 3591560"/>
              <a:gd name="connsiteX42" fmla="*/ 20320 w 4282440"/>
              <a:gd name="connsiteY42" fmla="*/ 853440 h 3591560"/>
              <a:gd name="connsiteX43" fmla="*/ 5080 w 4282440"/>
              <a:gd name="connsiteY43" fmla="*/ 787400 h 3591560"/>
              <a:gd name="connsiteX44" fmla="*/ 10160 w 4282440"/>
              <a:gd name="connsiteY44" fmla="*/ 91440 h 3591560"/>
              <a:gd name="connsiteX45" fmla="*/ 35560 w 4282440"/>
              <a:gd name="connsiteY45" fmla="*/ 40640 h 3591560"/>
              <a:gd name="connsiteX46" fmla="*/ 86360 w 4282440"/>
              <a:gd name="connsiteY46" fmla="*/ 15240 h 3591560"/>
              <a:gd name="connsiteX47" fmla="*/ 228600 w 4282440"/>
              <a:gd name="connsiteY47" fmla="*/ 0 h 3591560"/>
              <a:gd name="connsiteX48" fmla="*/ 695960 w 4282440"/>
              <a:gd name="connsiteY48" fmla="*/ 5080 h 3591560"/>
              <a:gd name="connsiteX49" fmla="*/ 756920 w 4282440"/>
              <a:gd name="connsiteY49" fmla="*/ 20320 h 3591560"/>
              <a:gd name="connsiteX50" fmla="*/ 868680 w 4282440"/>
              <a:gd name="connsiteY50" fmla="*/ 40640 h 3591560"/>
              <a:gd name="connsiteX51" fmla="*/ 985520 w 4282440"/>
              <a:gd name="connsiteY51" fmla="*/ 81280 h 3591560"/>
              <a:gd name="connsiteX52" fmla="*/ 1117600 w 4282440"/>
              <a:gd name="connsiteY52" fmla="*/ 137160 h 3591560"/>
              <a:gd name="connsiteX53" fmla="*/ 1249680 w 4282440"/>
              <a:gd name="connsiteY53" fmla="*/ 213360 h 3591560"/>
              <a:gd name="connsiteX54" fmla="*/ 1371600 w 4282440"/>
              <a:gd name="connsiteY54" fmla="*/ 309880 h 3591560"/>
              <a:gd name="connsiteX55" fmla="*/ 1483360 w 4282440"/>
              <a:gd name="connsiteY55" fmla="*/ 391160 h 3591560"/>
              <a:gd name="connsiteX56" fmla="*/ 1717040 w 4282440"/>
              <a:gd name="connsiteY56" fmla="*/ 624840 h 3591560"/>
              <a:gd name="connsiteX57" fmla="*/ 1935480 w 4282440"/>
              <a:gd name="connsiteY57" fmla="*/ 858520 h 3591560"/>
              <a:gd name="connsiteX58" fmla="*/ 2138680 w 4282440"/>
              <a:gd name="connsiteY58" fmla="*/ 1071880 h 3591560"/>
              <a:gd name="connsiteX59" fmla="*/ 2270760 w 4282440"/>
              <a:gd name="connsiteY59" fmla="*/ 1193800 h 3591560"/>
              <a:gd name="connsiteX60" fmla="*/ 2377440 w 4282440"/>
              <a:gd name="connsiteY60" fmla="*/ 1264920 h 3591560"/>
              <a:gd name="connsiteX61" fmla="*/ 2453640 w 4282440"/>
              <a:gd name="connsiteY61" fmla="*/ 1264920 h 3591560"/>
              <a:gd name="connsiteX62" fmla="*/ 3108960 w 4282440"/>
              <a:gd name="connsiteY62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55880 w 4282440"/>
              <a:gd name="connsiteY41" fmla="*/ 904240 h 3591560"/>
              <a:gd name="connsiteX42" fmla="*/ 20320 w 4282440"/>
              <a:gd name="connsiteY42" fmla="*/ 853440 h 3591560"/>
              <a:gd name="connsiteX43" fmla="*/ 5080 w 4282440"/>
              <a:gd name="connsiteY43" fmla="*/ 787400 h 3591560"/>
              <a:gd name="connsiteX44" fmla="*/ 10160 w 4282440"/>
              <a:gd name="connsiteY44" fmla="*/ 91440 h 3591560"/>
              <a:gd name="connsiteX45" fmla="*/ 86360 w 4282440"/>
              <a:gd name="connsiteY45" fmla="*/ 15240 h 3591560"/>
              <a:gd name="connsiteX46" fmla="*/ 228600 w 4282440"/>
              <a:gd name="connsiteY46" fmla="*/ 0 h 3591560"/>
              <a:gd name="connsiteX47" fmla="*/ 695960 w 4282440"/>
              <a:gd name="connsiteY47" fmla="*/ 5080 h 3591560"/>
              <a:gd name="connsiteX48" fmla="*/ 756920 w 4282440"/>
              <a:gd name="connsiteY48" fmla="*/ 20320 h 3591560"/>
              <a:gd name="connsiteX49" fmla="*/ 868680 w 4282440"/>
              <a:gd name="connsiteY49" fmla="*/ 40640 h 3591560"/>
              <a:gd name="connsiteX50" fmla="*/ 985520 w 4282440"/>
              <a:gd name="connsiteY50" fmla="*/ 81280 h 3591560"/>
              <a:gd name="connsiteX51" fmla="*/ 1117600 w 4282440"/>
              <a:gd name="connsiteY51" fmla="*/ 137160 h 3591560"/>
              <a:gd name="connsiteX52" fmla="*/ 1249680 w 4282440"/>
              <a:gd name="connsiteY52" fmla="*/ 213360 h 3591560"/>
              <a:gd name="connsiteX53" fmla="*/ 1371600 w 4282440"/>
              <a:gd name="connsiteY53" fmla="*/ 309880 h 3591560"/>
              <a:gd name="connsiteX54" fmla="*/ 1483360 w 4282440"/>
              <a:gd name="connsiteY54" fmla="*/ 391160 h 3591560"/>
              <a:gd name="connsiteX55" fmla="*/ 1717040 w 4282440"/>
              <a:gd name="connsiteY55" fmla="*/ 624840 h 3591560"/>
              <a:gd name="connsiteX56" fmla="*/ 1935480 w 4282440"/>
              <a:gd name="connsiteY56" fmla="*/ 858520 h 3591560"/>
              <a:gd name="connsiteX57" fmla="*/ 2138680 w 4282440"/>
              <a:gd name="connsiteY57" fmla="*/ 1071880 h 3591560"/>
              <a:gd name="connsiteX58" fmla="*/ 2270760 w 4282440"/>
              <a:gd name="connsiteY58" fmla="*/ 1193800 h 3591560"/>
              <a:gd name="connsiteX59" fmla="*/ 2377440 w 4282440"/>
              <a:gd name="connsiteY59" fmla="*/ 1264920 h 3591560"/>
              <a:gd name="connsiteX60" fmla="*/ 2453640 w 4282440"/>
              <a:gd name="connsiteY60" fmla="*/ 1264920 h 3591560"/>
              <a:gd name="connsiteX61" fmla="*/ 3108960 w 4282440"/>
              <a:gd name="connsiteY61" fmla="*/ 1270000 h 359156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20320 w 4282440"/>
              <a:gd name="connsiteY42" fmla="*/ 848360 h 3586480"/>
              <a:gd name="connsiteX43" fmla="*/ 5080 w 4282440"/>
              <a:gd name="connsiteY43" fmla="*/ 782320 h 3586480"/>
              <a:gd name="connsiteX44" fmla="*/ 10160 w 4282440"/>
              <a:gd name="connsiteY44" fmla="*/ 86360 h 3586480"/>
              <a:gd name="connsiteX45" fmla="*/ 86360 w 4282440"/>
              <a:gd name="connsiteY45" fmla="*/ 10160 h 3586480"/>
              <a:gd name="connsiteX46" fmla="*/ 695960 w 4282440"/>
              <a:gd name="connsiteY46" fmla="*/ 0 h 3586480"/>
              <a:gd name="connsiteX47" fmla="*/ 756920 w 4282440"/>
              <a:gd name="connsiteY47" fmla="*/ 15240 h 3586480"/>
              <a:gd name="connsiteX48" fmla="*/ 868680 w 4282440"/>
              <a:gd name="connsiteY48" fmla="*/ 35560 h 3586480"/>
              <a:gd name="connsiteX49" fmla="*/ 985520 w 4282440"/>
              <a:gd name="connsiteY49" fmla="*/ 76200 h 3586480"/>
              <a:gd name="connsiteX50" fmla="*/ 1117600 w 4282440"/>
              <a:gd name="connsiteY50" fmla="*/ 132080 h 3586480"/>
              <a:gd name="connsiteX51" fmla="*/ 1249680 w 4282440"/>
              <a:gd name="connsiteY51" fmla="*/ 208280 h 3586480"/>
              <a:gd name="connsiteX52" fmla="*/ 1371600 w 4282440"/>
              <a:gd name="connsiteY52" fmla="*/ 304800 h 3586480"/>
              <a:gd name="connsiteX53" fmla="*/ 1483360 w 4282440"/>
              <a:gd name="connsiteY53" fmla="*/ 386080 h 3586480"/>
              <a:gd name="connsiteX54" fmla="*/ 1717040 w 4282440"/>
              <a:gd name="connsiteY54" fmla="*/ 619760 h 3586480"/>
              <a:gd name="connsiteX55" fmla="*/ 1935480 w 4282440"/>
              <a:gd name="connsiteY55" fmla="*/ 853440 h 3586480"/>
              <a:gd name="connsiteX56" fmla="*/ 2138680 w 4282440"/>
              <a:gd name="connsiteY56" fmla="*/ 1066800 h 3586480"/>
              <a:gd name="connsiteX57" fmla="*/ 2270760 w 4282440"/>
              <a:gd name="connsiteY57" fmla="*/ 1188720 h 3586480"/>
              <a:gd name="connsiteX58" fmla="*/ 2377440 w 4282440"/>
              <a:gd name="connsiteY58" fmla="*/ 1259840 h 3586480"/>
              <a:gd name="connsiteX59" fmla="*/ 2453640 w 4282440"/>
              <a:gd name="connsiteY59" fmla="*/ 1259840 h 3586480"/>
              <a:gd name="connsiteX60" fmla="*/ 3108960 w 4282440"/>
              <a:gd name="connsiteY60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20320 w 4282440"/>
              <a:gd name="connsiteY42" fmla="*/ 848360 h 3586480"/>
              <a:gd name="connsiteX43" fmla="*/ 5080 w 4282440"/>
              <a:gd name="connsiteY43" fmla="*/ 782320 h 3586480"/>
              <a:gd name="connsiteX44" fmla="*/ 86360 w 4282440"/>
              <a:gd name="connsiteY44" fmla="*/ 10160 h 3586480"/>
              <a:gd name="connsiteX45" fmla="*/ 695960 w 4282440"/>
              <a:gd name="connsiteY45" fmla="*/ 0 h 3586480"/>
              <a:gd name="connsiteX46" fmla="*/ 756920 w 4282440"/>
              <a:gd name="connsiteY46" fmla="*/ 15240 h 3586480"/>
              <a:gd name="connsiteX47" fmla="*/ 868680 w 4282440"/>
              <a:gd name="connsiteY47" fmla="*/ 35560 h 3586480"/>
              <a:gd name="connsiteX48" fmla="*/ 985520 w 4282440"/>
              <a:gd name="connsiteY48" fmla="*/ 76200 h 3586480"/>
              <a:gd name="connsiteX49" fmla="*/ 1117600 w 4282440"/>
              <a:gd name="connsiteY49" fmla="*/ 132080 h 3586480"/>
              <a:gd name="connsiteX50" fmla="*/ 1249680 w 4282440"/>
              <a:gd name="connsiteY50" fmla="*/ 208280 h 3586480"/>
              <a:gd name="connsiteX51" fmla="*/ 1371600 w 4282440"/>
              <a:gd name="connsiteY51" fmla="*/ 304800 h 3586480"/>
              <a:gd name="connsiteX52" fmla="*/ 1483360 w 4282440"/>
              <a:gd name="connsiteY52" fmla="*/ 386080 h 3586480"/>
              <a:gd name="connsiteX53" fmla="*/ 1717040 w 4282440"/>
              <a:gd name="connsiteY53" fmla="*/ 619760 h 3586480"/>
              <a:gd name="connsiteX54" fmla="*/ 1935480 w 4282440"/>
              <a:gd name="connsiteY54" fmla="*/ 853440 h 3586480"/>
              <a:gd name="connsiteX55" fmla="*/ 2138680 w 4282440"/>
              <a:gd name="connsiteY55" fmla="*/ 1066800 h 3586480"/>
              <a:gd name="connsiteX56" fmla="*/ 2270760 w 4282440"/>
              <a:gd name="connsiteY56" fmla="*/ 1188720 h 3586480"/>
              <a:gd name="connsiteX57" fmla="*/ 2377440 w 4282440"/>
              <a:gd name="connsiteY57" fmla="*/ 1259840 h 3586480"/>
              <a:gd name="connsiteX58" fmla="*/ 2453640 w 4282440"/>
              <a:gd name="connsiteY58" fmla="*/ 1259840 h 3586480"/>
              <a:gd name="connsiteX59" fmla="*/ 3108960 w 4282440"/>
              <a:gd name="connsiteY59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20320 w 4282440"/>
              <a:gd name="connsiteY42" fmla="*/ 848360 h 3586480"/>
              <a:gd name="connsiteX43" fmla="*/ 5080 w 4282440"/>
              <a:gd name="connsiteY43" fmla="*/ 782320 h 3586480"/>
              <a:gd name="connsiteX44" fmla="*/ 695960 w 4282440"/>
              <a:gd name="connsiteY44" fmla="*/ 0 h 3586480"/>
              <a:gd name="connsiteX45" fmla="*/ 756920 w 4282440"/>
              <a:gd name="connsiteY45" fmla="*/ 15240 h 3586480"/>
              <a:gd name="connsiteX46" fmla="*/ 868680 w 4282440"/>
              <a:gd name="connsiteY46" fmla="*/ 35560 h 3586480"/>
              <a:gd name="connsiteX47" fmla="*/ 985520 w 4282440"/>
              <a:gd name="connsiteY47" fmla="*/ 76200 h 3586480"/>
              <a:gd name="connsiteX48" fmla="*/ 1117600 w 4282440"/>
              <a:gd name="connsiteY48" fmla="*/ 132080 h 3586480"/>
              <a:gd name="connsiteX49" fmla="*/ 1249680 w 4282440"/>
              <a:gd name="connsiteY49" fmla="*/ 208280 h 3586480"/>
              <a:gd name="connsiteX50" fmla="*/ 1371600 w 4282440"/>
              <a:gd name="connsiteY50" fmla="*/ 304800 h 3586480"/>
              <a:gd name="connsiteX51" fmla="*/ 1483360 w 4282440"/>
              <a:gd name="connsiteY51" fmla="*/ 386080 h 3586480"/>
              <a:gd name="connsiteX52" fmla="*/ 1717040 w 4282440"/>
              <a:gd name="connsiteY52" fmla="*/ 619760 h 3586480"/>
              <a:gd name="connsiteX53" fmla="*/ 1935480 w 4282440"/>
              <a:gd name="connsiteY53" fmla="*/ 853440 h 3586480"/>
              <a:gd name="connsiteX54" fmla="*/ 2138680 w 4282440"/>
              <a:gd name="connsiteY54" fmla="*/ 1066800 h 3586480"/>
              <a:gd name="connsiteX55" fmla="*/ 2270760 w 4282440"/>
              <a:gd name="connsiteY55" fmla="*/ 1188720 h 3586480"/>
              <a:gd name="connsiteX56" fmla="*/ 2377440 w 4282440"/>
              <a:gd name="connsiteY56" fmla="*/ 1259840 h 3586480"/>
              <a:gd name="connsiteX57" fmla="*/ 2453640 w 4282440"/>
              <a:gd name="connsiteY57" fmla="*/ 1259840 h 3586480"/>
              <a:gd name="connsiteX58" fmla="*/ 3108960 w 4282440"/>
              <a:gd name="connsiteY58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20320 w 4282440"/>
              <a:gd name="connsiteY42" fmla="*/ 848360 h 3586480"/>
              <a:gd name="connsiteX43" fmla="*/ 695960 w 4282440"/>
              <a:gd name="connsiteY43" fmla="*/ 0 h 3586480"/>
              <a:gd name="connsiteX44" fmla="*/ 756920 w 4282440"/>
              <a:gd name="connsiteY44" fmla="*/ 15240 h 3586480"/>
              <a:gd name="connsiteX45" fmla="*/ 868680 w 4282440"/>
              <a:gd name="connsiteY45" fmla="*/ 35560 h 3586480"/>
              <a:gd name="connsiteX46" fmla="*/ 985520 w 4282440"/>
              <a:gd name="connsiteY46" fmla="*/ 76200 h 3586480"/>
              <a:gd name="connsiteX47" fmla="*/ 1117600 w 4282440"/>
              <a:gd name="connsiteY47" fmla="*/ 132080 h 3586480"/>
              <a:gd name="connsiteX48" fmla="*/ 1249680 w 4282440"/>
              <a:gd name="connsiteY48" fmla="*/ 208280 h 3586480"/>
              <a:gd name="connsiteX49" fmla="*/ 1371600 w 4282440"/>
              <a:gd name="connsiteY49" fmla="*/ 304800 h 3586480"/>
              <a:gd name="connsiteX50" fmla="*/ 1483360 w 4282440"/>
              <a:gd name="connsiteY50" fmla="*/ 386080 h 3586480"/>
              <a:gd name="connsiteX51" fmla="*/ 1717040 w 4282440"/>
              <a:gd name="connsiteY51" fmla="*/ 619760 h 3586480"/>
              <a:gd name="connsiteX52" fmla="*/ 1935480 w 4282440"/>
              <a:gd name="connsiteY52" fmla="*/ 853440 h 3586480"/>
              <a:gd name="connsiteX53" fmla="*/ 2138680 w 4282440"/>
              <a:gd name="connsiteY53" fmla="*/ 1066800 h 3586480"/>
              <a:gd name="connsiteX54" fmla="*/ 2270760 w 4282440"/>
              <a:gd name="connsiteY54" fmla="*/ 1188720 h 3586480"/>
              <a:gd name="connsiteX55" fmla="*/ 2377440 w 4282440"/>
              <a:gd name="connsiteY55" fmla="*/ 1259840 h 3586480"/>
              <a:gd name="connsiteX56" fmla="*/ 2453640 w 4282440"/>
              <a:gd name="connsiteY56" fmla="*/ 1259840 h 3586480"/>
              <a:gd name="connsiteX57" fmla="*/ 3108960 w 4282440"/>
              <a:gd name="connsiteY57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695960 w 4282440"/>
              <a:gd name="connsiteY42" fmla="*/ 0 h 3586480"/>
              <a:gd name="connsiteX43" fmla="*/ 756920 w 4282440"/>
              <a:gd name="connsiteY43" fmla="*/ 15240 h 3586480"/>
              <a:gd name="connsiteX44" fmla="*/ 868680 w 4282440"/>
              <a:gd name="connsiteY44" fmla="*/ 35560 h 3586480"/>
              <a:gd name="connsiteX45" fmla="*/ 985520 w 4282440"/>
              <a:gd name="connsiteY45" fmla="*/ 76200 h 3586480"/>
              <a:gd name="connsiteX46" fmla="*/ 1117600 w 4282440"/>
              <a:gd name="connsiteY46" fmla="*/ 132080 h 3586480"/>
              <a:gd name="connsiteX47" fmla="*/ 1249680 w 4282440"/>
              <a:gd name="connsiteY47" fmla="*/ 208280 h 3586480"/>
              <a:gd name="connsiteX48" fmla="*/ 1371600 w 4282440"/>
              <a:gd name="connsiteY48" fmla="*/ 304800 h 3586480"/>
              <a:gd name="connsiteX49" fmla="*/ 1483360 w 4282440"/>
              <a:gd name="connsiteY49" fmla="*/ 386080 h 3586480"/>
              <a:gd name="connsiteX50" fmla="*/ 1717040 w 4282440"/>
              <a:gd name="connsiteY50" fmla="*/ 619760 h 3586480"/>
              <a:gd name="connsiteX51" fmla="*/ 1935480 w 4282440"/>
              <a:gd name="connsiteY51" fmla="*/ 853440 h 3586480"/>
              <a:gd name="connsiteX52" fmla="*/ 2138680 w 4282440"/>
              <a:gd name="connsiteY52" fmla="*/ 1066800 h 3586480"/>
              <a:gd name="connsiteX53" fmla="*/ 2270760 w 4282440"/>
              <a:gd name="connsiteY53" fmla="*/ 1188720 h 3586480"/>
              <a:gd name="connsiteX54" fmla="*/ 2377440 w 4282440"/>
              <a:gd name="connsiteY54" fmla="*/ 1259840 h 3586480"/>
              <a:gd name="connsiteX55" fmla="*/ 2453640 w 4282440"/>
              <a:gd name="connsiteY55" fmla="*/ 1259840 h 3586480"/>
              <a:gd name="connsiteX56" fmla="*/ 3108960 w 4282440"/>
              <a:gd name="connsiteY56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695960 w 4282440"/>
              <a:gd name="connsiteY41" fmla="*/ 0 h 3586480"/>
              <a:gd name="connsiteX42" fmla="*/ 756920 w 4282440"/>
              <a:gd name="connsiteY42" fmla="*/ 15240 h 3586480"/>
              <a:gd name="connsiteX43" fmla="*/ 868680 w 4282440"/>
              <a:gd name="connsiteY43" fmla="*/ 35560 h 3586480"/>
              <a:gd name="connsiteX44" fmla="*/ 985520 w 4282440"/>
              <a:gd name="connsiteY44" fmla="*/ 76200 h 3586480"/>
              <a:gd name="connsiteX45" fmla="*/ 1117600 w 4282440"/>
              <a:gd name="connsiteY45" fmla="*/ 132080 h 3586480"/>
              <a:gd name="connsiteX46" fmla="*/ 1249680 w 4282440"/>
              <a:gd name="connsiteY46" fmla="*/ 208280 h 3586480"/>
              <a:gd name="connsiteX47" fmla="*/ 1371600 w 4282440"/>
              <a:gd name="connsiteY47" fmla="*/ 304800 h 3586480"/>
              <a:gd name="connsiteX48" fmla="*/ 1483360 w 4282440"/>
              <a:gd name="connsiteY48" fmla="*/ 386080 h 3586480"/>
              <a:gd name="connsiteX49" fmla="*/ 1717040 w 4282440"/>
              <a:gd name="connsiteY49" fmla="*/ 619760 h 3586480"/>
              <a:gd name="connsiteX50" fmla="*/ 1935480 w 4282440"/>
              <a:gd name="connsiteY50" fmla="*/ 853440 h 3586480"/>
              <a:gd name="connsiteX51" fmla="*/ 2138680 w 4282440"/>
              <a:gd name="connsiteY51" fmla="*/ 1066800 h 3586480"/>
              <a:gd name="connsiteX52" fmla="*/ 2270760 w 4282440"/>
              <a:gd name="connsiteY52" fmla="*/ 1188720 h 3586480"/>
              <a:gd name="connsiteX53" fmla="*/ 2377440 w 4282440"/>
              <a:gd name="connsiteY53" fmla="*/ 1259840 h 3586480"/>
              <a:gd name="connsiteX54" fmla="*/ 2453640 w 4282440"/>
              <a:gd name="connsiteY54" fmla="*/ 1259840 h 3586480"/>
              <a:gd name="connsiteX55" fmla="*/ 3108960 w 4282440"/>
              <a:gd name="connsiteY55" fmla="*/ 1264920 h 3586480"/>
              <a:gd name="connsiteX0" fmla="*/ 3108960 w 4282440"/>
              <a:gd name="connsiteY0" fmla="*/ 1249680 h 3571240"/>
              <a:gd name="connsiteX1" fmla="*/ 3124200 w 4282440"/>
              <a:gd name="connsiteY1" fmla="*/ 665480 h 3571240"/>
              <a:gd name="connsiteX2" fmla="*/ 3124200 w 4282440"/>
              <a:gd name="connsiteY2" fmla="*/ 665480 h 3571240"/>
              <a:gd name="connsiteX3" fmla="*/ 3185160 w 4282440"/>
              <a:gd name="connsiteY3" fmla="*/ 645160 h 3571240"/>
              <a:gd name="connsiteX4" fmla="*/ 4251960 w 4282440"/>
              <a:gd name="connsiteY4" fmla="*/ 1686560 h 3571240"/>
              <a:gd name="connsiteX5" fmla="*/ 4282440 w 4282440"/>
              <a:gd name="connsiteY5" fmla="*/ 1711960 h 3571240"/>
              <a:gd name="connsiteX6" fmla="*/ 4282440 w 4282440"/>
              <a:gd name="connsiteY6" fmla="*/ 1747520 h 3571240"/>
              <a:gd name="connsiteX7" fmla="*/ 4282440 w 4282440"/>
              <a:gd name="connsiteY7" fmla="*/ 1788160 h 3571240"/>
              <a:gd name="connsiteX8" fmla="*/ 3200400 w 4282440"/>
              <a:gd name="connsiteY8" fmla="*/ 2875280 h 3571240"/>
              <a:gd name="connsiteX9" fmla="*/ 3164840 w 4282440"/>
              <a:gd name="connsiteY9" fmla="*/ 2880360 h 3571240"/>
              <a:gd name="connsiteX10" fmla="*/ 3139440 w 4282440"/>
              <a:gd name="connsiteY10" fmla="*/ 2880360 h 3571240"/>
              <a:gd name="connsiteX11" fmla="*/ 3129280 w 4282440"/>
              <a:gd name="connsiteY11" fmla="*/ 2854960 h 3571240"/>
              <a:gd name="connsiteX12" fmla="*/ 3119120 w 4282440"/>
              <a:gd name="connsiteY12" fmla="*/ 2819400 h 3571240"/>
              <a:gd name="connsiteX13" fmla="*/ 3119120 w 4282440"/>
              <a:gd name="connsiteY13" fmla="*/ 2286000 h 3571240"/>
              <a:gd name="connsiteX14" fmla="*/ 2433320 w 4282440"/>
              <a:gd name="connsiteY14" fmla="*/ 2275840 h 3571240"/>
              <a:gd name="connsiteX15" fmla="*/ 2387600 w 4282440"/>
              <a:gd name="connsiteY15" fmla="*/ 2296160 h 3571240"/>
              <a:gd name="connsiteX16" fmla="*/ 2331720 w 4282440"/>
              <a:gd name="connsiteY16" fmla="*/ 2331720 h 3571240"/>
              <a:gd name="connsiteX17" fmla="*/ 2255520 w 4282440"/>
              <a:gd name="connsiteY17" fmla="*/ 2382520 h 3571240"/>
              <a:gd name="connsiteX18" fmla="*/ 2164080 w 4282440"/>
              <a:gd name="connsiteY18" fmla="*/ 2463800 h 3571240"/>
              <a:gd name="connsiteX19" fmla="*/ 2072640 w 4282440"/>
              <a:gd name="connsiteY19" fmla="*/ 2560320 h 3571240"/>
              <a:gd name="connsiteX20" fmla="*/ 1838960 w 4282440"/>
              <a:gd name="connsiteY20" fmla="*/ 2809240 h 3571240"/>
              <a:gd name="connsiteX21" fmla="*/ 1620520 w 4282440"/>
              <a:gd name="connsiteY21" fmla="*/ 3042920 h 3571240"/>
              <a:gd name="connsiteX22" fmla="*/ 1508760 w 4282440"/>
              <a:gd name="connsiteY22" fmla="*/ 3149600 h 3571240"/>
              <a:gd name="connsiteX23" fmla="*/ 1351280 w 4282440"/>
              <a:gd name="connsiteY23" fmla="*/ 3276600 h 3571240"/>
              <a:gd name="connsiteX24" fmla="*/ 1214120 w 4282440"/>
              <a:gd name="connsiteY24" fmla="*/ 3368040 h 3571240"/>
              <a:gd name="connsiteX25" fmla="*/ 1010920 w 4282440"/>
              <a:gd name="connsiteY25" fmla="*/ 3459480 h 3571240"/>
              <a:gd name="connsiteX26" fmla="*/ 833120 w 4282440"/>
              <a:gd name="connsiteY26" fmla="*/ 3535680 h 3571240"/>
              <a:gd name="connsiteX27" fmla="*/ 538480 w 4282440"/>
              <a:gd name="connsiteY27" fmla="*/ 3571240 h 3571240"/>
              <a:gd name="connsiteX28" fmla="*/ 96520 w 4282440"/>
              <a:gd name="connsiteY28" fmla="*/ 3566160 h 3571240"/>
              <a:gd name="connsiteX29" fmla="*/ 30480 w 4282440"/>
              <a:gd name="connsiteY29" fmla="*/ 3515360 h 3571240"/>
              <a:gd name="connsiteX30" fmla="*/ 10160 w 4282440"/>
              <a:gd name="connsiteY30" fmla="*/ 3459480 h 3571240"/>
              <a:gd name="connsiteX31" fmla="*/ 0 w 4282440"/>
              <a:gd name="connsiteY31" fmla="*/ 3413760 h 3571240"/>
              <a:gd name="connsiteX32" fmla="*/ 0 w 4282440"/>
              <a:gd name="connsiteY32" fmla="*/ 2727960 h 3571240"/>
              <a:gd name="connsiteX33" fmla="*/ 25400 w 4282440"/>
              <a:gd name="connsiteY33" fmla="*/ 2667000 h 3571240"/>
              <a:gd name="connsiteX34" fmla="*/ 81280 w 4282440"/>
              <a:gd name="connsiteY34" fmla="*/ 2646680 h 3571240"/>
              <a:gd name="connsiteX35" fmla="*/ 152400 w 4282440"/>
              <a:gd name="connsiteY35" fmla="*/ 2631440 h 3571240"/>
              <a:gd name="connsiteX36" fmla="*/ 533400 w 4282440"/>
              <a:gd name="connsiteY36" fmla="*/ 2626360 h 3571240"/>
              <a:gd name="connsiteX37" fmla="*/ 609600 w 4282440"/>
              <a:gd name="connsiteY37" fmla="*/ 2600960 h 3571240"/>
              <a:gd name="connsiteX38" fmla="*/ 726440 w 4282440"/>
              <a:gd name="connsiteY38" fmla="*/ 2540000 h 3571240"/>
              <a:gd name="connsiteX39" fmla="*/ 960120 w 4282440"/>
              <a:gd name="connsiteY39" fmla="*/ 2331720 h 3571240"/>
              <a:gd name="connsiteX40" fmla="*/ 1534160 w 4282440"/>
              <a:gd name="connsiteY40" fmla="*/ 1798320 h 3571240"/>
              <a:gd name="connsiteX41" fmla="*/ 756920 w 4282440"/>
              <a:gd name="connsiteY41" fmla="*/ 0 h 3571240"/>
              <a:gd name="connsiteX42" fmla="*/ 868680 w 4282440"/>
              <a:gd name="connsiteY42" fmla="*/ 20320 h 3571240"/>
              <a:gd name="connsiteX43" fmla="*/ 985520 w 4282440"/>
              <a:gd name="connsiteY43" fmla="*/ 60960 h 3571240"/>
              <a:gd name="connsiteX44" fmla="*/ 1117600 w 4282440"/>
              <a:gd name="connsiteY44" fmla="*/ 116840 h 3571240"/>
              <a:gd name="connsiteX45" fmla="*/ 1249680 w 4282440"/>
              <a:gd name="connsiteY45" fmla="*/ 193040 h 3571240"/>
              <a:gd name="connsiteX46" fmla="*/ 1371600 w 4282440"/>
              <a:gd name="connsiteY46" fmla="*/ 289560 h 3571240"/>
              <a:gd name="connsiteX47" fmla="*/ 1483360 w 4282440"/>
              <a:gd name="connsiteY47" fmla="*/ 370840 h 3571240"/>
              <a:gd name="connsiteX48" fmla="*/ 1717040 w 4282440"/>
              <a:gd name="connsiteY48" fmla="*/ 604520 h 3571240"/>
              <a:gd name="connsiteX49" fmla="*/ 1935480 w 4282440"/>
              <a:gd name="connsiteY49" fmla="*/ 838200 h 3571240"/>
              <a:gd name="connsiteX50" fmla="*/ 2138680 w 4282440"/>
              <a:gd name="connsiteY50" fmla="*/ 1051560 h 3571240"/>
              <a:gd name="connsiteX51" fmla="*/ 2270760 w 4282440"/>
              <a:gd name="connsiteY51" fmla="*/ 1173480 h 3571240"/>
              <a:gd name="connsiteX52" fmla="*/ 2377440 w 4282440"/>
              <a:gd name="connsiteY52" fmla="*/ 1244600 h 3571240"/>
              <a:gd name="connsiteX53" fmla="*/ 2453640 w 4282440"/>
              <a:gd name="connsiteY53" fmla="*/ 1244600 h 3571240"/>
              <a:gd name="connsiteX54" fmla="*/ 3108960 w 4282440"/>
              <a:gd name="connsiteY54" fmla="*/ 1249680 h 3571240"/>
              <a:gd name="connsiteX0" fmla="*/ 3108960 w 4282440"/>
              <a:gd name="connsiteY0" fmla="*/ 1249680 h 3571240"/>
              <a:gd name="connsiteX1" fmla="*/ 3124200 w 4282440"/>
              <a:gd name="connsiteY1" fmla="*/ 665480 h 3571240"/>
              <a:gd name="connsiteX2" fmla="*/ 3124200 w 4282440"/>
              <a:gd name="connsiteY2" fmla="*/ 665480 h 3571240"/>
              <a:gd name="connsiteX3" fmla="*/ 3185160 w 4282440"/>
              <a:gd name="connsiteY3" fmla="*/ 645160 h 3571240"/>
              <a:gd name="connsiteX4" fmla="*/ 4251960 w 4282440"/>
              <a:gd name="connsiteY4" fmla="*/ 1686560 h 3571240"/>
              <a:gd name="connsiteX5" fmla="*/ 4282440 w 4282440"/>
              <a:gd name="connsiteY5" fmla="*/ 1711960 h 3571240"/>
              <a:gd name="connsiteX6" fmla="*/ 4282440 w 4282440"/>
              <a:gd name="connsiteY6" fmla="*/ 1747520 h 3571240"/>
              <a:gd name="connsiteX7" fmla="*/ 4282440 w 4282440"/>
              <a:gd name="connsiteY7" fmla="*/ 1788160 h 3571240"/>
              <a:gd name="connsiteX8" fmla="*/ 3200400 w 4282440"/>
              <a:gd name="connsiteY8" fmla="*/ 2875280 h 3571240"/>
              <a:gd name="connsiteX9" fmla="*/ 3164840 w 4282440"/>
              <a:gd name="connsiteY9" fmla="*/ 2880360 h 3571240"/>
              <a:gd name="connsiteX10" fmla="*/ 3139440 w 4282440"/>
              <a:gd name="connsiteY10" fmla="*/ 2880360 h 3571240"/>
              <a:gd name="connsiteX11" fmla="*/ 3129280 w 4282440"/>
              <a:gd name="connsiteY11" fmla="*/ 2854960 h 3571240"/>
              <a:gd name="connsiteX12" fmla="*/ 3119120 w 4282440"/>
              <a:gd name="connsiteY12" fmla="*/ 2819400 h 3571240"/>
              <a:gd name="connsiteX13" fmla="*/ 3119120 w 4282440"/>
              <a:gd name="connsiteY13" fmla="*/ 2286000 h 3571240"/>
              <a:gd name="connsiteX14" fmla="*/ 2433320 w 4282440"/>
              <a:gd name="connsiteY14" fmla="*/ 2275840 h 3571240"/>
              <a:gd name="connsiteX15" fmla="*/ 2387600 w 4282440"/>
              <a:gd name="connsiteY15" fmla="*/ 2296160 h 3571240"/>
              <a:gd name="connsiteX16" fmla="*/ 2331720 w 4282440"/>
              <a:gd name="connsiteY16" fmla="*/ 2331720 h 3571240"/>
              <a:gd name="connsiteX17" fmla="*/ 2255520 w 4282440"/>
              <a:gd name="connsiteY17" fmla="*/ 2382520 h 3571240"/>
              <a:gd name="connsiteX18" fmla="*/ 2164080 w 4282440"/>
              <a:gd name="connsiteY18" fmla="*/ 2463800 h 3571240"/>
              <a:gd name="connsiteX19" fmla="*/ 2072640 w 4282440"/>
              <a:gd name="connsiteY19" fmla="*/ 2560320 h 3571240"/>
              <a:gd name="connsiteX20" fmla="*/ 1838960 w 4282440"/>
              <a:gd name="connsiteY20" fmla="*/ 2809240 h 3571240"/>
              <a:gd name="connsiteX21" fmla="*/ 1620520 w 4282440"/>
              <a:gd name="connsiteY21" fmla="*/ 3042920 h 3571240"/>
              <a:gd name="connsiteX22" fmla="*/ 1508760 w 4282440"/>
              <a:gd name="connsiteY22" fmla="*/ 3149600 h 3571240"/>
              <a:gd name="connsiteX23" fmla="*/ 1351280 w 4282440"/>
              <a:gd name="connsiteY23" fmla="*/ 3276600 h 3571240"/>
              <a:gd name="connsiteX24" fmla="*/ 1214120 w 4282440"/>
              <a:gd name="connsiteY24" fmla="*/ 3368040 h 3571240"/>
              <a:gd name="connsiteX25" fmla="*/ 1010920 w 4282440"/>
              <a:gd name="connsiteY25" fmla="*/ 3459480 h 3571240"/>
              <a:gd name="connsiteX26" fmla="*/ 833120 w 4282440"/>
              <a:gd name="connsiteY26" fmla="*/ 3535680 h 3571240"/>
              <a:gd name="connsiteX27" fmla="*/ 538480 w 4282440"/>
              <a:gd name="connsiteY27" fmla="*/ 3571240 h 3571240"/>
              <a:gd name="connsiteX28" fmla="*/ 96520 w 4282440"/>
              <a:gd name="connsiteY28" fmla="*/ 3566160 h 3571240"/>
              <a:gd name="connsiteX29" fmla="*/ 30480 w 4282440"/>
              <a:gd name="connsiteY29" fmla="*/ 3515360 h 3571240"/>
              <a:gd name="connsiteX30" fmla="*/ 10160 w 4282440"/>
              <a:gd name="connsiteY30" fmla="*/ 3459480 h 3571240"/>
              <a:gd name="connsiteX31" fmla="*/ 0 w 4282440"/>
              <a:gd name="connsiteY31" fmla="*/ 3413760 h 3571240"/>
              <a:gd name="connsiteX32" fmla="*/ 0 w 4282440"/>
              <a:gd name="connsiteY32" fmla="*/ 2727960 h 3571240"/>
              <a:gd name="connsiteX33" fmla="*/ 25400 w 4282440"/>
              <a:gd name="connsiteY33" fmla="*/ 2667000 h 3571240"/>
              <a:gd name="connsiteX34" fmla="*/ 81280 w 4282440"/>
              <a:gd name="connsiteY34" fmla="*/ 2646680 h 3571240"/>
              <a:gd name="connsiteX35" fmla="*/ 152400 w 4282440"/>
              <a:gd name="connsiteY35" fmla="*/ 2631440 h 3571240"/>
              <a:gd name="connsiteX36" fmla="*/ 533400 w 4282440"/>
              <a:gd name="connsiteY36" fmla="*/ 2626360 h 3571240"/>
              <a:gd name="connsiteX37" fmla="*/ 609600 w 4282440"/>
              <a:gd name="connsiteY37" fmla="*/ 2600960 h 3571240"/>
              <a:gd name="connsiteX38" fmla="*/ 726440 w 4282440"/>
              <a:gd name="connsiteY38" fmla="*/ 2540000 h 3571240"/>
              <a:gd name="connsiteX39" fmla="*/ 960120 w 4282440"/>
              <a:gd name="connsiteY39" fmla="*/ 2331720 h 3571240"/>
              <a:gd name="connsiteX40" fmla="*/ 1534160 w 4282440"/>
              <a:gd name="connsiteY40" fmla="*/ 1798320 h 3571240"/>
              <a:gd name="connsiteX41" fmla="*/ 756920 w 4282440"/>
              <a:gd name="connsiteY41" fmla="*/ 0 h 3571240"/>
              <a:gd name="connsiteX42" fmla="*/ 985520 w 4282440"/>
              <a:gd name="connsiteY42" fmla="*/ 60960 h 3571240"/>
              <a:gd name="connsiteX43" fmla="*/ 1117600 w 4282440"/>
              <a:gd name="connsiteY43" fmla="*/ 116840 h 3571240"/>
              <a:gd name="connsiteX44" fmla="*/ 1249680 w 4282440"/>
              <a:gd name="connsiteY44" fmla="*/ 193040 h 3571240"/>
              <a:gd name="connsiteX45" fmla="*/ 1371600 w 4282440"/>
              <a:gd name="connsiteY45" fmla="*/ 289560 h 3571240"/>
              <a:gd name="connsiteX46" fmla="*/ 1483360 w 4282440"/>
              <a:gd name="connsiteY46" fmla="*/ 370840 h 3571240"/>
              <a:gd name="connsiteX47" fmla="*/ 1717040 w 4282440"/>
              <a:gd name="connsiteY47" fmla="*/ 604520 h 3571240"/>
              <a:gd name="connsiteX48" fmla="*/ 1935480 w 4282440"/>
              <a:gd name="connsiteY48" fmla="*/ 838200 h 3571240"/>
              <a:gd name="connsiteX49" fmla="*/ 2138680 w 4282440"/>
              <a:gd name="connsiteY49" fmla="*/ 1051560 h 3571240"/>
              <a:gd name="connsiteX50" fmla="*/ 2270760 w 4282440"/>
              <a:gd name="connsiteY50" fmla="*/ 1173480 h 3571240"/>
              <a:gd name="connsiteX51" fmla="*/ 2377440 w 4282440"/>
              <a:gd name="connsiteY51" fmla="*/ 1244600 h 3571240"/>
              <a:gd name="connsiteX52" fmla="*/ 2453640 w 4282440"/>
              <a:gd name="connsiteY52" fmla="*/ 1244600 h 3571240"/>
              <a:gd name="connsiteX53" fmla="*/ 3108960 w 4282440"/>
              <a:gd name="connsiteY53" fmla="*/ 1249680 h 3571240"/>
              <a:gd name="connsiteX0" fmla="*/ 3108960 w 4282440"/>
              <a:gd name="connsiteY0" fmla="*/ 1188720 h 3510280"/>
              <a:gd name="connsiteX1" fmla="*/ 3124200 w 4282440"/>
              <a:gd name="connsiteY1" fmla="*/ 604520 h 3510280"/>
              <a:gd name="connsiteX2" fmla="*/ 3124200 w 4282440"/>
              <a:gd name="connsiteY2" fmla="*/ 604520 h 3510280"/>
              <a:gd name="connsiteX3" fmla="*/ 3185160 w 4282440"/>
              <a:gd name="connsiteY3" fmla="*/ 584200 h 3510280"/>
              <a:gd name="connsiteX4" fmla="*/ 4251960 w 4282440"/>
              <a:gd name="connsiteY4" fmla="*/ 1625600 h 3510280"/>
              <a:gd name="connsiteX5" fmla="*/ 4282440 w 4282440"/>
              <a:gd name="connsiteY5" fmla="*/ 1651000 h 3510280"/>
              <a:gd name="connsiteX6" fmla="*/ 4282440 w 4282440"/>
              <a:gd name="connsiteY6" fmla="*/ 1686560 h 3510280"/>
              <a:gd name="connsiteX7" fmla="*/ 4282440 w 4282440"/>
              <a:gd name="connsiteY7" fmla="*/ 1727200 h 3510280"/>
              <a:gd name="connsiteX8" fmla="*/ 3200400 w 4282440"/>
              <a:gd name="connsiteY8" fmla="*/ 2814320 h 3510280"/>
              <a:gd name="connsiteX9" fmla="*/ 3164840 w 4282440"/>
              <a:gd name="connsiteY9" fmla="*/ 2819400 h 3510280"/>
              <a:gd name="connsiteX10" fmla="*/ 3139440 w 4282440"/>
              <a:gd name="connsiteY10" fmla="*/ 2819400 h 3510280"/>
              <a:gd name="connsiteX11" fmla="*/ 3129280 w 4282440"/>
              <a:gd name="connsiteY11" fmla="*/ 2794000 h 3510280"/>
              <a:gd name="connsiteX12" fmla="*/ 3119120 w 4282440"/>
              <a:gd name="connsiteY12" fmla="*/ 2758440 h 3510280"/>
              <a:gd name="connsiteX13" fmla="*/ 3119120 w 4282440"/>
              <a:gd name="connsiteY13" fmla="*/ 2225040 h 3510280"/>
              <a:gd name="connsiteX14" fmla="*/ 2433320 w 4282440"/>
              <a:gd name="connsiteY14" fmla="*/ 2214880 h 3510280"/>
              <a:gd name="connsiteX15" fmla="*/ 2387600 w 4282440"/>
              <a:gd name="connsiteY15" fmla="*/ 2235200 h 3510280"/>
              <a:gd name="connsiteX16" fmla="*/ 2331720 w 4282440"/>
              <a:gd name="connsiteY16" fmla="*/ 2270760 h 3510280"/>
              <a:gd name="connsiteX17" fmla="*/ 2255520 w 4282440"/>
              <a:gd name="connsiteY17" fmla="*/ 2321560 h 3510280"/>
              <a:gd name="connsiteX18" fmla="*/ 2164080 w 4282440"/>
              <a:gd name="connsiteY18" fmla="*/ 2402840 h 3510280"/>
              <a:gd name="connsiteX19" fmla="*/ 2072640 w 4282440"/>
              <a:gd name="connsiteY19" fmla="*/ 2499360 h 3510280"/>
              <a:gd name="connsiteX20" fmla="*/ 1838960 w 4282440"/>
              <a:gd name="connsiteY20" fmla="*/ 2748280 h 3510280"/>
              <a:gd name="connsiteX21" fmla="*/ 1620520 w 4282440"/>
              <a:gd name="connsiteY21" fmla="*/ 2981960 h 3510280"/>
              <a:gd name="connsiteX22" fmla="*/ 1508760 w 4282440"/>
              <a:gd name="connsiteY22" fmla="*/ 3088640 h 3510280"/>
              <a:gd name="connsiteX23" fmla="*/ 1351280 w 4282440"/>
              <a:gd name="connsiteY23" fmla="*/ 3215640 h 3510280"/>
              <a:gd name="connsiteX24" fmla="*/ 1214120 w 4282440"/>
              <a:gd name="connsiteY24" fmla="*/ 3307080 h 3510280"/>
              <a:gd name="connsiteX25" fmla="*/ 1010920 w 4282440"/>
              <a:gd name="connsiteY25" fmla="*/ 3398520 h 3510280"/>
              <a:gd name="connsiteX26" fmla="*/ 833120 w 4282440"/>
              <a:gd name="connsiteY26" fmla="*/ 3474720 h 3510280"/>
              <a:gd name="connsiteX27" fmla="*/ 538480 w 4282440"/>
              <a:gd name="connsiteY27" fmla="*/ 3510280 h 3510280"/>
              <a:gd name="connsiteX28" fmla="*/ 96520 w 4282440"/>
              <a:gd name="connsiteY28" fmla="*/ 3505200 h 3510280"/>
              <a:gd name="connsiteX29" fmla="*/ 30480 w 4282440"/>
              <a:gd name="connsiteY29" fmla="*/ 3454400 h 3510280"/>
              <a:gd name="connsiteX30" fmla="*/ 10160 w 4282440"/>
              <a:gd name="connsiteY30" fmla="*/ 3398520 h 3510280"/>
              <a:gd name="connsiteX31" fmla="*/ 0 w 4282440"/>
              <a:gd name="connsiteY31" fmla="*/ 3352800 h 3510280"/>
              <a:gd name="connsiteX32" fmla="*/ 0 w 4282440"/>
              <a:gd name="connsiteY32" fmla="*/ 2667000 h 3510280"/>
              <a:gd name="connsiteX33" fmla="*/ 25400 w 4282440"/>
              <a:gd name="connsiteY33" fmla="*/ 2606040 h 3510280"/>
              <a:gd name="connsiteX34" fmla="*/ 81280 w 4282440"/>
              <a:gd name="connsiteY34" fmla="*/ 2585720 h 3510280"/>
              <a:gd name="connsiteX35" fmla="*/ 152400 w 4282440"/>
              <a:gd name="connsiteY35" fmla="*/ 2570480 h 3510280"/>
              <a:gd name="connsiteX36" fmla="*/ 533400 w 4282440"/>
              <a:gd name="connsiteY36" fmla="*/ 2565400 h 3510280"/>
              <a:gd name="connsiteX37" fmla="*/ 609600 w 4282440"/>
              <a:gd name="connsiteY37" fmla="*/ 2540000 h 3510280"/>
              <a:gd name="connsiteX38" fmla="*/ 726440 w 4282440"/>
              <a:gd name="connsiteY38" fmla="*/ 2479040 h 3510280"/>
              <a:gd name="connsiteX39" fmla="*/ 960120 w 4282440"/>
              <a:gd name="connsiteY39" fmla="*/ 2270760 h 3510280"/>
              <a:gd name="connsiteX40" fmla="*/ 1534160 w 4282440"/>
              <a:gd name="connsiteY40" fmla="*/ 1737360 h 3510280"/>
              <a:gd name="connsiteX41" fmla="*/ 985520 w 4282440"/>
              <a:gd name="connsiteY41" fmla="*/ 0 h 3510280"/>
              <a:gd name="connsiteX42" fmla="*/ 1117600 w 4282440"/>
              <a:gd name="connsiteY42" fmla="*/ 55880 h 3510280"/>
              <a:gd name="connsiteX43" fmla="*/ 1249680 w 4282440"/>
              <a:gd name="connsiteY43" fmla="*/ 132080 h 3510280"/>
              <a:gd name="connsiteX44" fmla="*/ 1371600 w 4282440"/>
              <a:gd name="connsiteY44" fmla="*/ 228600 h 3510280"/>
              <a:gd name="connsiteX45" fmla="*/ 1483360 w 4282440"/>
              <a:gd name="connsiteY45" fmla="*/ 309880 h 3510280"/>
              <a:gd name="connsiteX46" fmla="*/ 1717040 w 4282440"/>
              <a:gd name="connsiteY46" fmla="*/ 543560 h 3510280"/>
              <a:gd name="connsiteX47" fmla="*/ 1935480 w 4282440"/>
              <a:gd name="connsiteY47" fmla="*/ 777240 h 3510280"/>
              <a:gd name="connsiteX48" fmla="*/ 2138680 w 4282440"/>
              <a:gd name="connsiteY48" fmla="*/ 990600 h 3510280"/>
              <a:gd name="connsiteX49" fmla="*/ 2270760 w 4282440"/>
              <a:gd name="connsiteY49" fmla="*/ 1112520 h 3510280"/>
              <a:gd name="connsiteX50" fmla="*/ 2377440 w 4282440"/>
              <a:gd name="connsiteY50" fmla="*/ 1183640 h 3510280"/>
              <a:gd name="connsiteX51" fmla="*/ 2453640 w 4282440"/>
              <a:gd name="connsiteY51" fmla="*/ 1183640 h 3510280"/>
              <a:gd name="connsiteX52" fmla="*/ 3108960 w 4282440"/>
              <a:gd name="connsiteY52" fmla="*/ 1188720 h 3510280"/>
              <a:gd name="connsiteX0" fmla="*/ 1117600 w 4282440"/>
              <a:gd name="connsiteY0" fmla="*/ 0 h 3454400"/>
              <a:gd name="connsiteX1" fmla="*/ 1249680 w 4282440"/>
              <a:gd name="connsiteY1" fmla="*/ 76200 h 3454400"/>
              <a:gd name="connsiteX2" fmla="*/ 1371600 w 4282440"/>
              <a:gd name="connsiteY2" fmla="*/ 172720 h 3454400"/>
              <a:gd name="connsiteX3" fmla="*/ 1483360 w 4282440"/>
              <a:gd name="connsiteY3" fmla="*/ 254000 h 3454400"/>
              <a:gd name="connsiteX4" fmla="*/ 1717040 w 4282440"/>
              <a:gd name="connsiteY4" fmla="*/ 487680 h 3454400"/>
              <a:gd name="connsiteX5" fmla="*/ 1935480 w 4282440"/>
              <a:gd name="connsiteY5" fmla="*/ 721360 h 3454400"/>
              <a:gd name="connsiteX6" fmla="*/ 2138680 w 4282440"/>
              <a:gd name="connsiteY6" fmla="*/ 934720 h 3454400"/>
              <a:gd name="connsiteX7" fmla="*/ 2270760 w 4282440"/>
              <a:gd name="connsiteY7" fmla="*/ 1056640 h 3454400"/>
              <a:gd name="connsiteX8" fmla="*/ 2377440 w 4282440"/>
              <a:gd name="connsiteY8" fmla="*/ 1127760 h 3454400"/>
              <a:gd name="connsiteX9" fmla="*/ 2453640 w 4282440"/>
              <a:gd name="connsiteY9" fmla="*/ 1127760 h 3454400"/>
              <a:gd name="connsiteX10" fmla="*/ 3108960 w 4282440"/>
              <a:gd name="connsiteY10" fmla="*/ 1132840 h 3454400"/>
              <a:gd name="connsiteX11" fmla="*/ 3124200 w 4282440"/>
              <a:gd name="connsiteY11" fmla="*/ 548640 h 3454400"/>
              <a:gd name="connsiteX12" fmla="*/ 3124200 w 4282440"/>
              <a:gd name="connsiteY12" fmla="*/ 548640 h 3454400"/>
              <a:gd name="connsiteX13" fmla="*/ 3185160 w 4282440"/>
              <a:gd name="connsiteY13" fmla="*/ 528320 h 3454400"/>
              <a:gd name="connsiteX14" fmla="*/ 4251960 w 4282440"/>
              <a:gd name="connsiteY14" fmla="*/ 1569720 h 3454400"/>
              <a:gd name="connsiteX15" fmla="*/ 4282440 w 4282440"/>
              <a:gd name="connsiteY15" fmla="*/ 1595120 h 3454400"/>
              <a:gd name="connsiteX16" fmla="*/ 4282440 w 4282440"/>
              <a:gd name="connsiteY16" fmla="*/ 1630680 h 3454400"/>
              <a:gd name="connsiteX17" fmla="*/ 4282440 w 4282440"/>
              <a:gd name="connsiteY17" fmla="*/ 1671320 h 3454400"/>
              <a:gd name="connsiteX18" fmla="*/ 3200400 w 4282440"/>
              <a:gd name="connsiteY18" fmla="*/ 2758440 h 3454400"/>
              <a:gd name="connsiteX19" fmla="*/ 3164840 w 4282440"/>
              <a:gd name="connsiteY19" fmla="*/ 2763520 h 3454400"/>
              <a:gd name="connsiteX20" fmla="*/ 3139440 w 4282440"/>
              <a:gd name="connsiteY20" fmla="*/ 2763520 h 3454400"/>
              <a:gd name="connsiteX21" fmla="*/ 3129280 w 4282440"/>
              <a:gd name="connsiteY21" fmla="*/ 2738120 h 3454400"/>
              <a:gd name="connsiteX22" fmla="*/ 3119120 w 4282440"/>
              <a:gd name="connsiteY22" fmla="*/ 2702560 h 3454400"/>
              <a:gd name="connsiteX23" fmla="*/ 3119120 w 4282440"/>
              <a:gd name="connsiteY23" fmla="*/ 2169160 h 3454400"/>
              <a:gd name="connsiteX24" fmla="*/ 2433320 w 4282440"/>
              <a:gd name="connsiteY24" fmla="*/ 2159000 h 3454400"/>
              <a:gd name="connsiteX25" fmla="*/ 2387600 w 4282440"/>
              <a:gd name="connsiteY25" fmla="*/ 2179320 h 3454400"/>
              <a:gd name="connsiteX26" fmla="*/ 2331720 w 4282440"/>
              <a:gd name="connsiteY26" fmla="*/ 2214880 h 3454400"/>
              <a:gd name="connsiteX27" fmla="*/ 2255520 w 4282440"/>
              <a:gd name="connsiteY27" fmla="*/ 2265680 h 3454400"/>
              <a:gd name="connsiteX28" fmla="*/ 2164080 w 4282440"/>
              <a:gd name="connsiteY28" fmla="*/ 2346960 h 3454400"/>
              <a:gd name="connsiteX29" fmla="*/ 2072640 w 4282440"/>
              <a:gd name="connsiteY29" fmla="*/ 2443480 h 3454400"/>
              <a:gd name="connsiteX30" fmla="*/ 1838960 w 4282440"/>
              <a:gd name="connsiteY30" fmla="*/ 2692400 h 3454400"/>
              <a:gd name="connsiteX31" fmla="*/ 1620520 w 4282440"/>
              <a:gd name="connsiteY31" fmla="*/ 2926080 h 3454400"/>
              <a:gd name="connsiteX32" fmla="*/ 1508760 w 4282440"/>
              <a:gd name="connsiteY32" fmla="*/ 3032760 h 3454400"/>
              <a:gd name="connsiteX33" fmla="*/ 1351280 w 4282440"/>
              <a:gd name="connsiteY33" fmla="*/ 3159760 h 3454400"/>
              <a:gd name="connsiteX34" fmla="*/ 1214120 w 4282440"/>
              <a:gd name="connsiteY34" fmla="*/ 3251200 h 3454400"/>
              <a:gd name="connsiteX35" fmla="*/ 1010920 w 4282440"/>
              <a:gd name="connsiteY35" fmla="*/ 3342640 h 3454400"/>
              <a:gd name="connsiteX36" fmla="*/ 833120 w 4282440"/>
              <a:gd name="connsiteY36" fmla="*/ 3418840 h 3454400"/>
              <a:gd name="connsiteX37" fmla="*/ 538480 w 4282440"/>
              <a:gd name="connsiteY37" fmla="*/ 3454400 h 3454400"/>
              <a:gd name="connsiteX38" fmla="*/ 96520 w 4282440"/>
              <a:gd name="connsiteY38" fmla="*/ 3449320 h 3454400"/>
              <a:gd name="connsiteX39" fmla="*/ 30480 w 4282440"/>
              <a:gd name="connsiteY39" fmla="*/ 3398520 h 3454400"/>
              <a:gd name="connsiteX40" fmla="*/ 10160 w 4282440"/>
              <a:gd name="connsiteY40" fmla="*/ 3342640 h 3454400"/>
              <a:gd name="connsiteX41" fmla="*/ 0 w 4282440"/>
              <a:gd name="connsiteY41" fmla="*/ 3296920 h 3454400"/>
              <a:gd name="connsiteX42" fmla="*/ 0 w 4282440"/>
              <a:gd name="connsiteY42" fmla="*/ 2611120 h 3454400"/>
              <a:gd name="connsiteX43" fmla="*/ 25400 w 4282440"/>
              <a:gd name="connsiteY43" fmla="*/ 2550160 h 3454400"/>
              <a:gd name="connsiteX44" fmla="*/ 81280 w 4282440"/>
              <a:gd name="connsiteY44" fmla="*/ 2529840 h 3454400"/>
              <a:gd name="connsiteX45" fmla="*/ 152400 w 4282440"/>
              <a:gd name="connsiteY45" fmla="*/ 2514600 h 3454400"/>
              <a:gd name="connsiteX46" fmla="*/ 533400 w 4282440"/>
              <a:gd name="connsiteY46" fmla="*/ 2509520 h 3454400"/>
              <a:gd name="connsiteX47" fmla="*/ 609600 w 4282440"/>
              <a:gd name="connsiteY47" fmla="*/ 2484120 h 3454400"/>
              <a:gd name="connsiteX48" fmla="*/ 726440 w 4282440"/>
              <a:gd name="connsiteY48" fmla="*/ 2423160 h 3454400"/>
              <a:gd name="connsiteX49" fmla="*/ 960120 w 4282440"/>
              <a:gd name="connsiteY49" fmla="*/ 2214880 h 3454400"/>
              <a:gd name="connsiteX50" fmla="*/ 1534160 w 4282440"/>
              <a:gd name="connsiteY50" fmla="*/ 1681480 h 3454400"/>
              <a:gd name="connsiteX51" fmla="*/ 1128791 w 4282440"/>
              <a:gd name="connsiteY51" fmla="*/ 86831 h 3454400"/>
              <a:gd name="connsiteX0" fmla="*/ 1117600 w 4282440"/>
              <a:gd name="connsiteY0" fmla="*/ 0 h 3454400"/>
              <a:gd name="connsiteX1" fmla="*/ 1371600 w 4282440"/>
              <a:gd name="connsiteY1" fmla="*/ 172720 h 3454400"/>
              <a:gd name="connsiteX2" fmla="*/ 1483360 w 4282440"/>
              <a:gd name="connsiteY2" fmla="*/ 254000 h 3454400"/>
              <a:gd name="connsiteX3" fmla="*/ 1717040 w 4282440"/>
              <a:gd name="connsiteY3" fmla="*/ 487680 h 3454400"/>
              <a:gd name="connsiteX4" fmla="*/ 1935480 w 4282440"/>
              <a:gd name="connsiteY4" fmla="*/ 721360 h 3454400"/>
              <a:gd name="connsiteX5" fmla="*/ 2138680 w 4282440"/>
              <a:gd name="connsiteY5" fmla="*/ 934720 h 3454400"/>
              <a:gd name="connsiteX6" fmla="*/ 2270760 w 4282440"/>
              <a:gd name="connsiteY6" fmla="*/ 1056640 h 3454400"/>
              <a:gd name="connsiteX7" fmla="*/ 2377440 w 4282440"/>
              <a:gd name="connsiteY7" fmla="*/ 1127760 h 3454400"/>
              <a:gd name="connsiteX8" fmla="*/ 2453640 w 4282440"/>
              <a:gd name="connsiteY8" fmla="*/ 1127760 h 3454400"/>
              <a:gd name="connsiteX9" fmla="*/ 3108960 w 4282440"/>
              <a:gd name="connsiteY9" fmla="*/ 1132840 h 3454400"/>
              <a:gd name="connsiteX10" fmla="*/ 3124200 w 4282440"/>
              <a:gd name="connsiteY10" fmla="*/ 548640 h 3454400"/>
              <a:gd name="connsiteX11" fmla="*/ 3124200 w 4282440"/>
              <a:gd name="connsiteY11" fmla="*/ 548640 h 3454400"/>
              <a:gd name="connsiteX12" fmla="*/ 3185160 w 4282440"/>
              <a:gd name="connsiteY12" fmla="*/ 528320 h 3454400"/>
              <a:gd name="connsiteX13" fmla="*/ 4251960 w 4282440"/>
              <a:gd name="connsiteY13" fmla="*/ 1569720 h 3454400"/>
              <a:gd name="connsiteX14" fmla="*/ 4282440 w 4282440"/>
              <a:gd name="connsiteY14" fmla="*/ 1595120 h 3454400"/>
              <a:gd name="connsiteX15" fmla="*/ 4282440 w 4282440"/>
              <a:gd name="connsiteY15" fmla="*/ 1630680 h 3454400"/>
              <a:gd name="connsiteX16" fmla="*/ 4282440 w 4282440"/>
              <a:gd name="connsiteY16" fmla="*/ 1671320 h 3454400"/>
              <a:gd name="connsiteX17" fmla="*/ 3200400 w 4282440"/>
              <a:gd name="connsiteY17" fmla="*/ 2758440 h 3454400"/>
              <a:gd name="connsiteX18" fmla="*/ 3164840 w 4282440"/>
              <a:gd name="connsiteY18" fmla="*/ 2763520 h 3454400"/>
              <a:gd name="connsiteX19" fmla="*/ 3139440 w 4282440"/>
              <a:gd name="connsiteY19" fmla="*/ 2763520 h 3454400"/>
              <a:gd name="connsiteX20" fmla="*/ 3129280 w 4282440"/>
              <a:gd name="connsiteY20" fmla="*/ 2738120 h 3454400"/>
              <a:gd name="connsiteX21" fmla="*/ 3119120 w 4282440"/>
              <a:gd name="connsiteY21" fmla="*/ 2702560 h 3454400"/>
              <a:gd name="connsiteX22" fmla="*/ 3119120 w 4282440"/>
              <a:gd name="connsiteY22" fmla="*/ 2169160 h 3454400"/>
              <a:gd name="connsiteX23" fmla="*/ 2433320 w 4282440"/>
              <a:gd name="connsiteY23" fmla="*/ 2159000 h 3454400"/>
              <a:gd name="connsiteX24" fmla="*/ 2387600 w 4282440"/>
              <a:gd name="connsiteY24" fmla="*/ 2179320 h 3454400"/>
              <a:gd name="connsiteX25" fmla="*/ 2331720 w 4282440"/>
              <a:gd name="connsiteY25" fmla="*/ 2214880 h 3454400"/>
              <a:gd name="connsiteX26" fmla="*/ 2255520 w 4282440"/>
              <a:gd name="connsiteY26" fmla="*/ 2265680 h 3454400"/>
              <a:gd name="connsiteX27" fmla="*/ 2164080 w 4282440"/>
              <a:gd name="connsiteY27" fmla="*/ 2346960 h 3454400"/>
              <a:gd name="connsiteX28" fmla="*/ 2072640 w 4282440"/>
              <a:gd name="connsiteY28" fmla="*/ 2443480 h 3454400"/>
              <a:gd name="connsiteX29" fmla="*/ 1838960 w 4282440"/>
              <a:gd name="connsiteY29" fmla="*/ 2692400 h 3454400"/>
              <a:gd name="connsiteX30" fmla="*/ 1620520 w 4282440"/>
              <a:gd name="connsiteY30" fmla="*/ 2926080 h 3454400"/>
              <a:gd name="connsiteX31" fmla="*/ 1508760 w 4282440"/>
              <a:gd name="connsiteY31" fmla="*/ 3032760 h 3454400"/>
              <a:gd name="connsiteX32" fmla="*/ 1351280 w 4282440"/>
              <a:gd name="connsiteY32" fmla="*/ 3159760 h 3454400"/>
              <a:gd name="connsiteX33" fmla="*/ 1214120 w 4282440"/>
              <a:gd name="connsiteY33" fmla="*/ 3251200 h 3454400"/>
              <a:gd name="connsiteX34" fmla="*/ 1010920 w 4282440"/>
              <a:gd name="connsiteY34" fmla="*/ 3342640 h 3454400"/>
              <a:gd name="connsiteX35" fmla="*/ 833120 w 4282440"/>
              <a:gd name="connsiteY35" fmla="*/ 3418840 h 3454400"/>
              <a:gd name="connsiteX36" fmla="*/ 538480 w 4282440"/>
              <a:gd name="connsiteY36" fmla="*/ 3454400 h 3454400"/>
              <a:gd name="connsiteX37" fmla="*/ 96520 w 4282440"/>
              <a:gd name="connsiteY37" fmla="*/ 3449320 h 3454400"/>
              <a:gd name="connsiteX38" fmla="*/ 30480 w 4282440"/>
              <a:gd name="connsiteY38" fmla="*/ 3398520 h 3454400"/>
              <a:gd name="connsiteX39" fmla="*/ 10160 w 4282440"/>
              <a:gd name="connsiteY39" fmla="*/ 3342640 h 3454400"/>
              <a:gd name="connsiteX40" fmla="*/ 0 w 4282440"/>
              <a:gd name="connsiteY40" fmla="*/ 3296920 h 3454400"/>
              <a:gd name="connsiteX41" fmla="*/ 0 w 4282440"/>
              <a:gd name="connsiteY41" fmla="*/ 2611120 h 3454400"/>
              <a:gd name="connsiteX42" fmla="*/ 25400 w 4282440"/>
              <a:gd name="connsiteY42" fmla="*/ 2550160 h 3454400"/>
              <a:gd name="connsiteX43" fmla="*/ 81280 w 4282440"/>
              <a:gd name="connsiteY43" fmla="*/ 2529840 h 3454400"/>
              <a:gd name="connsiteX44" fmla="*/ 152400 w 4282440"/>
              <a:gd name="connsiteY44" fmla="*/ 2514600 h 3454400"/>
              <a:gd name="connsiteX45" fmla="*/ 533400 w 4282440"/>
              <a:gd name="connsiteY45" fmla="*/ 2509520 h 3454400"/>
              <a:gd name="connsiteX46" fmla="*/ 609600 w 4282440"/>
              <a:gd name="connsiteY46" fmla="*/ 2484120 h 3454400"/>
              <a:gd name="connsiteX47" fmla="*/ 726440 w 4282440"/>
              <a:gd name="connsiteY47" fmla="*/ 2423160 h 3454400"/>
              <a:gd name="connsiteX48" fmla="*/ 960120 w 4282440"/>
              <a:gd name="connsiteY48" fmla="*/ 2214880 h 3454400"/>
              <a:gd name="connsiteX49" fmla="*/ 1534160 w 4282440"/>
              <a:gd name="connsiteY49" fmla="*/ 1681480 h 3454400"/>
              <a:gd name="connsiteX50" fmla="*/ 1128791 w 4282440"/>
              <a:gd name="connsiteY50" fmla="*/ 86831 h 3454400"/>
              <a:gd name="connsiteX0" fmla="*/ 1117600 w 4282440"/>
              <a:gd name="connsiteY0" fmla="*/ 0 h 3454400"/>
              <a:gd name="connsiteX1" fmla="*/ 1371600 w 4282440"/>
              <a:gd name="connsiteY1" fmla="*/ 172720 h 3454400"/>
              <a:gd name="connsiteX2" fmla="*/ 1717040 w 4282440"/>
              <a:gd name="connsiteY2" fmla="*/ 487680 h 3454400"/>
              <a:gd name="connsiteX3" fmla="*/ 1935480 w 4282440"/>
              <a:gd name="connsiteY3" fmla="*/ 721360 h 3454400"/>
              <a:gd name="connsiteX4" fmla="*/ 2138680 w 4282440"/>
              <a:gd name="connsiteY4" fmla="*/ 934720 h 3454400"/>
              <a:gd name="connsiteX5" fmla="*/ 2270760 w 4282440"/>
              <a:gd name="connsiteY5" fmla="*/ 1056640 h 3454400"/>
              <a:gd name="connsiteX6" fmla="*/ 2377440 w 4282440"/>
              <a:gd name="connsiteY6" fmla="*/ 1127760 h 3454400"/>
              <a:gd name="connsiteX7" fmla="*/ 2453640 w 4282440"/>
              <a:gd name="connsiteY7" fmla="*/ 1127760 h 3454400"/>
              <a:gd name="connsiteX8" fmla="*/ 3108960 w 4282440"/>
              <a:gd name="connsiteY8" fmla="*/ 1132840 h 3454400"/>
              <a:gd name="connsiteX9" fmla="*/ 3124200 w 4282440"/>
              <a:gd name="connsiteY9" fmla="*/ 548640 h 3454400"/>
              <a:gd name="connsiteX10" fmla="*/ 3124200 w 4282440"/>
              <a:gd name="connsiteY10" fmla="*/ 548640 h 3454400"/>
              <a:gd name="connsiteX11" fmla="*/ 3185160 w 4282440"/>
              <a:gd name="connsiteY11" fmla="*/ 528320 h 3454400"/>
              <a:gd name="connsiteX12" fmla="*/ 4251960 w 4282440"/>
              <a:gd name="connsiteY12" fmla="*/ 1569720 h 3454400"/>
              <a:gd name="connsiteX13" fmla="*/ 4282440 w 4282440"/>
              <a:gd name="connsiteY13" fmla="*/ 1595120 h 3454400"/>
              <a:gd name="connsiteX14" fmla="*/ 4282440 w 4282440"/>
              <a:gd name="connsiteY14" fmla="*/ 1630680 h 3454400"/>
              <a:gd name="connsiteX15" fmla="*/ 4282440 w 4282440"/>
              <a:gd name="connsiteY15" fmla="*/ 1671320 h 3454400"/>
              <a:gd name="connsiteX16" fmla="*/ 3200400 w 4282440"/>
              <a:gd name="connsiteY16" fmla="*/ 2758440 h 3454400"/>
              <a:gd name="connsiteX17" fmla="*/ 3164840 w 4282440"/>
              <a:gd name="connsiteY17" fmla="*/ 2763520 h 3454400"/>
              <a:gd name="connsiteX18" fmla="*/ 3139440 w 4282440"/>
              <a:gd name="connsiteY18" fmla="*/ 2763520 h 3454400"/>
              <a:gd name="connsiteX19" fmla="*/ 3129280 w 4282440"/>
              <a:gd name="connsiteY19" fmla="*/ 2738120 h 3454400"/>
              <a:gd name="connsiteX20" fmla="*/ 3119120 w 4282440"/>
              <a:gd name="connsiteY20" fmla="*/ 2702560 h 3454400"/>
              <a:gd name="connsiteX21" fmla="*/ 3119120 w 4282440"/>
              <a:gd name="connsiteY21" fmla="*/ 2169160 h 3454400"/>
              <a:gd name="connsiteX22" fmla="*/ 2433320 w 4282440"/>
              <a:gd name="connsiteY22" fmla="*/ 2159000 h 3454400"/>
              <a:gd name="connsiteX23" fmla="*/ 2387600 w 4282440"/>
              <a:gd name="connsiteY23" fmla="*/ 2179320 h 3454400"/>
              <a:gd name="connsiteX24" fmla="*/ 2331720 w 4282440"/>
              <a:gd name="connsiteY24" fmla="*/ 2214880 h 3454400"/>
              <a:gd name="connsiteX25" fmla="*/ 2255520 w 4282440"/>
              <a:gd name="connsiteY25" fmla="*/ 2265680 h 3454400"/>
              <a:gd name="connsiteX26" fmla="*/ 2164080 w 4282440"/>
              <a:gd name="connsiteY26" fmla="*/ 2346960 h 3454400"/>
              <a:gd name="connsiteX27" fmla="*/ 2072640 w 4282440"/>
              <a:gd name="connsiteY27" fmla="*/ 2443480 h 3454400"/>
              <a:gd name="connsiteX28" fmla="*/ 1838960 w 4282440"/>
              <a:gd name="connsiteY28" fmla="*/ 2692400 h 3454400"/>
              <a:gd name="connsiteX29" fmla="*/ 1620520 w 4282440"/>
              <a:gd name="connsiteY29" fmla="*/ 2926080 h 3454400"/>
              <a:gd name="connsiteX30" fmla="*/ 1508760 w 4282440"/>
              <a:gd name="connsiteY30" fmla="*/ 3032760 h 3454400"/>
              <a:gd name="connsiteX31" fmla="*/ 1351280 w 4282440"/>
              <a:gd name="connsiteY31" fmla="*/ 3159760 h 3454400"/>
              <a:gd name="connsiteX32" fmla="*/ 1214120 w 4282440"/>
              <a:gd name="connsiteY32" fmla="*/ 3251200 h 3454400"/>
              <a:gd name="connsiteX33" fmla="*/ 1010920 w 4282440"/>
              <a:gd name="connsiteY33" fmla="*/ 3342640 h 3454400"/>
              <a:gd name="connsiteX34" fmla="*/ 833120 w 4282440"/>
              <a:gd name="connsiteY34" fmla="*/ 3418840 h 3454400"/>
              <a:gd name="connsiteX35" fmla="*/ 538480 w 4282440"/>
              <a:gd name="connsiteY35" fmla="*/ 3454400 h 3454400"/>
              <a:gd name="connsiteX36" fmla="*/ 96520 w 4282440"/>
              <a:gd name="connsiteY36" fmla="*/ 3449320 h 3454400"/>
              <a:gd name="connsiteX37" fmla="*/ 30480 w 4282440"/>
              <a:gd name="connsiteY37" fmla="*/ 3398520 h 3454400"/>
              <a:gd name="connsiteX38" fmla="*/ 10160 w 4282440"/>
              <a:gd name="connsiteY38" fmla="*/ 3342640 h 3454400"/>
              <a:gd name="connsiteX39" fmla="*/ 0 w 4282440"/>
              <a:gd name="connsiteY39" fmla="*/ 3296920 h 3454400"/>
              <a:gd name="connsiteX40" fmla="*/ 0 w 4282440"/>
              <a:gd name="connsiteY40" fmla="*/ 2611120 h 3454400"/>
              <a:gd name="connsiteX41" fmla="*/ 25400 w 4282440"/>
              <a:gd name="connsiteY41" fmla="*/ 2550160 h 3454400"/>
              <a:gd name="connsiteX42" fmla="*/ 81280 w 4282440"/>
              <a:gd name="connsiteY42" fmla="*/ 2529840 h 3454400"/>
              <a:gd name="connsiteX43" fmla="*/ 152400 w 4282440"/>
              <a:gd name="connsiteY43" fmla="*/ 2514600 h 3454400"/>
              <a:gd name="connsiteX44" fmla="*/ 533400 w 4282440"/>
              <a:gd name="connsiteY44" fmla="*/ 2509520 h 3454400"/>
              <a:gd name="connsiteX45" fmla="*/ 609600 w 4282440"/>
              <a:gd name="connsiteY45" fmla="*/ 2484120 h 3454400"/>
              <a:gd name="connsiteX46" fmla="*/ 726440 w 4282440"/>
              <a:gd name="connsiteY46" fmla="*/ 2423160 h 3454400"/>
              <a:gd name="connsiteX47" fmla="*/ 960120 w 4282440"/>
              <a:gd name="connsiteY47" fmla="*/ 2214880 h 3454400"/>
              <a:gd name="connsiteX48" fmla="*/ 1534160 w 4282440"/>
              <a:gd name="connsiteY48" fmla="*/ 1681480 h 3454400"/>
              <a:gd name="connsiteX49" fmla="*/ 1128791 w 4282440"/>
              <a:gd name="connsiteY49" fmla="*/ 86831 h 3454400"/>
              <a:gd name="connsiteX0" fmla="*/ 1117600 w 4282440"/>
              <a:gd name="connsiteY0" fmla="*/ 0 h 3454400"/>
              <a:gd name="connsiteX1" fmla="*/ 1371600 w 4282440"/>
              <a:gd name="connsiteY1" fmla="*/ 172720 h 3454400"/>
              <a:gd name="connsiteX2" fmla="*/ 1935480 w 4282440"/>
              <a:gd name="connsiteY2" fmla="*/ 721360 h 3454400"/>
              <a:gd name="connsiteX3" fmla="*/ 2138680 w 4282440"/>
              <a:gd name="connsiteY3" fmla="*/ 934720 h 3454400"/>
              <a:gd name="connsiteX4" fmla="*/ 2270760 w 4282440"/>
              <a:gd name="connsiteY4" fmla="*/ 1056640 h 3454400"/>
              <a:gd name="connsiteX5" fmla="*/ 2377440 w 4282440"/>
              <a:gd name="connsiteY5" fmla="*/ 1127760 h 3454400"/>
              <a:gd name="connsiteX6" fmla="*/ 2453640 w 4282440"/>
              <a:gd name="connsiteY6" fmla="*/ 1127760 h 3454400"/>
              <a:gd name="connsiteX7" fmla="*/ 3108960 w 4282440"/>
              <a:gd name="connsiteY7" fmla="*/ 1132840 h 3454400"/>
              <a:gd name="connsiteX8" fmla="*/ 3124200 w 4282440"/>
              <a:gd name="connsiteY8" fmla="*/ 548640 h 3454400"/>
              <a:gd name="connsiteX9" fmla="*/ 3124200 w 4282440"/>
              <a:gd name="connsiteY9" fmla="*/ 548640 h 3454400"/>
              <a:gd name="connsiteX10" fmla="*/ 3185160 w 4282440"/>
              <a:gd name="connsiteY10" fmla="*/ 528320 h 3454400"/>
              <a:gd name="connsiteX11" fmla="*/ 4251960 w 4282440"/>
              <a:gd name="connsiteY11" fmla="*/ 1569720 h 3454400"/>
              <a:gd name="connsiteX12" fmla="*/ 4282440 w 4282440"/>
              <a:gd name="connsiteY12" fmla="*/ 1595120 h 3454400"/>
              <a:gd name="connsiteX13" fmla="*/ 4282440 w 4282440"/>
              <a:gd name="connsiteY13" fmla="*/ 1630680 h 3454400"/>
              <a:gd name="connsiteX14" fmla="*/ 4282440 w 4282440"/>
              <a:gd name="connsiteY14" fmla="*/ 1671320 h 3454400"/>
              <a:gd name="connsiteX15" fmla="*/ 3200400 w 4282440"/>
              <a:gd name="connsiteY15" fmla="*/ 2758440 h 3454400"/>
              <a:gd name="connsiteX16" fmla="*/ 3164840 w 4282440"/>
              <a:gd name="connsiteY16" fmla="*/ 2763520 h 3454400"/>
              <a:gd name="connsiteX17" fmla="*/ 3139440 w 4282440"/>
              <a:gd name="connsiteY17" fmla="*/ 2763520 h 3454400"/>
              <a:gd name="connsiteX18" fmla="*/ 3129280 w 4282440"/>
              <a:gd name="connsiteY18" fmla="*/ 2738120 h 3454400"/>
              <a:gd name="connsiteX19" fmla="*/ 3119120 w 4282440"/>
              <a:gd name="connsiteY19" fmla="*/ 2702560 h 3454400"/>
              <a:gd name="connsiteX20" fmla="*/ 3119120 w 4282440"/>
              <a:gd name="connsiteY20" fmla="*/ 2169160 h 3454400"/>
              <a:gd name="connsiteX21" fmla="*/ 2433320 w 4282440"/>
              <a:gd name="connsiteY21" fmla="*/ 2159000 h 3454400"/>
              <a:gd name="connsiteX22" fmla="*/ 2387600 w 4282440"/>
              <a:gd name="connsiteY22" fmla="*/ 2179320 h 3454400"/>
              <a:gd name="connsiteX23" fmla="*/ 2331720 w 4282440"/>
              <a:gd name="connsiteY23" fmla="*/ 2214880 h 3454400"/>
              <a:gd name="connsiteX24" fmla="*/ 2255520 w 4282440"/>
              <a:gd name="connsiteY24" fmla="*/ 2265680 h 3454400"/>
              <a:gd name="connsiteX25" fmla="*/ 2164080 w 4282440"/>
              <a:gd name="connsiteY25" fmla="*/ 2346960 h 3454400"/>
              <a:gd name="connsiteX26" fmla="*/ 2072640 w 4282440"/>
              <a:gd name="connsiteY26" fmla="*/ 2443480 h 3454400"/>
              <a:gd name="connsiteX27" fmla="*/ 1838960 w 4282440"/>
              <a:gd name="connsiteY27" fmla="*/ 2692400 h 3454400"/>
              <a:gd name="connsiteX28" fmla="*/ 1620520 w 4282440"/>
              <a:gd name="connsiteY28" fmla="*/ 2926080 h 3454400"/>
              <a:gd name="connsiteX29" fmla="*/ 1508760 w 4282440"/>
              <a:gd name="connsiteY29" fmla="*/ 3032760 h 3454400"/>
              <a:gd name="connsiteX30" fmla="*/ 1351280 w 4282440"/>
              <a:gd name="connsiteY30" fmla="*/ 3159760 h 3454400"/>
              <a:gd name="connsiteX31" fmla="*/ 1214120 w 4282440"/>
              <a:gd name="connsiteY31" fmla="*/ 3251200 h 3454400"/>
              <a:gd name="connsiteX32" fmla="*/ 1010920 w 4282440"/>
              <a:gd name="connsiteY32" fmla="*/ 3342640 h 3454400"/>
              <a:gd name="connsiteX33" fmla="*/ 833120 w 4282440"/>
              <a:gd name="connsiteY33" fmla="*/ 3418840 h 3454400"/>
              <a:gd name="connsiteX34" fmla="*/ 538480 w 4282440"/>
              <a:gd name="connsiteY34" fmla="*/ 3454400 h 3454400"/>
              <a:gd name="connsiteX35" fmla="*/ 96520 w 4282440"/>
              <a:gd name="connsiteY35" fmla="*/ 3449320 h 3454400"/>
              <a:gd name="connsiteX36" fmla="*/ 30480 w 4282440"/>
              <a:gd name="connsiteY36" fmla="*/ 3398520 h 3454400"/>
              <a:gd name="connsiteX37" fmla="*/ 10160 w 4282440"/>
              <a:gd name="connsiteY37" fmla="*/ 3342640 h 3454400"/>
              <a:gd name="connsiteX38" fmla="*/ 0 w 4282440"/>
              <a:gd name="connsiteY38" fmla="*/ 3296920 h 3454400"/>
              <a:gd name="connsiteX39" fmla="*/ 0 w 4282440"/>
              <a:gd name="connsiteY39" fmla="*/ 2611120 h 3454400"/>
              <a:gd name="connsiteX40" fmla="*/ 25400 w 4282440"/>
              <a:gd name="connsiteY40" fmla="*/ 2550160 h 3454400"/>
              <a:gd name="connsiteX41" fmla="*/ 81280 w 4282440"/>
              <a:gd name="connsiteY41" fmla="*/ 2529840 h 3454400"/>
              <a:gd name="connsiteX42" fmla="*/ 152400 w 4282440"/>
              <a:gd name="connsiteY42" fmla="*/ 2514600 h 3454400"/>
              <a:gd name="connsiteX43" fmla="*/ 533400 w 4282440"/>
              <a:gd name="connsiteY43" fmla="*/ 2509520 h 3454400"/>
              <a:gd name="connsiteX44" fmla="*/ 609600 w 4282440"/>
              <a:gd name="connsiteY44" fmla="*/ 2484120 h 3454400"/>
              <a:gd name="connsiteX45" fmla="*/ 726440 w 4282440"/>
              <a:gd name="connsiteY45" fmla="*/ 2423160 h 3454400"/>
              <a:gd name="connsiteX46" fmla="*/ 960120 w 4282440"/>
              <a:gd name="connsiteY46" fmla="*/ 2214880 h 3454400"/>
              <a:gd name="connsiteX47" fmla="*/ 1534160 w 4282440"/>
              <a:gd name="connsiteY47" fmla="*/ 1681480 h 3454400"/>
              <a:gd name="connsiteX48" fmla="*/ 1128791 w 4282440"/>
              <a:gd name="connsiteY48" fmla="*/ 86831 h 3454400"/>
              <a:gd name="connsiteX0" fmla="*/ 1117600 w 4282440"/>
              <a:gd name="connsiteY0" fmla="*/ 0 h 3454400"/>
              <a:gd name="connsiteX1" fmla="*/ 1371600 w 4282440"/>
              <a:gd name="connsiteY1" fmla="*/ 172720 h 3454400"/>
              <a:gd name="connsiteX2" fmla="*/ 2138680 w 4282440"/>
              <a:gd name="connsiteY2" fmla="*/ 934720 h 3454400"/>
              <a:gd name="connsiteX3" fmla="*/ 2270760 w 4282440"/>
              <a:gd name="connsiteY3" fmla="*/ 1056640 h 3454400"/>
              <a:gd name="connsiteX4" fmla="*/ 2377440 w 4282440"/>
              <a:gd name="connsiteY4" fmla="*/ 1127760 h 3454400"/>
              <a:gd name="connsiteX5" fmla="*/ 2453640 w 4282440"/>
              <a:gd name="connsiteY5" fmla="*/ 1127760 h 3454400"/>
              <a:gd name="connsiteX6" fmla="*/ 3108960 w 4282440"/>
              <a:gd name="connsiteY6" fmla="*/ 1132840 h 3454400"/>
              <a:gd name="connsiteX7" fmla="*/ 3124200 w 4282440"/>
              <a:gd name="connsiteY7" fmla="*/ 548640 h 3454400"/>
              <a:gd name="connsiteX8" fmla="*/ 3124200 w 4282440"/>
              <a:gd name="connsiteY8" fmla="*/ 548640 h 3454400"/>
              <a:gd name="connsiteX9" fmla="*/ 3185160 w 4282440"/>
              <a:gd name="connsiteY9" fmla="*/ 528320 h 3454400"/>
              <a:gd name="connsiteX10" fmla="*/ 4251960 w 4282440"/>
              <a:gd name="connsiteY10" fmla="*/ 1569720 h 3454400"/>
              <a:gd name="connsiteX11" fmla="*/ 4282440 w 4282440"/>
              <a:gd name="connsiteY11" fmla="*/ 1595120 h 3454400"/>
              <a:gd name="connsiteX12" fmla="*/ 4282440 w 4282440"/>
              <a:gd name="connsiteY12" fmla="*/ 1630680 h 3454400"/>
              <a:gd name="connsiteX13" fmla="*/ 4282440 w 4282440"/>
              <a:gd name="connsiteY13" fmla="*/ 1671320 h 3454400"/>
              <a:gd name="connsiteX14" fmla="*/ 3200400 w 4282440"/>
              <a:gd name="connsiteY14" fmla="*/ 2758440 h 3454400"/>
              <a:gd name="connsiteX15" fmla="*/ 3164840 w 4282440"/>
              <a:gd name="connsiteY15" fmla="*/ 2763520 h 3454400"/>
              <a:gd name="connsiteX16" fmla="*/ 3139440 w 4282440"/>
              <a:gd name="connsiteY16" fmla="*/ 2763520 h 3454400"/>
              <a:gd name="connsiteX17" fmla="*/ 3129280 w 4282440"/>
              <a:gd name="connsiteY17" fmla="*/ 2738120 h 3454400"/>
              <a:gd name="connsiteX18" fmla="*/ 3119120 w 4282440"/>
              <a:gd name="connsiteY18" fmla="*/ 2702560 h 3454400"/>
              <a:gd name="connsiteX19" fmla="*/ 3119120 w 4282440"/>
              <a:gd name="connsiteY19" fmla="*/ 2169160 h 3454400"/>
              <a:gd name="connsiteX20" fmla="*/ 2433320 w 4282440"/>
              <a:gd name="connsiteY20" fmla="*/ 2159000 h 3454400"/>
              <a:gd name="connsiteX21" fmla="*/ 2387600 w 4282440"/>
              <a:gd name="connsiteY21" fmla="*/ 2179320 h 3454400"/>
              <a:gd name="connsiteX22" fmla="*/ 2331720 w 4282440"/>
              <a:gd name="connsiteY22" fmla="*/ 2214880 h 3454400"/>
              <a:gd name="connsiteX23" fmla="*/ 2255520 w 4282440"/>
              <a:gd name="connsiteY23" fmla="*/ 2265680 h 3454400"/>
              <a:gd name="connsiteX24" fmla="*/ 2164080 w 4282440"/>
              <a:gd name="connsiteY24" fmla="*/ 2346960 h 3454400"/>
              <a:gd name="connsiteX25" fmla="*/ 2072640 w 4282440"/>
              <a:gd name="connsiteY25" fmla="*/ 2443480 h 3454400"/>
              <a:gd name="connsiteX26" fmla="*/ 1838960 w 4282440"/>
              <a:gd name="connsiteY26" fmla="*/ 2692400 h 3454400"/>
              <a:gd name="connsiteX27" fmla="*/ 1620520 w 4282440"/>
              <a:gd name="connsiteY27" fmla="*/ 2926080 h 3454400"/>
              <a:gd name="connsiteX28" fmla="*/ 1508760 w 4282440"/>
              <a:gd name="connsiteY28" fmla="*/ 3032760 h 3454400"/>
              <a:gd name="connsiteX29" fmla="*/ 1351280 w 4282440"/>
              <a:gd name="connsiteY29" fmla="*/ 3159760 h 3454400"/>
              <a:gd name="connsiteX30" fmla="*/ 1214120 w 4282440"/>
              <a:gd name="connsiteY30" fmla="*/ 3251200 h 3454400"/>
              <a:gd name="connsiteX31" fmla="*/ 1010920 w 4282440"/>
              <a:gd name="connsiteY31" fmla="*/ 3342640 h 3454400"/>
              <a:gd name="connsiteX32" fmla="*/ 833120 w 4282440"/>
              <a:gd name="connsiteY32" fmla="*/ 3418840 h 3454400"/>
              <a:gd name="connsiteX33" fmla="*/ 538480 w 4282440"/>
              <a:gd name="connsiteY33" fmla="*/ 3454400 h 3454400"/>
              <a:gd name="connsiteX34" fmla="*/ 96520 w 4282440"/>
              <a:gd name="connsiteY34" fmla="*/ 3449320 h 3454400"/>
              <a:gd name="connsiteX35" fmla="*/ 30480 w 4282440"/>
              <a:gd name="connsiteY35" fmla="*/ 3398520 h 3454400"/>
              <a:gd name="connsiteX36" fmla="*/ 10160 w 4282440"/>
              <a:gd name="connsiteY36" fmla="*/ 3342640 h 3454400"/>
              <a:gd name="connsiteX37" fmla="*/ 0 w 4282440"/>
              <a:gd name="connsiteY37" fmla="*/ 3296920 h 3454400"/>
              <a:gd name="connsiteX38" fmla="*/ 0 w 4282440"/>
              <a:gd name="connsiteY38" fmla="*/ 2611120 h 3454400"/>
              <a:gd name="connsiteX39" fmla="*/ 25400 w 4282440"/>
              <a:gd name="connsiteY39" fmla="*/ 2550160 h 3454400"/>
              <a:gd name="connsiteX40" fmla="*/ 81280 w 4282440"/>
              <a:gd name="connsiteY40" fmla="*/ 2529840 h 3454400"/>
              <a:gd name="connsiteX41" fmla="*/ 152400 w 4282440"/>
              <a:gd name="connsiteY41" fmla="*/ 2514600 h 3454400"/>
              <a:gd name="connsiteX42" fmla="*/ 533400 w 4282440"/>
              <a:gd name="connsiteY42" fmla="*/ 2509520 h 3454400"/>
              <a:gd name="connsiteX43" fmla="*/ 609600 w 4282440"/>
              <a:gd name="connsiteY43" fmla="*/ 2484120 h 3454400"/>
              <a:gd name="connsiteX44" fmla="*/ 726440 w 4282440"/>
              <a:gd name="connsiteY44" fmla="*/ 2423160 h 3454400"/>
              <a:gd name="connsiteX45" fmla="*/ 960120 w 4282440"/>
              <a:gd name="connsiteY45" fmla="*/ 2214880 h 3454400"/>
              <a:gd name="connsiteX46" fmla="*/ 1534160 w 4282440"/>
              <a:gd name="connsiteY46" fmla="*/ 1681480 h 3454400"/>
              <a:gd name="connsiteX47" fmla="*/ 1128791 w 4282440"/>
              <a:gd name="connsiteY47" fmla="*/ 86831 h 3454400"/>
              <a:gd name="connsiteX0" fmla="*/ 1117600 w 4282440"/>
              <a:gd name="connsiteY0" fmla="*/ 0 h 3454400"/>
              <a:gd name="connsiteX1" fmla="*/ 2138680 w 4282440"/>
              <a:gd name="connsiteY1" fmla="*/ 934720 h 3454400"/>
              <a:gd name="connsiteX2" fmla="*/ 2270760 w 4282440"/>
              <a:gd name="connsiteY2" fmla="*/ 1056640 h 3454400"/>
              <a:gd name="connsiteX3" fmla="*/ 2377440 w 4282440"/>
              <a:gd name="connsiteY3" fmla="*/ 1127760 h 3454400"/>
              <a:gd name="connsiteX4" fmla="*/ 2453640 w 4282440"/>
              <a:gd name="connsiteY4" fmla="*/ 1127760 h 3454400"/>
              <a:gd name="connsiteX5" fmla="*/ 3108960 w 4282440"/>
              <a:gd name="connsiteY5" fmla="*/ 1132840 h 3454400"/>
              <a:gd name="connsiteX6" fmla="*/ 3124200 w 4282440"/>
              <a:gd name="connsiteY6" fmla="*/ 548640 h 3454400"/>
              <a:gd name="connsiteX7" fmla="*/ 3124200 w 4282440"/>
              <a:gd name="connsiteY7" fmla="*/ 548640 h 3454400"/>
              <a:gd name="connsiteX8" fmla="*/ 3185160 w 4282440"/>
              <a:gd name="connsiteY8" fmla="*/ 528320 h 3454400"/>
              <a:gd name="connsiteX9" fmla="*/ 4251960 w 4282440"/>
              <a:gd name="connsiteY9" fmla="*/ 1569720 h 3454400"/>
              <a:gd name="connsiteX10" fmla="*/ 4282440 w 4282440"/>
              <a:gd name="connsiteY10" fmla="*/ 1595120 h 3454400"/>
              <a:gd name="connsiteX11" fmla="*/ 4282440 w 4282440"/>
              <a:gd name="connsiteY11" fmla="*/ 1630680 h 3454400"/>
              <a:gd name="connsiteX12" fmla="*/ 4282440 w 4282440"/>
              <a:gd name="connsiteY12" fmla="*/ 1671320 h 3454400"/>
              <a:gd name="connsiteX13" fmla="*/ 3200400 w 4282440"/>
              <a:gd name="connsiteY13" fmla="*/ 2758440 h 3454400"/>
              <a:gd name="connsiteX14" fmla="*/ 3164840 w 4282440"/>
              <a:gd name="connsiteY14" fmla="*/ 2763520 h 3454400"/>
              <a:gd name="connsiteX15" fmla="*/ 3139440 w 4282440"/>
              <a:gd name="connsiteY15" fmla="*/ 2763520 h 3454400"/>
              <a:gd name="connsiteX16" fmla="*/ 3129280 w 4282440"/>
              <a:gd name="connsiteY16" fmla="*/ 2738120 h 3454400"/>
              <a:gd name="connsiteX17" fmla="*/ 3119120 w 4282440"/>
              <a:gd name="connsiteY17" fmla="*/ 2702560 h 3454400"/>
              <a:gd name="connsiteX18" fmla="*/ 3119120 w 4282440"/>
              <a:gd name="connsiteY18" fmla="*/ 2169160 h 3454400"/>
              <a:gd name="connsiteX19" fmla="*/ 2433320 w 4282440"/>
              <a:gd name="connsiteY19" fmla="*/ 2159000 h 3454400"/>
              <a:gd name="connsiteX20" fmla="*/ 2387600 w 4282440"/>
              <a:gd name="connsiteY20" fmla="*/ 2179320 h 3454400"/>
              <a:gd name="connsiteX21" fmla="*/ 2331720 w 4282440"/>
              <a:gd name="connsiteY21" fmla="*/ 2214880 h 3454400"/>
              <a:gd name="connsiteX22" fmla="*/ 2255520 w 4282440"/>
              <a:gd name="connsiteY22" fmla="*/ 2265680 h 3454400"/>
              <a:gd name="connsiteX23" fmla="*/ 2164080 w 4282440"/>
              <a:gd name="connsiteY23" fmla="*/ 2346960 h 3454400"/>
              <a:gd name="connsiteX24" fmla="*/ 2072640 w 4282440"/>
              <a:gd name="connsiteY24" fmla="*/ 2443480 h 3454400"/>
              <a:gd name="connsiteX25" fmla="*/ 1838960 w 4282440"/>
              <a:gd name="connsiteY25" fmla="*/ 2692400 h 3454400"/>
              <a:gd name="connsiteX26" fmla="*/ 1620520 w 4282440"/>
              <a:gd name="connsiteY26" fmla="*/ 2926080 h 3454400"/>
              <a:gd name="connsiteX27" fmla="*/ 1508760 w 4282440"/>
              <a:gd name="connsiteY27" fmla="*/ 3032760 h 3454400"/>
              <a:gd name="connsiteX28" fmla="*/ 1351280 w 4282440"/>
              <a:gd name="connsiteY28" fmla="*/ 3159760 h 3454400"/>
              <a:gd name="connsiteX29" fmla="*/ 1214120 w 4282440"/>
              <a:gd name="connsiteY29" fmla="*/ 3251200 h 3454400"/>
              <a:gd name="connsiteX30" fmla="*/ 1010920 w 4282440"/>
              <a:gd name="connsiteY30" fmla="*/ 3342640 h 3454400"/>
              <a:gd name="connsiteX31" fmla="*/ 833120 w 4282440"/>
              <a:gd name="connsiteY31" fmla="*/ 3418840 h 3454400"/>
              <a:gd name="connsiteX32" fmla="*/ 538480 w 4282440"/>
              <a:gd name="connsiteY32" fmla="*/ 3454400 h 3454400"/>
              <a:gd name="connsiteX33" fmla="*/ 96520 w 4282440"/>
              <a:gd name="connsiteY33" fmla="*/ 3449320 h 3454400"/>
              <a:gd name="connsiteX34" fmla="*/ 30480 w 4282440"/>
              <a:gd name="connsiteY34" fmla="*/ 3398520 h 3454400"/>
              <a:gd name="connsiteX35" fmla="*/ 10160 w 4282440"/>
              <a:gd name="connsiteY35" fmla="*/ 3342640 h 3454400"/>
              <a:gd name="connsiteX36" fmla="*/ 0 w 4282440"/>
              <a:gd name="connsiteY36" fmla="*/ 3296920 h 3454400"/>
              <a:gd name="connsiteX37" fmla="*/ 0 w 4282440"/>
              <a:gd name="connsiteY37" fmla="*/ 2611120 h 3454400"/>
              <a:gd name="connsiteX38" fmla="*/ 25400 w 4282440"/>
              <a:gd name="connsiteY38" fmla="*/ 2550160 h 3454400"/>
              <a:gd name="connsiteX39" fmla="*/ 81280 w 4282440"/>
              <a:gd name="connsiteY39" fmla="*/ 2529840 h 3454400"/>
              <a:gd name="connsiteX40" fmla="*/ 152400 w 4282440"/>
              <a:gd name="connsiteY40" fmla="*/ 2514600 h 3454400"/>
              <a:gd name="connsiteX41" fmla="*/ 533400 w 4282440"/>
              <a:gd name="connsiteY41" fmla="*/ 2509520 h 3454400"/>
              <a:gd name="connsiteX42" fmla="*/ 609600 w 4282440"/>
              <a:gd name="connsiteY42" fmla="*/ 2484120 h 3454400"/>
              <a:gd name="connsiteX43" fmla="*/ 726440 w 4282440"/>
              <a:gd name="connsiteY43" fmla="*/ 2423160 h 3454400"/>
              <a:gd name="connsiteX44" fmla="*/ 960120 w 4282440"/>
              <a:gd name="connsiteY44" fmla="*/ 2214880 h 3454400"/>
              <a:gd name="connsiteX45" fmla="*/ 1534160 w 4282440"/>
              <a:gd name="connsiteY45" fmla="*/ 1681480 h 3454400"/>
              <a:gd name="connsiteX46" fmla="*/ 1128791 w 4282440"/>
              <a:gd name="connsiteY46" fmla="*/ 86831 h 3454400"/>
              <a:gd name="connsiteX0" fmla="*/ 1117600 w 4282440"/>
              <a:gd name="connsiteY0" fmla="*/ 0 h 3454400"/>
              <a:gd name="connsiteX1" fmla="*/ 2138680 w 4282440"/>
              <a:gd name="connsiteY1" fmla="*/ 934720 h 3454400"/>
              <a:gd name="connsiteX2" fmla="*/ 2270760 w 4282440"/>
              <a:gd name="connsiteY2" fmla="*/ 1056640 h 3454400"/>
              <a:gd name="connsiteX3" fmla="*/ 2377440 w 4282440"/>
              <a:gd name="connsiteY3" fmla="*/ 1127760 h 3454400"/>
              <a:gd name="connsiteX4" fmla="*/ 2453640 w 4282440"/>
              <a:gd name="connsiteY4" fmla="*/ 1127760 h 3454400"/>
              <a:gd name="connsiteX5" fmla="*/ 3108960 w 4282440"/>
              <a:gd name="connsiteY5" fmla="*/ 1132840 h 3454400"/>
              <a:gd name="connsiteX6" fmla="*/ 3124200 w 4282440"/>
              <a:gd name="connsiteY6" fmla="*/ 548640 h 3454400"/>
              <a:gd name="connsiteX7" fmla="*/ 3124200 w 4282440"/>
              <a:gd name="connsiteY7" fmla="*/ 548640 h 3454400"/>
              <a:gd name="connsiteX8" fmla="*/ 3185160 w 4282440"/>
              <a:gd name="connsiteY8" fmla="*/ 528320 h 3454400"/>
              <a:gd name="connsiteX9" fmla="*/ 4251960 w 4282440"/>
              <a:gd name="connsiteY9" fmla="*/ 1569720 h 3454400"/>
              <a:gd name="connsiteX10" fmla="*/ 4282440 w 4282440"/>
              <a:gd name="connsiteY10" fmla="*/ 1595120 h 3454400"/>
              <a:gd name="connsiteX11" fmla="*/ 4282440 w 4282440"/>
              <a:gd name="connsiteY11" fmla="*/ 1630680 h 3454400"/>
              <a:gd name="connsiteX12" fmla="*/ 4282440 w 4282440"/>
              <a:gd name="connsiteY12" fmla="*/ 1671320 h 3454400"/>
              <a:gd name="connsiteX13" fmla="*/ 3200400 w 4282440"/>
              <a:gd name="connsiteY13" fmla="*/ 2758440 h 3454400"/>
              <a:gd name="connsiteX14" fmla="*/ 3164840 w 4282440"/>
              <a:gd name="connsiteY14" fmla="*/ 2763520 h 3454400"/>
              <a:gd name="connsiteX15" fmla="*/ 3139440 w 4282440"/>
              <a:gd name="connsiteY15" fmla="*/ 2763520 h 3454400"/>
              <a:gd name="connsiteX16" fmla="*/ 3129280 w 4282440"/>
              <a:gd name="connsiteY16" fmla="*/ 2738120 h 3454400"/>
              <a:gd name="connsiteX17" fmla="*/ 3119120 w 4282440"/>
              <a:gd name="connsiteY17" fmla="*/ 2702560 h 3454400"/>
              <a:gd name="connsiteX18" fmla="*/ 3119120 w 4282440"/>
              <a:gd name="connsiteY18" fmla="*/ 2169160 h 3454400"/>
              <a:gd name="connsiteX19" fmla="*/ 2433320 w 4282440"/>
              <a:gd name="connsiteY19" fmla="*/ 2159000 h 3454400"/>
              <a:gd name="connsiteX20" fmla="*/ 2387600 w 4282440"/>
              <a:gd name="connsiteY20" fmla="*/ 2179320 h 3454400"/>
              <a:gd name="connsiteX21" fmla="*/ 2331720 w 4282440"/>
              <a:gd name="connsiteY21" fmla="*/ 2214880 h 3454400"/>
              <a:gd name="connsiteX22" fmla="*/ 2255520 w 4282440"/>
              <a:gd name="connsiteY22" fmla="*/ 2265680 h 3454400"/>
              <a:gd name="connsiteX23" fmla="*/ 2164080 w 4282440"/>
              <a:gd name="connsiteY23" fmla="*/ 2346960 h 3454400"/>
              <a:gd name="connsiteX24" fmla="*/ 2072640 w 4282440"/>
              <a:gd name="connsiteY24" fmla="*/ 2443480 h 3454400"/>
              <a:gd name="connsiteX25" fmla="*/ 1838960 w 4282440"/>
              <a:gd name="connsiteY25" fmla="*/ 2692400 h 3454400"/>
              <a:gd name="connsiteX26" fmla="*/ 1620520 w 4282440"/>
              <a:gd name="connsiteY26" fmla="*/ 2926080 h 3454400"/>
              <a:gd name="connsiteX27" fmla="*/ 1508760 w 4282440"/>
              <a:gd name="connsiteY27" fmla="*/ 3032760 h 3454400"/>
              <a:gd name="connsiteX28" fmla="*/ 1351280 w 4282440"/>
              <a:gd name="connsiteY28" fmla="*/ 3159760 h 3454400"/>
              <a:gd name="connsiteX29" fmla="*/ 1214120 w 4282440"/>
              <a:gd name="connsiteY29" fmla="*/ 3251200 h 3454400"/>
              <a:gd name="connsiteX30" fmla="*/ 1010920 w 4282440"/>
              <a:gd name="connsiteY30" fmla="*/ 3342640 h 3454400"/>
              <a:gd name="connsiteX31" fmla="*/ 833120 w 4282440"/>
              <a:gd name="connsiteY31" fmla="*/ 3418840 h 3454400"/>
              <a:gd name="connsiteX32" fmla="*/ 538480 w 4282440"/>
              <a:gd name="connsiteY32" fmla="*/ 3454400 h 3454400"/>
              <a:gd name="connsiteX33" fmla="*/ 96520 w 4282440"/>
              <a:gd name="connsiteY33" fmla="*/ 3449320 h 3454400"/>
              <a:gd name="connsiteX34" fmla="*/ 30480 w 4282440"/>
              <a:gd name="connsiteY34" fmla="*/ 3398520 h 3454400"/>
              <a:gd name="connsiteX35" fmla="*/ 10160 w 4282440"/>
              <a:gd name="connsiteY35" fmla="*/ 3342640 h 3454400"/>
              <a:gd name="connsiteX36" fmla="*/ 0 w 4282440"/>
              <a:gd name="connsiteY36" fmla="*/ 3296920 h 3454400"/>
              <a:gd name="connsiteX37" fmla="*/ 0 w 4282440"/>
              <a:gd name="connsiteY37" fmla="*/ 2611120 h 3454400"/>
              <a:gd name="connsiteX38" fmla="*/ 25400 w 4282440"/>
              <a:gd name="connsiteY38" fmla="*/ 2550160 h 3454400"/>
              <a:gd name="connsiteX39" fmla="*/ 81280 w 4282440"/>
              <a:gd name="connsiteY39" fmla="*/ 2529840 h 3454400"/>
              <a:gd name="connsiteX40" fmla="*/ 152400 w 4282440"/>
              <a:gd name="connsiteY40" fmla="*/ 2514600 h 3454400"/>
              <a:gd name="connsiteX41" fmla="*/ 533400 w 4282440"/>
              <a:gd name="connsiteY41" fmla="*/ 2509520 h 3454400"/>
              <a:gd name="connsiteX42" fmla="*/ 609600 w 4282440"/>
              <a:gd name="connsiteY42" fmla="*/ 2484120 h 3454400"/>
              <a:gd name="connsiteX43" fmla="*/ 726440 w 4282440"/>
              <a:gd name="connsiteY43" fmla="*/ 2423160 h 3454400"/>
              <a:gd name="connsiteX44" fmla="*/ 960120 w 4282440"/>
              <a:gd name="connsiteY44" fmla="*/ 2214880 h 3454400"/>
              <a:gd name="connsiteX45" fmla="*/ 1534160 w 4282440"/>
              <a:gd name="connsiteY45" fmla="*/ 1681480 h 3454400"/>
              <a:gd name="connsiteX46" fmla="*/ 1979463 w 4282440"/>
              <a:gd name="connsiteY46" fmla="*/ 1127432 h 3454400"/>
              <a:gd name="connsiteX0" fmla="*/ 2199595 w 4282440"/>
              <a:gd name="connsiteY0" fmla="*/ 653505 h 2926081"/>
              <a:gd name="connsiteX1" fmla="*/ 2138680 w 4282440"/>
              <a:gd name="connsiteY1" fmla="*/ 406401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2199595 w 4282440"/>
              <a:gd name="connsiteY0" fmla="*/ 653503 h 2926079"/>
              <a:gd name="connsiteX1" fmla="*/ 2138680 w 4282440"/>
              <a:gd name="connsiteY1" fmla="*/ 406399 h 2926079"/>
              <a:gd name="connsiteX2" fmla="*/ 2270760 w 4282440"/>
              <a:gd name="connsiteY2" fmla="*/ 528319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138680 w 4282440"/>
              <a:gd name="connsiteY1" fmla="*/ 406401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086444 w 4282440"/>
              <a:gd name="connsiteY1" fmla="*/ 443563 h 2926079"/>
              <a:gd name="connsiteX2" fmla="*/ 2270760 w 4282440"/>
              <a:gd name="connsiteY2" fmla="*/ 528319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086444 w 4282440"/>
              <a:gd name="connsiteY1" fmla="*/ 443565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202105 w 4282440"/>
              <a:gd name="connsiteY1" fmla="*/ 514176 h 2926079"/>
              <a:gd name="connsiteX2" fmla="*/ 2270760 w 4282440"/>
              <a:gd name="connsiteY2" fmla="*/ 528319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131215 w 4282440"/>
              <a:gd name="connsiteY1" fmla="*/ 510462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131215 w 4282440"/>
              <a:gd name="connsiteY1" fmla="*/ 510460 h 2926079"/>
              <a:gd name="connsiteX2" fmla="*/ 2270760 w 4282440"/>
              <a:gd name="connsiteY2" fmla="*/ 528319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131215 w 4282440"/>
              <a:gd name="connsiteY1" fmla="*/ 510462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131215 w 4282440"/>
              <a:gd name="connsiteY1" fmla="*/ 510460 h 2926079"/>
              <a:gd name="connsiteX2" fmla="*/ 2225988 w 4282440"/>
              <a:gd name="connsiteY2" fmla="*/ 580350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101367 w 4282440"/>
              <a:gd name="connsiteY1" fmla="*/ 588507 h 2926081"/>
              <a:gd name="connsiteX2" fmla="*/ 2225988 w 4282440"/>
              <a:gd name="connsiteY2" fmla="*/ 580352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105099 w 4282440"/>
              <a:gd name="connsiteY1" fmla="*/ 573639 h 2926079"/>
              <a:gd name="connsiteX2" fmla="*/ 2225988 w 4282440"/>
              <a:gd name="connsiteY2" fmla="*/ 580350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225988 w 4282440"/>
              <a:gd name="connsiteY1" fmla="*/ 580352 h 2926081"/>
              <a:gd name="connsiteX2" fmla="*/ 2377440 w 4282440"/>
              <a:gd name="connsiteY2" fmla="*/ 599441 h 2926081"/>
              <a:gd name="connsiteX3" fmla="*/ 2453640 w 4282440"/>
              <a:gd name="connsiteY3" fmla="*/ 599441 h 2926081"/>
              <a:gd name="connsiteX4" fmla="*/ 3108960 w 4282440"/>
              <a:gd name="connsiteY4" fmla="*/ 604521 h 2926081"/>
              <a:gd name="connsiteX5" fmla="*/ 3124200 w 4282440"/>
              <a:gd name="connsiteY5" fmla="*/ 20321 h 2926081"/>
              <a:gd name="connsiteX6" fmla="*/ 3124200 w 4282440"/>
              <a:gd name="connsiteY6" fmla="*/ 20321 h 2926081"/>
              <a:gd name="connsiteX7" fmla="*/ 3185160 w 4282440"/>
              <a:gd name="connsiteY7" fmla="*/ 1 h 2926081"/>
              <a:gd name="connsiteX8" fmla="*/ 4251960 w 4282440"/>
              <a:gd name="connsiteY8" fmla="*/ 1041401 h 2926081"/>
              <a:gd name="connsiteX9" fmla="*/ 4282440 w 4282440"/>
              <a:gd name="connsiteY9" fmla="*/ 1066801 h 2926081"/>
              <a:gd name="connsiteX10" fmla="*/ 4282440 w 4282440"/>
              <a:gd name="connsiteY10" fmla="*/ 1102361 h 2926081"/>
              <a:gd name="connsiteX11" fmla="*/ 4282440 w 4282440"/>
              <a:gd name="connsiteY11" fmla="*/ 1143001 h 2926081"/>
              <a:gd name="connsiteX12" fmla="*/ 3200400 w 4282440"/>
              <a:gd name="connsiteY12" fmla="*/ 2230121 h 2926081"/>
              <a:gd name="connsiteX13" fmla="*/ 3164840 w 4282440"/>
              <a:gd name="connsiteY13" fmla="*/ 2235201 h 2926081"/>
              <a:gd name="connsiteX14" fmla="*/ 3139440 w 4282440"/>
              <a:gd name="connsiteY14" fmla="*/ 2235201 h 2926081"/>
              <a:gd name="connsiteX15" fmla="*/ 3129280 w 4282440"/>
              <a:gd name="connsiteY15" fmla="*/ 2209801 h 2926081"/>
              <a:gd name="connsiteX16" fmla="*/ 3119120 w 4282440"/>
              <a:gd name="connsiteY16" fmla="*/ 2174241 h 2926081"/>
              <a:gd name="connsiteX17" fmla="*/ 3119120 w 4282440"/>
              <a:gd name="connsiteY17" fmla="*/ 1640841 h 2926081"/>
              <a:gd name="connsiteX18" fmla="*/ 2433320 w 4282440"/>
              <a:gd name="connsiteY18" fmla="*/ 1630681 h 2926081"/>
              <a:gd name="connsiteX19" fmla="*/ 2387600 w 4282440"/>
              <a:gd name="connsiteY19" fmla="*/ 1651001 h 2926081"/>
              <a:gd name="connsiteX20" fmla="*/ 2331720 w 4282440"/>
              <a:gd name="connsiteY20" fmla="*/ 1686561 h 2926081"/>
              <a:gd name="connsiteX21" fmla="*/ 2255520 w 4282440"/>
              <a:gd name="connsiteY21" fmla="*/ 1737361 h 2926081"/>
              <a:gd name="connsiteX22" fmla="*/ 2164080 w 4282440"/>
              <a:gd name="connsiteY22" fmla="*/ 1818641 h 2926081"/>
              <a:gd name="connsiteX23" fmla="*/ 2072640 w 4282440"/>
              <a:gd name="connsiteY23" fmla="*/ 1915161 h 2926081"/>
              <a:gd name="connsiteX24" fmla="*/ 1838960 w 4282440"/>
              <a:gd name="connsiteY24" fmla="*/ 2164081 h 2926081"/>
              <a:gd name="connsiteX25" fmla="*/ 1620520 w 4282440"/>
              <a:gd name="connsiteY25" fmla="*/ 2397761 h 2926081"/>
              <a:gd name="connsiteX26" fmla="*/ 1508760 w 4282440"/>
              <a:gd name="connsiteY26" fmla="*/ 2504441 h 2926081"/>
              <a:gd name="connsiteX27" fmla="*/ 1351280 w 4282440"/>
              <a:gd name="connsiteY27" fmla="*/ 2631441 h 2926081"/>
              <a:gd name="connsiteX28" fmla="*/ 1214120 w 4282440"/>
              <a:gd name="connsiteY28" fmla="*/ 2722881 h 2926081"/>
              <a:gd name="connsiteX29" fmla="*/ 1010920 w 4282440"/>
              <a:gd name="connsiteY29" fmla="*/ 2814321 h 2926081"/>
              <a:gd name="connsiteX30" fmla="*/ 833120 w 4282440"/>
              <a:gd name="connsiteY30" fmla="*/ 2890521 h 2926081"/>
              <a:gd name="connsiteX31" fmla="*/ 538480 w 4282440"/>
              <a:gd name="connsiteY31" fmla="*/ 2926081 h 2926081"/>
              <a:gd name="connsiteX32" fmla="*/ 96520 w 4282440"/>
              <a:gd name="connsiteY32" fmla="*/ 2921001 h 2926081"/>
              <a:gd name="connsiteX33" fmla="*/ 30480 w 4282440"/>
              <a:gd name="connsiteY33" fmla="*/ 2870201 h 2926081"/>
              <a:gd name="connsiteX34" fmla="*/ 10160 w 4282440"/>
              <a:gd name="connsiteY34" fmla="*/ 2814321 h 2926081"/>
              <a:gd name="connsiteX35" fmla="*/ 0 w 4282440"/>
              <a:gd name="connsiteY35" fmla="*/ 2768601 h 2926081"/>
              <a:gd name="connsiteX36" fmla="*/ 0 w 4282440"/>
              <a:gd name="connsiteY36" fmla="*/ 2082801 h 2926081"/>
              <a:gd name="connsiteX37" fmla="*/ 25400 w 4282440"/>
              <a:gd name="connsiteY37" fmla="*/ 2021841 h 2926081"/>
              <a:gd name="connsiteX38" fmla="*/ 81280 w 4282440"/>
              <a:gd name="connsiteY38" fmla="*/ 2001521 h 2926081"/>
              <a:gd name="connsiteX39" fmla="*/ 152400 w 4282440"/>
              <a:gd name="connsiteY39" fmla="*/ 1986281 h 2926081"/>
              <a:gd name="connsiteX40" fmla="*/ 533400 w 4282440"/>
              <a:gd name="connsiteY40" fmla="*/ 1981201 h 2926081"/>
              <a:gd name="connsiteX41" fmla="*/ 609600 w 4282440"/>
              <a:gd name="connsiteY41" fmla="*/ 1955801 h 2926081"/>
              <a:gd name="connsiteX42" fmla="*/ 726440 w 4282440"/>
              <a:gd name="connsiteY42" fmla="*/ 1894841 h 2926081"/>
              <a:gd name="connsiteX43" fmla="*/ 960120 w 4282440"/>
              <a:gd name="connsiteY43" fmla="*/ 1686561 h 2926081"/>
              <a:gd name="connsiteX44" fmla="*/ 1534160 w 4282440"/>
              <a:gd name="connsiteY44" fmla="*/ 1153161 h 2926081"/>
              <a:gd name="connsiteX45" fmla="*/ 1979463 w 4282440"/>
              <a:gd name="connsiteY45" fmla="*/ 599113 h 2926081"/>
              <a:gd name="connsiteX0" fmla="*/ 2225988 w 4282440"/>
              <a:gd name="connsiteY0" fmla="*/ 580350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44" fmla="*/ 1979463 w 4282440"/>
              <a:gd name="connsiteY44" fmla="*/ 599111 h 2926079"/>
              <a:gd name="connsiteX0" fmla="*/ 2225988 w 4282440"/>
              <a:gd name="connsiteY0" fmla="*/ 580352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2009588 w 4282440"/>
              <a:gd name="connsiteY0" fmla="*/ 662112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2009588 w 4282440"/>
              <a:gd name="connsiteY0" fmla="*/ 662114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2009588 w 4282440"/>
              <a:gd name="connsiteY0" fmla="*/ 662112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2009588 w 4282440"/>
              <a:gd name="connsiteY0" fmla="*/ 662114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2009588 w 4282440"/>
              <a:gd name="connsiteY0" fmla="*/ 662112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1905120 w 4282440"/>
              <a:gd name="connsiteY0" fmla="*/ 740161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1968547 w 4282440"/>
              <a:gd name="connsiteY0" fmla="*/ 736442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1990932 w 4282440"/>
              <a:gd name="connsiteY0" fmla="*/ 695561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1990932 w 4282440"/>
              <a:gd name="connsiteY0" fmla="*/ 695561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952034 w 4282440"/>
              <a:gd name="connsiteY43" fmla="*/ 722055 h 2926081"/>
              <a:gd name="connsiteX0" fmla="*/ 1990932 w 4282440"/>
              <a:gd name="connsiteY0" fmla="*/ 695561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952034 w 4282440"/>
              <a:gd name="connsiteY43" fmla="*/ 722053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993074 w 4282440"/>
              <a:gd name="connsiteY43" fmla="*/ 696039 h 2926081"/>
              <a:gd name="connsiteX0" fmla="*/ 1990932 w 4282440"/>
              <a:gd name="connsiteY0" fmla="*/ 695561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2007998 w 4282440"/>
              <a:gd name="connsiteY43" fmla="*/ 681171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2007998 w 4282440"/>
              <a:gd name="connsiteY43" fmla="*/ 681174 h 292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282440" h="2926081">
                <a:moveTo>
                  <a:pt x="1990932" y="695563"/>
                </a:moveTo>
                <a:cubicBezTo>
                  <a:pt x="2255328" y="559462"/>
                  <a:pt x="2254823" y="620332"/>
                  <a:pt x="2377440" y="599441"/>
                </a:cubicBezTo>
                <a:lnTo>
                  <a:pt x="2453640" y="599441"/>
                </a:lnTo>
                <a:lnTo>
                  <a:pt x="3108960" y="604521"/>
                </a:lnTo>
                <a:lnTo>
                  <a:pt x="3124200" y="20321"/>
                </a:lnTo>
                <a:lnTo>
                  <a:pt x="3124200" y="20321"/>
                </a:lnTo>
                <a:lnTo>
                  <a:pt x="3185160" y="1"/>
                </a:lnTo>
                <a:lnTo>
                  <a:pt x="4251960" y="1041401"/>
                </a:lnTo>
                <a:lnTo>
                  <a:pt x="4282440" y="1066801"/>
                </a:lnTo>
                <a:lnTo>
                  <a:pt x="4282440" y="1102361"/>
                </a:lnTo>
                <a:lnTo>
                  <a:pt x="4282440" y="1143001"/>
                </a:lnTo>
                <a:lnTo>
                  <a:pt x="3200400" y="2230121"/>
                </a:lnTo>
                <a:lnTo>
                  <a:pt x="3164840" y="2235201"/>
                </a:lnTo>
                <a:lnTo>
                  <a:pt x="3139440" y="2235201"/>
                </a:lnTo>
                <a:lnTo>
                  <a:pt x="3129280" y="2209801"/>
                </a:lnTo>
                <a:lnTo>
                  <a:pt x="3119120" y="2174241"/>
                </a:lnTo>
                <a:lnTo>
                  <a:pt x="3119120" y="1640841"/>
                </a:lnTo>
                <a:lnTo>
                  <a:pt x="2433320" y="1630681"/>
                </a:lnTo>
                <a:lnTo>
                  <a:pt x="2387600" y="1651001"/>
                </a:lnTo>
                <a:lnTo>
                  <a:pt x="2331720" y="1686561"/>
                </a:lnTo>
                <a:lnTo>
                  <a:pt x="2255520" y="1737361"/>
                </a:lnTo>
                <a:lnTo>
                  <a:pt x="2164080" y="1818641"/>
                </a:lnTo>
                <a:lnTo>
                  <a:pt x="2072640" y="1915161"/>
                </a:lnTo>
                <a:lnTo>
                  <a:pt x="1838960" y="2164081"/>
                </a:lnTo>
                <a:lnTo>
                  <a:pt x="1620520" y="2397761"/>
                </a:lnTo>
                <a:lnTo>
                  <a:pt x="1508760" y="2504441"/>
                </a:lnTo>
                <a:lnTo>
                  <a:pt x="1351280" y="2631441"/>
                </a:lnTo>
                <a:lnTo>
                  <a:pt x="1214120" y="2722881"/>
                </a:lnTo>
                <a:lnTo>
                  <a:pt x="1010920" y="2814321"/>
                </a:lnTo>
                <a:lnTo>
                  <a:pt x="833120" y="2890521"/>
                </a:lnTo>
                <a:lnTo>
                  <a:pt x="538480" y="2926081"/>
                </a:lnTo>
                <a:lnTo>
                  <a:pt x="96520" y="2921001"/>
                </a:lnTo>
                <a:lnTo>
                  <a:pt x="30480" y="2870201"/>
                </a:lnTo>
                <a:lnTo>
                  <a:pt x="10160" y="2814321"/>
                </a:lnTo>
                <a:lnTo>
                  <a:pt x="0" y="2768601"/>
                </a:lnTo>
                <a:lnTo>
                  <a:pt x="0" y="2082801"/>
                </a:lnTo>
                <a:lnTo>
                  <a:pt x="25400" y="2021841"/>
                </a:lnTo>
                <a:lnTo>
                  <a:pt x="81280" y="2001521"/>
                </a:lnTo>
                <a:lnTo>
                  <a:pt x="152400" y="1986281"/>
                </a:lnTo>
                <a:lnTo>
                  <a:pt x="533400" y="1981201"/>
                </a:lnTo>
                <a:lnTo>
                  <a:pt x="609600" y="1955801"/>
                </a:lnTo>
                <a:lnTo>
                  <a:pt x="726440" y="1894841"/>
                </a:lnTo>
                <a:lnTo>
                  <a:pt x="960120" y="1686561"/>
                </a:lnTo>
                <a:lnTo>
                  <a:pt x="2007998" y="681174"/>
                </a:lnTo>
              </a:path>
            </a:pathLst>
          </a:custGeom>
          <a:solidFill>
            <a:schemeClr val="accent1"/>
          </a:solidFill>
          <a:ln w="76200">
            <a:solidFill>
              <a:schemeClr val="bg1">
                <a:lumMod val="65000"/>
              </a:schemeClr>
            </a:solidFill>
          </a:ln>
          <a:effectLst>
            <a:glow rad="1714500">
              <a:srgbClr val="FFFF00">
                <a:alpha val="0"/>
              </a:srgbClr>
            </a:glow>
            <a:reflection blurRad="25400" stA="88000" endPos="380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AA80D14-B5A0-4F49-909A-6CD302B05F42}"/>
              </a:ext>
            </a:extLst>
          </p:cNvPr>
          <p:cNvGrpSpPr/>
          <p:nvPr/>
        </p:nvGrpSpPr>
        <p:grpSpPr>
          <a:xfrm rot="17955969">
            <a:off x="3167669" y="2530731"/>
            <a:ext cx="1117832" cy="1190676"/>
            <a:chOff x="7620006" y="2559971"/>
            <a:chExt cx="788894" cy="762002"/>
          </a:xfrm>
          <a:solidFill>
            <a:srgbClr val="C00000"/>
          </a:solidFill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2DD12D0-000F-43CC-B1C6-CBA59495B31F}"/>
                </a:ext>
              </a:extLst>
            </p:cNvPr>
            <p:cNvSpPr/>
            <p:nvPr/>
          </p:nvSpPr>
          <p:spPr>
            <a:xfrm>
              <a:off x="7620006" y="2559971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154BB43-4F9C-48F9-A3A2-98BB9E0C1903}"/>
                </a:ext>
              </a:extLst>
            </p:cNvPr>
            <p:cNvSpPr/>
            <p:nvPr/>
          </p:nvSpPr>
          <p:spPr>
            <a:xfrm>
              <a:off x="8090653" y="2712371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4A3714E-72F3-42FE-93FB-BC60187DC445}"/>
                </a:ext>
              </a:extLst>
            </p:cNvPr>
            <p:cNvSpPr/>
            <p:nvPr/>
          </p:nvSpPr>
          <p:spPr>
            <a:xfrm>
              <a:off x="7696206" y="3012690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1C8CB83-EFB2-4FBF-8467-EE519D996506}"/>
              </a:ext>
            </a:extLst>
          </p:cNvPr>
          <p:cNvGrpSpPr/>
          <p:nvPr/>
        </p:nvGrpSpPr>
        <p:grpSpPr>
          <a:xfrm rot="21343296">
            <a:off x="2192735" y="2144477"/>
            <a:ext cx="1117832" cy="1190676"/>
            <a:chOff x="7620006" y="2559971"/>
            <a:chExt cx="788894" cy="762002"/>
          </a:xfrm>
          <a:solidFill>
            <a:srgbClr val="C00000"/>
          </a:solidFill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0C603C3-0921-4BF3-96D8-1549581CDE6A}"/>
                </a:ext>
              </a:extLst>
            </p:cNvPr>
            <p:cNvSpPr/>
            <p:nvPr/>
          </p:nvSpPr>
          <p:spPr>
            <a:xfrm>
              <a:off x="7620006" y="2559971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D711B7E-6575-4AD7-BE60-3CB328E4580C}"/>
                </a:ext>
              </a:extLst>
            </p:cNvPr>
            <p:cNvSpPr/>
            <p:nvPr/>
          </p:nvSpPr>
          <p:spPr>
            <a:xfrm>
              <a:off x="8090653" y="2712371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33C37F-D54F-4028-B5C7-A910A06354F9}"/>
                </a:ext>
              </a:extLst>
            </p:cNvPr>
            <p:cNvSpPr/>
            <p:nvPr/>
          </p:nvSpPr>
          <p:spPr>
            <a:xfrm>
              <a:off x="7696206" y="3012690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4005A04-ED28-4B17-9AF0-DD6549015842}"/>
              </a:ext>
            </a:extLst>
          </p:cNvPr>
          <p:cNvSpPr/>
          <p:nvPr/>
        </p:nvSpPr>
        <p:spPr>
          <a:xfrm>
            <a:off x="1801889" y="664739"/>
            <a:ext cx="6294268" cy="578824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alpha val="98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601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creen&#10;&#10;Description automatically generated">
            <a:extLst>
              <a:ext uri="{FF2B5EF4-FFF2-40B4-BE49-F238E27FC236}">
                <a16:creationId xmlns:a16="http://schemas.microsoft.com/office/drawing/2014/main" id="{8A06AE2D-4920-4C82-BA26-BF5128FF4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552" y="3111427"/>
            <a:ext cx="635145" cy="635145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36004A4-5466-4A7C-8D6C-A8322BD0E15D}"/>
              </a:ext>
            </a:extLst>
          </p:cNvPr>
          <p:cNvSpPr/>
          <p:nvPr/>
        </p:nvSpPr>
        <p:spPr>
          <a:xfrm>
            <a:off x="6196012" y="3114675"/>
            <a:ext cx="466725" cy="561976"/>
          </a:xfrm>
          <a:custGeom>
            <a:avLst/>
            <a:gdLst>
              <a:gd name="connsiteX0" fmla="*/ 0 w 500062"/>
              <a:gd name="connsiteY0" fmla="*/ 342900 h 347663"/>
              <a:gd name="connsiteX1" fmla="*/ 90487 w 500062"/>
              <a:gd name="connsiteY1" fmla="*/ 0 h 347663"/>
              <a:gd name="connsiteX2" fmla="*/ 500062 w 500062"/>
              <a:gd name="connsiteY2" fmla="*/ 347663 h 347663"/>
              <a:gd name="connsiteX3" fmla="*/ 0 w 500062"/>
              <a:gd name="connsiteY3" fmla="*/ 342900 h 347663"/>
              <a:gd name="connsiteX0" fmla="*/ 0 w 485209"/>
              <a:gd name="connsiteY0" fmla="*/ 342900 h 471543"/>
              <a:gd name="connsiteX1" fmla="*/ 90487 w 485209"/>
              <a:gd name="connsiteY1" fmla="*/ 0 h 471543"/>
              <a:gd name="connsiteX2" fmla="*/ 485209 w 485209"/>
              <a:gd name="connsiteY2" fmla="*/ 471543 h 471543"/>
              <a:gd name="connsiteX3" fmla="*/ 0 w 485209"/>
              <a:gd name="connsiteY3" fmla="*/ 342900 h 47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209" h="471543">
                <a:moveTo>
                  <a:pt x="0" y="342900"/>
                </a:moveTo>
                <a:lnTo>
                  <a:pt x="90487" y="0"/>
                </a:lnTo>
                <a:lnTo>
                  <a:pt x="485209" y="471543"/>
                </a:lnTo>
                <a:lnTo>
                  <a:pt x="0" y="342900"/>
                </a:lnTo>
                <a:close/>
              </a:path>
            </a:pathLst>
          </a:custGeom>
          <a:solidFill>
            <a:srgbClr val="FFFC08"/>
          </a:solidFill>
          <a:ln>
            <a:solidFill>
              <a:srgbClr val="01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0036C6-2988-4B6D-A751-258F7D4FB2B3}"/>
              </a:ext>
            </a:extLst>
          </p:cNvPr>
          <p:cNvCxnSpPr>
            <a:cxnSpLocks/>
          </p:cNvCxnSpPr>
          <p:nvPr/>
        </p:nvCxnSpPr>
        <p:spPr>
          <a:xfrm flipV="1">
            <a:off x="6217443" y="3240154"/>
            <a:ext cx="319087" cy="506418"/>
          </a:xfrm>
          <a:prstGeom prst="line">
            <a:avLst/>
          </a:prstGeom>
          <a:ln w="19050">
            <a:solidFill>
              <a:srgbClr val="01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A53B591-E918-46C4-8F18-3069D6262663}"/>
              </a:ext>
            </a:extLst>
          </p:cNvPr>
          <p:cNvSpPr/>
          <p:nvPr/>
        </p:nvSpPr>
        <p:spPr>
          <a:xfrm>
            <a:off x="6610350" y="3143532"/>
            <a:ext cx="45719" cy="45719"/>
          </a:xfrm>
          <a:prstGeom prst="ellipse">
            <a:avLst/>
          </a:prstGeom>
          <a:solidFill>
            <a:srgbClr val="FFFC08"/>
          </a:solidFill>
          <a:ln>
            <a:solidFill>
              <a:srgbClr val="01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F8BB95-8455-4619-8FEB-BECBC254D347}"/>
              </a:ext>
            </a:extLst>
          </p:cNvPr>
          <p:cNvSpPr/>
          <p:nvPr/>
        </p:nvSpPr>
        <p:spPr>
          <a:xfrm>
            <a:off x="6434333" y="3133335"/>
            <a:ext cx="45719" cy="45719"/>
          </a:xfrm>
          <a:prstGeom prst="ellipse">
            <a:avLst/>
          </a:prstGeom>
          <a:solidFill>
            <a:srgbClr val="FFFC08"/>
          </a:solidFill>
          <a:ln>
            <a:solidFill>
              <a:srgbClr val="01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3AF110E-B751-4103-991E-06AFE621AA7F}"/>
              </a:ext>
            </a:extLst>
          </p:cNvPr>
          <p:cNvSpPr/>
          <p:nvPr/>
        </p:nvSpPr>
        <p:spPr>
          <a:xfrm>
            <a:off x="6587490" y="3285455"/>
            <a:ext cx="45719" cy="45719"/>
          </a:xfrm>
          <a:prstGeom prst="ellipse">
            <a:avLst/>
          </a:prstGeom>
          <a:solidFill>
            <a:srgbClr val="FFFC08"/>
          </a:solidFill>
          <a:ln>
            <a:solidFill>
              <a:srgbClr val="01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BDD69B-6244-498C-945C-D5E9257487E4}"/>
              </a:ext>
            </a:extLst>
          </p:cNvPr>
          <p:cNvSpPr txBox="1"/>
          <p:nvPr/>
        </p:nvSpPr>
        <p:spPr>
          <a:xfrm>
            <a:off x="5365868" y="2833970"/>
            <a:ext cx="9591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nl-NL" sz="8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Afbeeldingsresultaat voor web icon">
            <a:extLst>
              <a:ext uri="{FF2B5EF4-FFF2-40B4-BE49-F238E27FC236}">
                <a16:creationId xmlns:a16="http://schemas.microsoft.com/office/drawing/2014/main" id="{B8632F5D-AE9A-4C7A-B070-923784885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059" y="3052005"/>
            <a:ext cx="711322" cy="71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97A5485-6D8F-40D8-B0B6-95C4A957149C}"/>
              </a:ext>
            </a:extLst>
          </p:cNvPr>
          <p:cNvSpPr txBox="1"/>
          <p:nvPr/>
        </p:nvSpPr>
        <p:spPr>
          <a:xfrm>
            <a:off x="6217443" y="2833970"/>
            <a:ext cx="6351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nl-NL" sz="8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142DB4-F222-42B6-9DBC-0909F5930302}"/>
              </a:ext>
            </a:extLst>
          </p:cNvPr>
          <p:cNvSpPr txBox="1"/>
          <p:nvPr/>
        </p:nvSpPr>
        <p:spPr>
          <a:xfrm>
            <a:off x="7091234" y="2839015"/>
            <a:ext cx="9591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nl-NL" sz="8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F51CD4C-4786-46BC-9412-CBB4C1CDB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360" y="2437554"/>
            <a:ext cx="1200083" cy="43774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2404F8B-37EF-4DFD-B32E-62622EB4CCE2}"/>
              </a:ext>
            </a:extLst>
          </p:cNvPr>
          <p:cNvSpPr/>
          <p:nvPr/>
        </p:nvSpPr>
        <p:spPr>
          <a:xfrm>
            <a:off x="555564" y="4680123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1B7FA2-F2AA-4403-A43F-3E41A7E46881}"/>
              </a:ext>
            </a:extLst>
          </p:cNvPr>
          <p:cNvCxnSpPr/>
          <p:nvPr/>
        </p:nvCxnSpPr>
        <p:spPr>
          <a:xfrm>
            <a:off x="651770" y="4785102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52A655-D126-490F-9094-6443FD5B8A11}"/>
              </a:ext>
            </a:extLst>
          </p:cNvPr>
          <p:cNvCxnSpPr>
            <a:cxnSpLocks/>
          </p:cNvCxnSpPr>
          <p:nvPr/>
        </p:nvCxnSpPr>
        <p:spPr>
          <a:xfrm>
            <a:off x="862467" y="4785102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25C34E-C83E-4890-A996-D342B9236F54}"/>
              </a:ext>
            </a:extLst>
          </p:cNvPr>
          <p:cNvCxnSpPr/>
          <p:nvPr/>
        </p:nvCxnSpPr>
        <p:spPr>
          <a:xfrm>
            <a:off x="651770" y="488130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133621-04AB-4C2C-B645-BC44DA5253C7}"/>
              </a:ext>
            </a:extLst>
          </p:cNvPr>
          <p:cNvCxnSpPr>
            <a:cxnSpLocks/>
          </p:cNvCxnSpPr>
          <p:nvPr/>
        </p:nvCxnSpPr>
        <p:spPr>
          <a:xfrm>
            <a:off x="862467" y="488130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7A39799-76BD-4FBC-BACC-45EA31EC1484}"/>
              </a:ext>
            </a:extLst>
          </p:cNvPr>
          <p:cNvCxnSpPr/>
          <p:nvPr/>
        </p:nvCxnSpPr>
        <p:spPr>
          <a:xfrm>
            <a:off x="651770" y="497084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46C129-3CAD-4848-90D2-665FD80291AE}"/>
              </a:ext>
            </a:extLst>
          </p:cNvPr>
          <p:cNvCxnSpPr>
            <a:cxnSpLocks/>
          </p:cNvCxnSpPr>
          <p:nvPr/>
        </p:nvCxnSpPr>
        <p:spPr>
          <a:xfrm>
            <a:off x="862467" y="497084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83B666-BC43-4AB9-848A-7CE8B02199DB}"/>
              </a:ext>
            </a:extLst>
          </p:cNvPr>
          <p:cNvCxnSpPr/>
          <p:nvPr/>
        </p:nvCxnSpPr>
        <p:spPr>
          <a:xfrm>
            <a:off x="651770" y="5066409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FBE791-8E91-441F-8366-903646AD09DD}"/>
              </a:ext>
            </a:extLst>
          </p:cNvPr>
          <p:cNvCxnSpPr>
            <a:cxnSpLocks/>
          </p:cNvCxnSpPr>
          <p:nvPr/>
        </p:nvCxnSpPr>
        <p:spPr>
          <a:xfrm>
            <a:off x="862467" y="5066409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ECEA832-2753-4761-84C8-E0DAC8B2DF28}"/>
              </a:ext>
            </a:extLst>
          </p:cNvPr>
          <p:cNvCxnSpPr/>
          <p:nvPr/>
        </p:nvCxnSpPr>
        <p:spPr>
          <a:xfrm>
            <a:off x="651770" y="515309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2A74CF-167A-444A-8115-72A775FBDD7B}"/>
              </a:ext>
            </a:extLst>
          </p:cNvPr>
          <p:cNvCxnSpPr>
            <a:cxnSpLocks/>
          </p:cNvCxnSpPr>
          <p:nvPr/>
        </p:nvCxnSpPr>
        <p:spPr>
          <a:xfrm>
            <a:off x="862467" y="515309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2FDB31-E999-4481-BF0C-303351F8124C}"/>
              </a:ext>
            </a:extLst>
          </p:cNvPr>
          <p:cNvCxnSpPr/>
          <p:nvPr/>
        </p:nvCxnSpPr>
        <p:spPr>
          <a:xfrm>
            <a:off x="651770" y="523992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5B5F93-8087-4246-92E6-18D76B6B0D30}"/>
              </a:ext>
            </a:extLst>
          </p:cNvPr>
          <p:cNvCxnSpPr>
            <a:cxnSpLocks/>
          </p:cNvCxnSpPr>
          <p:nvPr/>
        </p:nvCxnSpPr>
        <p:spPr>
          <a:xfrm>
            <a:off x="862467" y="523992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98F6F68-3E34-4749-8255-3994ED831BFA}"/>
              </a:ext>
            </a:extLst>
          </p:cNvPr>
          <p:cNvCxnSpPr/>
          <p:nvPr/>
        </p:nvCxnSpPr>
        <p:spPr>
          <a:xfrm>
            <a:off x="651770" y="533528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2A0EEA-E994-49D8-833F-E390EBF601FB}"/>
              </a:ext>
            </a:extLst>
          </p:cNvPr>
          <p:cNvCxnSpPr>
            <a:cxnSpLocks/>
          </p:cNvCxnSpPr>
          <p:nvPr/>
        </p:nvCxnSpPr>
        <p:spPr>
          <a:xfrm>
            <a:off x="862467" y="533528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28BEAF-05D1-4FAE-B786-40A27124C743}"/>
              </a:ext>
            </a:extLst>
          </p:cNvPr>
          <p:cNvSpPr txBox="1"/>
          <p:nvPr/>
        </p:nvSpPr>
        <p:spPr>
          <a:xfrm>
            <a:off x="792668" y="4549227"/>
            <a:ext cx="6351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accent6"/>
                </a:solidFill>
              </a:rPr>
              <a:t>+</a:t>
            </a:r>
            <a:endParaRPr lang="nl-NL" sz="8800" dirty="0">
              <a:solidFill>
                <a:schemeClr val="accent6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3B94EC-D85C-4711-9BF8-64C2BBF6F20D}"/>
              </a:ext>
            </a:extLst>
          </p:cNvPr>
          <p:cNvSpPr/>
          <p:nvPr/>
        </p:nvSpPr>
        <p:spPr>
          <a:xfrm>
            <a:off x="1518455" y="4680123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FA2940-CA79-4252-951E-CFB9D94355F2}"/>
              </a:ext>
            </a:extLst>
          </p:cNvPr>
          <p:cNvCxnSpPr/>
          <p:nvPr/>
        </p:nvCxnSpPr>
        <p:spPr>
          <a:xfrm>
            <a:off x="1614661" y="4785102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F6A1933-E3AF-4D82-A944-9D4A3631F213}"/>
              </a:ext>
            </a:extLst>
          </p:cNvPr>
          <p:cNvCxnSpPr>
            <a:cxnSpLocks/>
          </p:cNvCxnSpPr>
          <p:nvPr/>
        </p:nvCxnSpPr>
        <p:spPr>
          <a:xfrm>
            <a:off x="1825358" y="4785102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2033AB0-F4DA-4F86-A266-B1ED3EA384E2}"/>
              </a:ext>
            </a:extLst>
          </p:cNvPr>
          <p:cNvCxnSpPr/>
          <p:nvPr/>
        </p:nvCxnSpPr>
        <p:spPr>
          <a:xfrm>
            <a:off x="1614661" y="488130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261D92-69E4-4621-90FE-DB5AC92EC28F}"/>
              </a:ext>
            </a:extLst>
          </p:cNvPr>
          <p:cNvCxnSpPr>
            <a:cxnSpLocks/>
          </p:cNvCxnSpPr>
          <p:nvPr/>
        </p:nvCxnSpPr>
        <p:spPr>
          <a:xfrm>
            <a:off x="1825358" y="488130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BC3AF2B-9B9D-4A24-8987-E9F1B3948226}"/>
              </a:ext>
            </a:extLst>
          </p:cNvPr>
          <p:cNvCxnSpPr/>
          <p:nvPr/>
        </p:nvCxnSpPr>
        <p:spPr>
          <a:xfrm>
            <a:off x="1614661" y="497084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61B1FB-169F-4D08-9597-B7899F5C28C8}"/>
              </a:ext>
            </a:extLst>
          </p:cNvPr>
          <p:cNvCxnSpPr>
            <a:cxnSpLocks/>
          </p:cNvCxnSpPr>
          <p:nvPr/>
        </p:nvCxnSpPr>
        <p:spPr>
          <a:xfrm>
            <a:off x="1825358" y="497084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75A7220-BC70-459D-94F1-853245BB3E31}"/>
              </a:ext>
            </a:extLst>
          </p:cNvPr>
          <p:cNvCxnSpPr/>
          <p:nvPr/>
        </p:nvCxnSpPr>
        <p:spPr>
          <a:xfrm>
            <a:off x="1614661" y="5066409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5E23D07-2CED-4A74-AA3F-55813C5ABB2C}"/>
              </a:ext>
            </a:extLst>
          </p:cNvPr>
          <p:cNvCxnSpPr>
            <a:cxnSpLocks/>
          </p:cNvCxnSpPr>
          <p:nvPr/>
        </p:nvCxnSpPr>
        <p:spPr>
          <a:xfrm>
            <a:off x="1825358" y="5066409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98A6FA-F380-473A-BFD3-AD8385E1BDD7}"/>
              </a:ext>
            </a:extLst>
          </p:cNvPr>
          <p:cNvCxnSpPr/>
          <p:nvPr/>
        </p:nvCxnSpPr>
        <p:spPr>
          <a:xfrm>
            <a:off x="1614661" y="515309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520823-1F60-4DB1-B9DE-5BEAAC30C6A0}"/>
              </a:ext>
            </a:extLst>
          </p:cNvPr>
          <p:cNvCxnSpPr>
            <a:cxnSpLocks/>
          </p:cNvCxnSpPr>
          <p:nvPr/>
        </p:nvCxnSpPr>
        <p:spPr>
          <a:xfrm>
            <a:off x="1825358" y="515309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CA4EAD9-9C53-4C29-9211-09DFEFD2A18C}"/>
              </a:ext>
            </a:extLst>
          </p:cNvPr>
          <p:cNvCxnSpPr/>
          <p:nvPr/>
        </p:nvCxnSpPr>
        <p:spPr>
          <a:xfrm>
            <a:off x="1614661" y="523992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8EBD669-DB80-440D-8986-395DCFBE763A}"/>
              </a:ext>
            </a:extLst>
          </p:cNvPr>
          <p:cNvCxnSpPr>
            <a:cxnSpLocks/>
          </p:cNvCxnSpPr>
          <p:nvPr/>
        </p:nvCxnSpPr>
        <p:spPr>
          <a:xfrm>
            <a:off x="1825358" y="523992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8115936-56D9-43E8-8CEC-3EBD85E1E227}"/>
              </a:ext>
            </a:extLst>
          </p:cNvPr>
          <p:cNvCxnSpPr/>
          <p:nvPr/>
        </p:nvCxnSpPr>
        <p:spPr>
          <a:xfrm>
            <a:off x="1614661" y="533528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1FD2C68-3F21-44C3-ABE9-FF2E2333EF0B}"/>
              </a:ext>
            </a:extLst>
          </p:cNvPr>
          <p:cNvCxnSpPr>
            <a:cxnSpLocks/>
          </p:cNvCxnSpPr>
          <p:nvPr/>
        </p:nvCxnSpPr>
        <p:spPr>
          <a:xfrm>
            <a:off x="1825358" y="533528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9FFEF41-7A86-4547-BA6F-1B618F86EB07}"/>
              </a:ext>
            </a:extLst>
          </p:cNvPr>
          <p:cNvSpPr txBox="1"/>
          <p:nvPr/>
        </p:nvSpPr>
        <p:spPr>
          <a:xfrm>
            <a:off x="1805394" y="4516646"/>
            <a:ext cx="6351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FF0000"/>
                </a:solidFill>
              </a:rPr>
              <a:t>-</a:t>
            </a:r>
            <a:endParaRPr lang="nl-NL" sz="8800" dirty="0">
              <a:solidFill>
                <a:srgbClr val="FF0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0FE775-8247-4680-A6ED-3866AA34D449}"/>
              </a:ext>
            </a:extLst>
          </p:cNvPr>
          <p:cNvSpPr/>
          <p:nvPr/>
        </p:nvSpPr>
        <p:spPr>
          <a:xfrm>
            <a:off x="2494071" y="4680124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B526EB1-EC5F-4290-900A-8DD913885C6B}"/>
              </a:ext>
            </a:extLst>
          </p:cNvPr>
          <p:cNvCxnSpPr/>
          <p:nvPr/>
        </p:nvCxnSpPr>
        <p:spPr>
          <a:xfrm>
            <a:off x="2590277" y="4785103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41D33C4-51BF-4211-9DE1-8D4B51422713}"/>
              </a:ext>
            </a:extLst>
          </p:cNvPr>
          <p:cNvCxnSpPr>
            <a:cxnSpLocks/>
          </p:cNvCxnSpPr>
          <p:nvPr/>
        </p:nvCxnSpPr>
        <p:spPr>
          <a:xfrm>
            <a:off x="2800974" y="4785103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913798-D711-4DBE-A2CF-60BC86EB27AE}"/>
              </a:ext>
            </a:extLst>
          </p:cNvPr>
          <p:cNvCxnSpPr/>
          <p:nvPr/>
        </p:nvCxnSpPr>
        <p:spPr>
          <a:xfrm>
            <a:off x="2590277" y="4881307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A5BF5D1-8443-4F12-8A5A-DBBBCB0C631D}"/>
              </a:ext>
            </a:extLst>
          </p:cNvPr>
          <p:cNvCxnSpPr>
            <a:cxnSpLocks/>
          </p:cNvCxnSpPr>
          <p:nvPr/>
        </p:nvCxnSpPr>
        <p:spPr>
          <a:xfrm>
            <a:off x="2800974" y="4881307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0FF228A-063C-40FB-94EE-DD0F30392CC3}"/>
              </a:ext>
            </a:extLst>
          </p:cNvPr>
          <p:cNvCxnSpPr/>
          <p:nvPr/>
        </p:nvCxnSpPr>
        <p:spPr>
          <a:xfrm>
            <a:off x="2590277" y="497084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F1DFCCF-092F-4993-9E40-61BFF66DBAE7}"/>
              </a:ext>
            </a:extLst>
          </p:cNvPr>
          <p:cNvCxnSpPr>
            <a:cxnSpLocks/>
          </p:cNvCxnSpPr>
          <p:nvPr/>
        </p:nvCxnSpPr>
        <p:spPr>
          <a:xfrm>
            <a:off x="2800974" y="497084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A5E843B-62A9-41EE-A286-7C395BBDC205}"/>
              </a:ext>
            </a:extLst>
          </p:cNvPr>
          <p:cNvCxnSpPr/>
          <p:nvPr/>
        </p:nvCxnSpPr>
        <p:spPr>
          <a:xfrm>
            <a:off x="2590277" y="506641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35F76B-0514-45D8-B9DD-8AE7EF6E57B4}"/>
              </a:ext>
            </a:extLst>
          </p:cNvPr>
          <p:cNvCxnSpPr>
            <a:cxnSpLocks/>
          </p:cNvCxnSpPr>
          <p:nvPr/>
        </p:nvCxnSpPr>
        <p:spPr>
          <a:xfrm>
            <a:off x="2800974" y="506641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4E6B89E-4C08-4A2C-8749-AC88AE6A85F4}"/>
              </a:ext>
            </a:extLst>
          </p:cNvPr>
          <p:cNvCxnSpPr/>
          <p:nvPr/>
        </p:nvCxnSpPr>
        <p:spPr>
          <a:xfrm>
            <a:off x="2590277" y="5153097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A797379-2C9D-498C-BF20-02A4325C3434}"/>
              </a:ext>
            </a:extLst>
          </p:cNvPr>
          <p:cNvCxnSpPr>
            <a:cxnSpLocks/>
          </p:cNvCxnSpPr>
          <p:nvPr/>
        </p:nvCxnSpPr>
        <p:spPr>
          <a:xfrm>
            <a:off x="2800974" y="5153097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672BF3D-8CC4-4AA5-BFFD-936C5C47E9DD}"/>
              </a:ext>
            </a:extLst>
          </p:cNvPr>
          <p:cNvCxnSpPr/>
          <p:nvPr/>
        </p:nvCxnSpPr>
        <p:spPr>
          <a:xfrm>
            <a:off x="2590277" y="5239922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4C99900-9C75-4985-BBAF-BBCEDEE60493}"/>
              </a:ext>
            </a:extLst>
          </p:cNvPr>
          <p:cNvCxnSpPr>
            <a:cxnSpLocks/>
          </p:cNvCxnSpPr>
          <p:nvPr/>
        </p:nvCxnSpPr>
        <p:spPr>
          <a:xfrm>
            <a:off x="2800974" y="5239922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A104064-1765-4D74-AA1B-2E112CED3105}"/>
              </a:ext>
            </a:extLst>
          </p:cNvPr>
          <p:cNvCxnSpPr/>
          <p:nvPr/>
        </p:nvCxnSpPr>
        <p:spPr>
          <a:xfrm>
            <a:off x="2590277" y="533528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CBB157A-6C5F-4214-A145-B5C9A5FC008D}"/>
              </a:ext>
            </a:extLst>
          </p:cNvPr>
          <p:cNvCxnSpPr>
            <a:cxnSpLocks/>
          </p:cNvCxnSpPr>
          <p:nvPr/>
        </p:nvCxnSpPr>
        <p:spPr>
          <a:xfrm>
            <a:off x="2800974" y="533528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D889830-6958-4A6B-8AC5-CFC540112692}"/>
              </a:ext>
            </a:extLst>
          </p:cNvPr>
          <p:cNvSpPr txBox="1"/>
          <p:nvPr/>
        </p:nvSpPr>
        <p:spPr>
          <a:xfrm>
            <a:off x="2853000" y="4909154"/>
            <a:ext cx="635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</a:t>
            </a:r>
            <a:endParaRPr lang="nl-NL" sz="5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77F5A1-0422-49ED-93D1-F338B68DC719}"/>
              </a:ext>
            </a:extLst>
          </p:cNvPr>
          <p:cNvSpPr/>
          <p:nvPr/>
        </p:nvSpPr>
        <p:spPr>
          <a:xfrm>
            <a:off x="3456962" y="4680124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0A60F45-F0F9-4A16-BFFD-3D9D8142890E}"/>
              </a:ext>
            </a:extLst>
          </p:cNvPr>
          <p:cNvCxnSpPr/>
          <p:nvPr/>
        </p:nvCxnSpPr>
        <p:spPr>
          <a:xfrm>
            <a:off x="3553168" y="4785103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B9E3EC9-69EE-4BA3-B65A-F421C9D520D4}"/>
              </a:ext>
            </a:extLst>
          </p:cNvPr>
          <p:cNvCxnSpPr>
            <a:cxnSpLocks/>
          </p:cNvCxnSpPr>
          <p:nvPr/>
        </p:nvCxnSpPr>
        <p:spPr>
          <a:xfrm>
            <a:off x="3763865" y="4785103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A951C2-B284-4365-9937-2D8B002A2D90}"/>
              </a:ext>
            </a:extLst>
          </p:cNvPr>
          <p:cNvCxnSpPr/>
          <p:nvPr/>
        </p:nvCxnSpPr>
        <p:spPr>
          <a:xfrm>
            <a:off x="3553168" y="4881307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4939B0D-D065-4E1B-99B3-BB52A0293FC6}"/>
              </a:ext>
            </a:extLst>
          </p:cNvPr>
          <p:cNvCxnSpPr>
            <a:cxnSpLocks/>
          </p:cNvCxnSpPr>
          <p:nvPr/>
        </p:nvCxnSpPr>
        <p:spPr>
          <a:xfrm>
            <a:off x="3763865" y="4881307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13F0D05-49C7-4543-BCCE-F610D7CAEA41}"/>
              </a:ext>
            </a:extLst>
          </p:cNvPr>
          <p:cNvCxnSpPr/>
          <p:nvPr/>
        </p:nvCxnSpPr>
        <p:spPr>
          <a:xfrm>
            <a:off x="3553168" y="497084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B21CB64-72E6-4CF0-9040-2296CF95FE9F}"/>
              </a:ext>
            </a:extLst>
          </p:cNvPr>
          <p:cNvCxnSpPr>
            <a:cxnSpLocks/>
          </p:cNvCxnSpPr>
          <p:nvPr/>
        </p:nvCxnSpPr>
        <p:spPr>
          <a:xfrm>
            <a:off x="3763865" y="497084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D099278-E26E-457F-8A63-5A8995179FAE}"/>
              </a:ext>
            </a:extLst>
          </p:cNvPr>
          <p:cNvCxnSpPr/>
          <p:nvPr/>
        </p:nvCxnSpPr>
        <p:spPr>
          <a:xfrm>
            <a:off x="3553168" y="506641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DAA31B0-2813-4AF0-A4B1-7568578186EC}"/>
              </a:ext>
            </a:extLst>
          </p:cNvPr>
          <p:cNvCxnSpPr>
            <a:cxnSpLocks/>
          </p:cNvCxnSpPr>
          <p:nvPr/>
        </p:nvCxnSpPr>
        <p:spPr>
          <a:xfrm>
            <a:off x="3763865" y="506641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6362A61-3965-41DF-80E2-AE87B77E00B6}"/>
              </a:ext>
            </a:extLst>
          </p:cNvPr>
          <p:cNvCxnSpPr/>
          <p:nvPr/>
        </p:nvCxnSpPr>
        <p:spPr>
          <a:xfrm>
            <a:off x="3553168" y="5153097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A90776-FB17-493B-AC0A-C7AF4C63C6C1}"/>
              </a:ext>
            </a:extLst>
          </p:cNvPr>
          <p:cNvCxnSpPr>
            <a:cxnSpLocks/>
          </p:cNvCxnSpPr>
          <p:nvPr/>
        </p:nvCxnSpPr>
        <p:spPr>
          <a:xfrm>
            <a:off x="3763865" y="5153097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21B05F4-51DD-4CF2-80DE-087F85D7E234}"/>
              </a:ext>
            </a:extLst>
          </p:cNvPr>
          <p:cNvCxnSpPr/>
          <p:nvPr/>
        </p:nvCxnSpPr>
        <p:spPr>
          <a:xfrm>
            <a:off x="3553168" y="5239922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5529A0F-B5E8-459B-8D7F-624BCA1C8764}"/>
              </a:ext>
            </a:extLst>
          </p:cNvPr>
          <p:cNvCxnSpPr>
            <a:cxnSpLocks/>
          </p:cNvCxnSpPr>
          <p:nvPr/>
        </p:nvCxnSpPr>
        <p:spPr>
          <a:xfrm>
            <a:off x="3763865" y="5239922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6DC9EA2-7B68-46A2-A895-D100242198EB}"/>
              </a:ext>
            </a:extLst>
          </p:cNvPr>
          <p:cNvCxnSpPr/>
          <p:nvPr/>
        </p:nvCxnSpPr>
        <p:spPr>
          <a:xfrm>
            <a:off x="3553168" y="533528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9445633-9C5E-417D-95C4-756A5D8D1BCA}"/>
              </a:ext>
            </a:extLst>
          </p:cNvPr>
          <p:cNvCxnSpPr>
            <a:cxnSpLocks/>
          </p:cNvCxnSpPr>
          <p:nvPr/>
        </p:nvCxnSpPr>
        <p:spPr>
          <a:xfrm>
            <a:off x="3763865" y="533528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C1EA06E-0888-4189-8322-4FBD9FC698AC}"/>
              </a:ext>
            </a:extLst>
          </p:cNvPr>
          <p:cNvSpPr txBox="1"/>
          <p:nvPr/>
        </p:nvSpPr>
        <p:spPr>
          <a:xfrm>
            <a:off x="3763865" y="4890083"/>
            <a:ext cx="1725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D</a:t>
            </a:r>
            <a:endParaRPr lang="nl-NL" sz="54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97F4A6A-0B4F-4936-8DB0-A3248BB3F04E}"/>
              </a:ext>
            </a:extLst>
          </p:cNvPr>
          <p:cNvSpPr/>
          <p:nvPr/>
        </p:nvSpPr>
        <p:spPr>
          <a:xfrm>
            <a:off x="4486607" y="4684697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DF83F40-68F0-428A-ADA5-6629E4CB7D86}"/>
              </a:ext>
            </a:extLst>
          </p:cNvPr>
          <p:cNvCxnSpPr/>
          <p:nvPr/>
        </p:nvCxnSpPr>
        <p:spPr>
          <a:xfrm>
            <a:off x="4582813" y="478967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202A9A3-DAF5-4074-8436-5C5892C30033}"/>
              </a:ext>
            </a:extLst>
          </p:cNvPr>
          <p:cNvCxnSpPr>
            <a:cxnSpLocks/>
          </p:cNvCxnSpPr>
          <p:nvPr/>
        </p:nvCxnSpPr>
        <p:spPr>
          <a:xfrm>
            <a:off x="4793510" y="478967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C1E56B6-FA77-4D50-967D-99BC3D9E00EC}"/>
              </a:ext>
            </a:extLst>
          </p:cNvPr>
          <p:cNvCxnSpPr/>
          <p:nvPr/>
        </p:nvCxnSpPr>
        <p:spPr>
          <a:xfrm>
            <a:off x="4582813" y="488588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ECBCA6D-6331-4EA7-9333-164161298857}"/>
              </a:ext>
            </a:extLst>
          </p:cNvPr>
          <p:cNvCxnSpPr>
            <a:cxnSpLocks/>
          </p:cNvCxnSpPr>
          <p:nvPr/>
        </p:nvCxnSpPr>
        <p:spPr>
          <a:xfrm>
            <a:off x="4793510" y="488588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9951382-231B-4230-B2DB-0AE793EB6279}"/>
              </a:ext>
            </a:extLst>
          </p:cNvPr>
          <p:cNvCxnSpPr/>
          <p:nvPr/>
        </p:nvCxnSpPr>
        <p:spPr>
          <a:xfrm>
            <a:off x="4582813" y="4975414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E04E053-A390-401A-B72A-F1E44BAE1538}"/>
              </a:ext>
            </a:extLst>
          </p:cNvPr>
          <p:cNvCxnSpPr>
            <a:cxnSpLocks/>
          </p:cNvCxnSpPr>
          <p:nvPr/>
        </p:nvCxnSpPr>
        <p:spPr>
          <a:xfrm>
            <a:off x="4793510" y="4975414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4C6F031-7B0D-47B4-9340-E172EB471D15}"/>
              </a:ext>
            </a:extLst>
          </p:cNvPr>
          <p:cNvCxnSpPr/>
          <p:nvPr/>
        </p:nvCxnSpPr>
        <p:spPr>
          <a:xfrm>
            <a:off x="4582813" y="5070983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BB7633F-EAC4-4733-AC63-157DBE61BBE6}"/>
              </a:ext>
            </a:extLst>
          </p:cNvPr>
          <p:cNvCxnSpPr>
            <a:cxnSpLocks/>
          </p:cNvCxnSpPr>
          <p:nvPr/>
        </p:nvCxnSpPr>
        <p:spPr>
          <a:xfrm>
            <a:off x="4793510" y="5070983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BAE9BB0-2B15-42F1-884C-EF7EA3D766DA}"/>
              </a:ext>
            </a:extLst>
          </p:cNvPr>
          <p:cNvCxnSpPr/>
          <p:nvPr/>
        </p:nvCxnSpPr>
        <p:spPr>
          <a:xfrm>
            <a:off x="4582813" y="515767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7F512EF-87D6-4035-932A-31049CA3AA38}"/>
              </a:ext>
            </a:extLst>
          </p:cNvPr>
          <p:cNvCxnSpPr>
            <a:cxnSpLocks/>
          </p:cNvCxnSpPr>
          <p:nvPr/>
        </p:nvCxnSpPr>
        <p:spPr>
          <a:xfrm>
            <a:off x="4793510" y="515767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49452C7-028E-4E73-89CD-476FC21FC0CC}"/>
              </a:ext>
            </a:extLst>
          </p:cNvPr>
          <p:cNvCxnSpPr/>
          <p:nvPr/>
        </p:nvCxnSpPr>
        <p:spPr>
          <a:xfrm>
            <a:off x="4582813" y="5244495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AC5D02-FA48-4880-B3D7-51716F06AC9E}"/>
              </a:ext>
            </a:extLst>
          </p:cNvPr>
          <p:cNvCxnSpPr>
            <a:cxnSpLocks/>
          </p:cNvCxnSpPr>
          <p:nvPr/>
        </p:nvCxnSpPr>
        <p:spPr>
          <a:xfrm>
            <a:off x="4793510" y="5244495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621A567-CAD7-422C-A717-7658AF4A98E9}"/>
              </a:ext>
            </a:extLst>
          </p:cNvPr>
          <p:cNvCxnSpPr/>
          <p:nvPr/>
        </p:nvCxnSpPr>
        <p:spPr>
          <a:xfrm>
            <a:off x="4582813" y="5339854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0F57E5C-A305-42E0-9D96-2BADD32EF540}"/>
              </a:ext>
            </a:extLst>
          </p:cNvPr>
          <p:cNvCxnSpPr>
            <a:cxnSpLocks/>
          </p:cNvCxnSpPr>
          <p:nvPr/>
        </p:nvCxnSpPr>
        <p:spPr>
          <a:xfrm>
            <a:off x="4793510" y="5339854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B79BE70-3B52-4AA5-ADFF-8499D0E70D0B}"/>
              </a:ext>
            </a:extLst>
          </p:cNvPr>
          <p:cNvSpPr txBox="1"/>
          <p:nvPr/>
        </p:nvSpPr>
        <p:spPr>
          <a:xfrm>
            <a:off x="4707660" y="4789676"/>
            <a:ext cx="18462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^</a:t>
            </a:r>
            <a:endParaRPr lang="nl-NL" sz="88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3BE2030-E21E-414D-A8A5-C4231C4547D0}"/>
              </a:ext>
            </a:extLst>
          </p:cNvPr>
          <p:cNvSpPr/>
          <p:nvPr/>
        </p:nvSpPr>
        <p:spPr>
          <a:xfrm>
            <a:off x="5596175" y="4702537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4FB5D69-939C-45E4-97C3-EEB2195712E4}"/>
              </a:ext>
            </a:extLst>
          </p:cNvPr>
          <p:cNvCxnSpPr/>
          <p:nvPr/>
        </p:nvCxnSpPr>
        <p:spPr>
          <a:xfrm>
            <a:off x="5692381" y="480751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48049FB-4D91-4215-AA51-7AFC49776C51}"/>
              </a:ext>
            </a:extLst>
          </p:cNvPr>
          <p:cNvCxnSpPr>
            <a:cxnSpLocks/>
          </p:cNvCxnSpPr>
          <p:nvPr/>
        </p:nvCxnSpPr>
        <p:spPr>
          <a:xfrm>
            <a:off x="5903078" y="480751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6B042C2-FD93-4127-8FC1-ABA8F8C15731}"/>
              </a:ext>
            </a:extLst>
          </p:cNvPr>
          <p:cNvCxnSpPr/>
          <p:nvPr/>
        </p:nvCxnSpPr>
        <p:spPr>
          <a:xfrm>
            <a:off x="5692381" y="490372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803A113-2F48-4715-A6EA-9EC6AF293985}"/>
              </a:ext>
            </a:extLst>
          </p:cNvPr>
          <p:cNvCxnSpPr>
            <a:cxnSpLocks/>
          </p:cNvCxnSpPr>
          <p:nvPr/>
        </p:nvCxnSpPr>
        <p:spPr>
          <a:xfrm>
            <a:off x="5903078" y="490372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168ED23-B27C-44B0-BD1A-92311868B28F}"/>
              </a:ext>
            </a:extLst>
          </p:cNvPr>
          <p:cNvCxnSpPr/>
          <p:nvPr/>
        </p:nvCxnSpPr>
        <p:spPr>
          <a:xfrm>
            <a:off x="5692381" y="4993254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5127786-EEB6-428A-9FBF-01C86EDFAED0}"/>
              </a:ext>
            </a:extLst>
          </p:cNvPr>
          <p:cNvCxnSpPr>
            <a:cxnSpLocks/>
          </p:cNvCxnSpPr>
          <p:nvPr/>
        </p:nvCxnSpPr>
        <p:spPr>
          <a:xfrm>
            <a:off x="5903078" y="4993254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408CA88-4F9E-44E4-B990-9B14C1FFC66C}"/>
              </a:ext>
            </a:extLst>
          </p:cNvPr>
          <p:cNvCxnSpPr/>
          <p:nvPr/>
        </p:nvCxnSpPr>
        <p:spPr>
          <a:xfrm>
            <a:off x="5692381" y="5088823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8C0D5A2-8602-4B1B-84FD-4281223D6CF9}"/>
              </a:ext>
            </a:extLst>
          </p:cNvPr>
          <p:cNvCxnSpPr>
            <a:cxnSpLocks/>
          </p:cNvCxnSpPr>
          <p:nvPr/>
        </p:nvCxnSpPr>
        <p:spPr>
          <a:xfrm>
            <a:off x="5903078" y="5088823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C5DF5DB-B7E6-4806-9C91-BF71AD7162BE}"/>
              </a:ext>
            </a:extLst>
          </p:cNvPr>
          <p:cNvCxnSpPr/>
          <p:nvPr/>
        </p:nvCxnSpPr>
        <p:spPr>
          <a:xfrm>
            <a:off x="5692381" y="517551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3F46B00-FBE9-41CA-BB5F-871D94BF4F8B}"/>
              </a:ext>
            </a:extLst>
          </p:cNvPr>
          <p:cNvCxnSpPr>
            <a:cxnSpLocks/>
          </p:cNvCxnSpPr>
          <p:nvPr/>
        </p:nvCxnSpPr>
        <p:spPr>
          <a:xfrm>
            <a:off x="5903078" y="517551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4725846-968B-47FB-90B2-40794E490277}"/>
              </a:ext>
            </a:extLst>
          </p:cNvPr>
          <p:cNvCxnSpPr/>
          <p:nvPr/>
        </p:nvCxnSpPr>
        <p:spPr>
          <a:xfrm>
            <a:off x="5692381" y="5262335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EEAD32A-3923-4111-914A-8C76BEAD07A9}"/>
              </a:ext>
            </a:extLst>
          </p:cNvPr>
          <p:cNvCxnSpPr>
            <a:cxnSpLocks/>
          </p:cNvCxnSpPr>
          <p:nvPr/>
        </p:nvCxnSpPr>
        <p:spPr>
          <a:xfrm>
            <a:off x="5903078" y="5262335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27ACCCB-AB8C-4B3D-ADED-7E7500C9E64B}"/>
              </a:ext>
            </a:extLst>
          </p:cNvPr>
          <p:cNvCxnSpPr/>
          <p:nvPr/>
        </p:nvCxnSpPr>
        <p:spPr>
          <a:xfrm>
            <a:off x="5692381" y="5357694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0B93218-98B3-4EB1-842B-F3FB71565C86}"/>
              </a:ext>
            </a:extLst>
          </p:cNvPr>
          <p:cNvCxnSpPr>
            <a:cxnSpLocks/>
          </p:cNvCxnSpPr>
          <p:nvPr/>
        </p:nvCxnSpPr>
        <p:spPr>
          <a:xfrm>
            <a:off x="5903078" y="5357694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75A806D-4E20-4581-87BB-3A0B378512C9}"/>
              </a:ext>
            </a:extLst>
          </p:cNvPr>
          <p:cNvSpPr txBox="1"/>
          <p:nvPr/>
        </p:nvSpPr>
        <p:spPr>
          <a:xfrm rot="10800000">
            <a:off x="5845447" y="4539060"/>
            <a:ext cx="7113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^</a:t>
            </a:r>
            <a:endParaRPr lang="nl-NL" sz="88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33C9802-EA8F-46D5-B6F4-B5872D952E3D}"/>
              </a:ext>
            </a:extLst>
          </p:cNvPr>
          <p:cNvSpPr/>
          <p:nvPr/>
        </p:nvSpPr>
        <p:spPr>
          <a:xfrm>
            <a:off x="6625819" y="4702538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61E7FCC-6D7C-4DAA-AE9B-D50C25FA6C04}"/>
              </a:ext>
            </a:extLst>
          </p:cNvPr>
          <p:cNvCxnSpPr/>
          <p:nvPr/>
        </p:nvCxnSpPr>
        <p:spPr>
          <a:xfrm>
            <a:off x="6722025" y="4807517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D115B13-0CA3-4A80-A4C2-909E002E45FF}"/>
              </a:ext>
            </a:extLst>
          </p:cNvPr>
          <p:cNvCxnSpPr>
            <a:cxnSpLocks/>
          </p:cNvCxnSpPr>
          <p:nvPr/>
        </p:nvCxnSpPr>
        <p:spPr>
          <a:xfrm>
            <a:off x="6932722" y="4807517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BDD989B-BAC7-4445-8D8D-F41C232CF337}"/>
              </a:ext>
            </a:extLst>
          </p:cNvPr>
          <p:cNvCxnSpPr/>
          <p:nvPr/>
        </p:nvCxnSpPr>
        <p:spPr>
          <a:xfrm>
            <a:off x="6722025" y="490372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081B4E2-C3A5-4FF1-B5B5-98DD9DFB5961}"/>
              </a:ext>
            </a:extLst>
          </p:cNvPr>
          <p:cNvCxnSpPr>
            <a:cxnSpLocks/>
          </p:cNvCxnSpPr>
          <p:nvPr/>
        </p:nvCxnSpPr>
        <p:spPr>
          <a:xfrm>
            <a:off x="6932722" y="490372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347BADF-3ED2-4BEB-BC68-532D866BBF9B}"/>
              </a:ext>
            </a:extLst>
          </p:cNvPr>
          <p:cNvCxnSpPr/>
          <p:nvPr/>
        </p:nvCxnSpPr>
        <p:spPr>
          <a:xfrm>
            <a:off x="6722025" y="4993255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E45E879-59A5-4AFD-90B1-F93E5736955B}"/>
              </a:ext>
            </a:extLst>
          </p:cNvPr>
          <p:cNvCxnSpPr>
            <a:cxnSpLocks/>
          </p:cNvCxnSpPr>
          <p:nvPr/>
        </p:nvCxnSpPr>
        <p:spPr>
          <a:xfrm>
            <a:off x="6932722" y="4993255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4B3A07A-E96F-44A5-82B4-DFECDA3EF13F}"/>
              </a:ext>
            </a:extLst>
          </p:cNvPr>
          <p:cNvCxnSpPr/>
          <p:nvPr/>
        </p:nvCxnSpPr>
        <p:spPr>
          <a:xfrm>
            <a:off x="6722025" y="5088824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2849B79-E7C1-472A-8EE5-81042982C3B2}"/>
              </a:ext>
            </a:extLst>
          </p:cNvPr>
          <p:cNvCxnSpPr>
            <a:cxnSpLocks/>
          </p:cNvCxnSpPr>
          <p:nvPr/>
        </p:nvCxnSpPr>
        <p:spPr>
          <a:xfrm>
            <a:off x="6932722" y="5088824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E9BE8AA-BBF4-4809-8AB8-1607E2CCC5B2}"/>
              </a:ext>
            </a:extLst>
          </p:cNvPr>
          <p:cNvCxnSpPr/>
          <p:nvPr/>
        </p:nvCxnSpPr>
        <p:spPr>
          <a:xfrm>
            <a:off x="6722025" y="517551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C8F2FA6-1A99-42C7-9B8E-C52226990847}"/>
              </a:ext>
            </a:extLst>
          </p:cNvPr>
          <p:cNvCxnSpPr>
            <a:cxnSpLocks/>
          </p:cNvCxnSpPr>
          <p:nvPr/>
        </p:nvCxnSpPr>
        <p:spPr>
          <a:xfrm>
            <a:off x="6932722" y="517551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E52B817-23D0-4B4F-A6FD-23889819C846}"/>
              </a:ext>
            </a:extLst>
          </p:cNvPr>
          <p:cNvCxnSpPr/>
          <p:nvPr/>
        </p:nvCxnSpPr>
        <p:spPr>
          <a:xfrm>
            <a:off x="6722025" y="526233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E47608B-04F5-481B-89C9-9558E471D6BA}"/>
              </a:ext>
            </a:extLst>
          </p:cNvPr>
          <p:cNvCxnSpPr>
            <a:cxnSpLocks/>
          </p:cNvCxnSpPr>
          <p:nvPr/>
        </p:nvCxnSpPr>
        <p:spPr>
          <a:xfrm>
            <a:off x="6932722" y="526233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AFAFBBE-BC4F-40DF-87D8-74B7FBF89C39}"/>
              </a:ext>
            </a:extLst>
          </p:cNvPr>
          <p:cNvCxnSpPr/>
          <p:nvPr/>
        </p:nvCxnSpPr>
        <p:spPr>
          <a:xfrm>
            <a:off x="6722025" y="5357695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24B9FB3-7CF4-438B-8A33-7227424A15BD}"/>
              </a:ext>
            </a:extLst>
          </p:cNvPr>
          <p:cNvCxnSpPr>
            <a:cxnSpLocks/>
          </p:cNvCxnSpPr>
          <p:nvPr/>
        </p:nvCxnSpPr>
        <p:spPr>
          <a:xfrm>
            <a:off x="6932722" y="5357695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E3287D86-6A1A-461F-A730-8954500B7DCD}"/>
              </a:ext>
            </a:extLst>
          </p:cNvPr>
          <p:cNvSpPr txBox="1"/>
          <p:nvPr/>
        </p:nvSpPr>
        <p:spPr>
          <a:xfrm rot="10800000">
            <a:off x="6875091" y="4539061"/>
            <a:ext cx="7113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^</a:t>
            </a:r>
            <a:endParaRPr lang="nl-NL" sz="88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A43D3B-3152-401C-8C55-15EE0A003943}"/>
              </a:ext>
            </a:extLst>
          </p:cNvPr>
          <p:cNvSpPr txBox="1"/>
          <p:nvPr/>
        </p:nvSpPr>
        <p:spPr>
          <a:xfrm>
            <a:off x="6491926" y="4807065"/>
            <a:ext cx="18462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^</a:t>
            </a:r>
            <a:endParaRPr lang="nl-NL" sz="88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C0ECE3B-53D0-4549-AF57-FB75DDBF53AD}"/>
              </a:ext>
            </a:extLst>
          </p:cNvPr>
          <p:cNvSpPr txBox="1"/>
          <p:nvPr/>
        </p:nvSpPr>
        <p:spPr>
          <a:xfrm rot="8212545">
            <a:off x="6874170" y="4764034"/>
            <a:ext cx="470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\</a:t>
            </a:r>
            <a:endParaRPr lang="nl-NL" sz="7200" dirty="0">
              <a:solidFill>
                <a:srgbClr val="FF0000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2888D04-2C28-4686-BEAE-8A162EEA370F}"/>
              </a:ext>
            </a:extLst>
          </p:cNvPr>
          <p:cNvSpPr/>
          <p:nvPr/>
        </p:nvSpPr>
        <p:spPr>
          <a:xfrm>
            <a:off x="7665787" y="4699195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02FE65A-4C5F-466E-BAC1-09CEAADA685A}"/>
              </a:ext>
            </a:extLst>
          </p:cNvPr>
          <p:cNvCxnSpPr/>
          <p:nvPr/>
        </p:nvCxnSpPr>
        <p:spPr>
          <a:xfrm>
            <a:off x="7761993" y="4804174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F3A627B-5E69-4D41-8B0A-9D5D368AA275}"/>
              </a:ext>
            </a:extLst>
          </p:cNvPr>
          <p:cNvCxnSpPr>
            <a:cxnSpLocks/>
          </p:cNvCxnSpPr>
          <p:nvPr/>
        </p:nvCxnSpPr>
        <p:spPr>
          <a:xfrm>
            <a:off x="7972690" y="4804174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8A6D540-7098-4282-9F22-BE0A19C0BC14}"/>
              </a:ext>
            </a:extLst>
          </p:cNvPr>
          <p:cNvCxnSpPr/>
          <p:nvPr/>
        </p:nvCxnSpPr>
        <p:spPr>
          <a:xfrm>
            <a:off x="7761993" y="4900378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A690D48-E4CC-426C-B68D-3AB3A96809DF}"/>
              </a:ext>
            </a:extLst>
          </p:cNvPr>
          <p:cNvCxnSpPr>
            <a:cxnSpLocks/>
          </p:cNvCxnSpPr>
          <p:nvPr/>
        </p:nvCxnSpPr>
        <p:spPr>
          <a:xfrm>
            <a:off x="7972690" y="4900378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FAD5043-A837-4918-AF1E-3E5C0A00F8A8}"/>
              </a:ext>
            </a:extLst>
          </p:cNvPr>
          <p:cNvCxnSpPr/>
          <p:nvPr/>
        </p:nvCxnSpPr>
        <p:spPr>
          <a:xfrm>
            <a:off x="7761993" y="4989912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E91DB1C-0896-4D45-AF7C-029B29074588}"/>
              </a:ext>
            </a:extLst>
          </p:cNvPr>
          <p:cNvCxnSpPr>
            <a:cxnSpLocks/>
          </p:cNvCxnSpPr>
          <p:nvPr/>
        </p:nvCxnSpPr>
        <p:spPr>
          <a:xfrm>
            <a:off x="7972690" y="4989912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163EF8A-6BC1-4AAF-92CB-CF0792044EF0}"/>
              </a:ext>
            </a:extLst>
          </p:cNvPr>
          <p:cNvCxnSpPr/>
          <p:nvPr/>
        </p:nvCxnSpPr>
        <p:spPr>
          <a:xfrm>
            <a:off x="7761993" y="508548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AAEE7E1-12B3-4515-B621-3C9FD46956EF}"/>
              </a:ext>
            </a:extLst>
          </p:cNvPr>
          <p:cNvCxnSpPr>
            <a:cxnSpLocks/>
          </p:cNvCxnSpPr>
          <p:nvPr/>
        </p:nvCxnSpPr>
        <p:spPr>
          <a:xfrm>
            <a:off x="7972690" y="508548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BE224E1-C0B6-48DF-A302-911770368A84}"/>
              </a:ext>
            </a:extLst>
          </p:cNvPr>
          <p:cNvCxnSpPr/>
          <p:nvPr/>
        </p:nvCxnSpPr>
        <p:spPr>
          <a:xfrm>
            <a:off x="7761993" y="5172168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C8AAA5E-51B5-480F-B920-739B47FB70FC}"/>
              </a:ext>
            </a:extLst>
          </p:cNvPr>
          <p:cNvCxnSpPr>
            <a:cxnSpLocks/>
          </p:cNvCxnSpPr>
          <p:nvPr/>
        </p:nvCxnSpPr>
        <p:spPr>
          <a:xfrm>
            <a:off x="7972690" y="5172168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95A3C7A-A40E-41DB-BD27-A7B41D135A30}"/>
              </a:ext>
            </a:extLst>
          </p:cNvPr>
          <p:cNvCxnSpPr/>
          <p:nvPr/>
        </p:nvCxnSpPr>
        <p:spPr>
          <a:xfrm>
            <a:off x="7761993" y="5258993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FDB2686-987A-4307-8409-4186F8CF90A3}"/>
              </a:ext>
            </a:extLst>
          </p:cNvPr>
          <p:cNvCxnSpPr>
            <a:cxnSpLocks/>
          </p:cNvCxnSpPr>
          <p:nvPr/>
        </p:nvCxnSpPr>
        <p:spPr>
          <a:xfrm>
            <a:off x="7972690" y="5258993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E0DADF33-EE0E-45C1-AF99-521D30FA620D}"/>
              </a:ext>
            </a:extLst>
          </p:cNvPr>
          <p:cNvCxnSpPr/>
          <p:nvPr/>
        </p:nvCxnSpPr>
        <p:spPr>
          <a:xfrm>
            <a:off x="7761993" y="5354352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664B3D9-6B3B-4191-9DF1-16101C10C551}"/>
              </a:ext>
            </a:extLst>
          </p:cNvPr>
          <p:cNvCxnSpPr>
            <a:cxnSpLocks/>
          </p:cNvCxnSpPr>
          <p:nvPr/>
        </p:nvCxnSpPr>
        <p:spPr>
          <a:xfrm>
            <a:off x="7972690" y="5354352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Oval 1023">
            <a:extLst>
              <a:ext uri="{FF2B5EF4-FFF2-40B4-BE49-F238E27FC236}">
                <a16:creationId xmlns:a16="http://schemas.microsoft.com/office/drawing/2014/main" id="{D2115F24-2B4D-4156-AFAA-9EEE16B9B3E5}"/>
              </a:ext>
            </a:extLst>
          </p:cNvPr>
          <p:cNvSpPr/>
          <p:nvPr/>
        </p:nvSpPr>
        <p:spPr>
          <a:xfrm>
            <a:off x="8033195" y="4789718"/>
            <a:ext cx="464486" cy="447219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E609CE91-946D-44BE-BE4A-BE54B23F9B24}"/>
              </a:ext>
            </a:extLst>
          </p:cNvPr>
          <p:cNvCxnSpPr>
            <a:cxnSpLocks/>
          </p:cNvCxnSpPr>
          <p:nvPr/>
        </p:nvCxnSpPr>
        <p:spPr>
          <a:xfrm flipV="1">
            <a:off x="7923409" y="5280039"/>
            <a:ext cx="175041" cy="3161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Oval 1028">
            <a:extLst>
              <a:ext uri="{FF2B5EF4-FFF2-40B4-BE49-F238E27FC236}">
                <a16:creationId xmlns:a16="http://schemas.microsoft.com/office/drawing/2014/main" id="{1F7E7BBD-8954-4AD1-927F-973E5F286E90}"/>
              </a:ext>
            </a:extLst>
          </p:cNvPr>
          <p:cNvSpPr/>
          <p:nvPr/>
        </p:nvSpPr>
        <p:spPr>
          <a:xfrm>
            <a:off x="1518455" y="990600"/>
            <a:ext cx="1071822" cy="10223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0" name="Arrow: Down 1029">
            <a:extLst>
              <a:ext uri="{FF2B5EF4-FFF2-40B4-BE49-F238E27FC236}">
                <a16:creationId xmlns:a16="http://schemas.microsoft.com/office/drawing/2014/main" id="{B2B45274-C446-4F19-BFCE-32E2EA161FD3}"/>
              </a:ext>
            </a:extLst>
          </p:cNvPr>
          <p:cNvSpPr/>
          <p:nvPr/>
        </p:nvSpPr>
        <p:spPr>
          <a:xfrm>
            <a:off x="1805394" y="1111213"/>
            <a:ext cx="497569" cy="59369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881856-E8CB-4CA2-ABE7-107211ED8DBC}"/>
              </a:ext>
            </a:extLst>
          </p:cNvPr>
          <p:cNvSpPr/>
          <p:nvPr/>
        </p:nvSpPr>
        <p:spPr>
          <a:xfrm>
            <a:off x="1825358" y="1750372"/>
            <a:ext cx="460642" cy="73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Picture 7" descr="A picture containing drawing, bird&#10;&#10;Description automatically generated">
            <a:extLst>
              <a:ext uri="{FF2B5EF4-FFF2-40B4-BE49-F238E27FC236}">
                <a16:creationId xmlns:a16="http://schemas.microsoft.com/office/drawing/2014/main" id="{DD50AA47-BECE-48B6-8553-477F91A9AA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977" y="3111427"/>
            <a:ext cx="943356" cy="733722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7D30EE9E-3F72-45CB-A552-57703DBFA373}"/>
              </a:ext>
            </a:extLst>
          </p:cNvPr>
          <p:cNvSpPr txBox="1"/>
          <p:nvPr/>
        </p:nvSpPr>
        <p:spPr>
          <a:xfrm>
            <a:off x="3264868" y="2853173"/>
            <a:ext cx="9591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nl-NL" sz="8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Model 2" descr="Light Gray Tetrahedron">
                <a:extLst>
                  <a:ext uri="{FF2B5EF4-FFF2-40B4-BE49-F238E27FC236}">
                    <a16:creationId xmlns:a16="http://schemas.microsoft.com/office/drawing/2014/main" id="{131A34A1-2CB9-4A70-9610-9AA20C94C7E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49960853"/>
                  </p:ext>
                </p:extLst>
              </p:nvPr>
            </p:nvGraphicFramePr>
            <p:xfrm>
              <a:off x="3530474" y="1603838"/>
              <a:ext cx="959158" cy="975378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959158" cy="97537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am3d:spPr>
                  <am3d:camera>
                    <am3d:pos x="0" y="0" z="7427198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166890" d="1000000"/>
                    <am3d:preTrans dx="531" dy="-15492322" dz="-5131587"/>
                    <am3d:scale>
                      <am3d:sx n="1000000" d="1000000"/>
                      <am3d:sy n="1000000" d="1000000"/>
                      <am3d:sz n="1000000" d="1000000"/>
                    </am3d:scale>
                    <am3d:rot ax="20400000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169832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Model 2" descr="Light Gray Tetrahedron">
                <a:extLst>
                  <a:ext uri="{FF2B5EF4-FFF2-40B4-BE49-F238E27FC236}">
                    <a16:creationId xmlns:a16="http://schemas.microsoft.com/office/drawing/2014/main" id="{131A34A1-2CB9-4A70-9610-9AA20C94C7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30474" y="1603838"/>
                <a:ext cx="959158" cy="9753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</mc:Fallback>
      </mc:AlternateContent>
      <p:pic>
        <p:nvPicPr>
          <p:cNvPr id="152" name="Picture 151" descr="A close up of a screen&#10;&#10;Description automatically generated">
            <a:extLst>
              <a:ext uri="{FF2B5EF4-FFF2-40B4-BE49-F238E27FC236}">
                <a16:creationId xmlns:a16="http://schemas.microsoft.com/office/drawing/2014/main" id="{6D72EB93-3201-47A7-B98E-AAA824B69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92" y="2446055"/>
            <a:ext cx="635145" cy="635145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153" name="Picture 152" descr="A close up of a screen&#10;&#10;Description automatically generated">
            <a:extLst>
              <a:ext uri="{FF2B5EF4-FFF2-40B4-BE49-F238E27FC236}">
                <a16:creationId xmlns:a16="http://schemas.microsoft.com/office/drawing/2014/main" id="{651790CF-5937-4EB6-959C-46004EB54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256" y="2035134"/>
            <a:ext cx="675279" cy="675279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pic>
        <p:nvPicPr>
          <p:cNvPr id="154" name="Picture 153" descr="A close up of a screen&#10;&#10;Description automatically generated">
            <a:extLst>
              <a:ext uri="{FF2B5EF4-FFF2-40B4-BE49-F238E27FC236}">
                <a16:creationId xmlns:a16="http://schemas.microsoft.com/office/drawing/2014/main" id="{5A224456-548A-49E7-B250-5DDC356EB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4" y="2350069"/>
            <a:ext cx="446424" cy="737466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C750F2D1-4F85-4A2A-93B8-6DF5D3A69AB4}"/>
              </a:ext>
            </a:extLst>
          </p:cNvPr>
          <p:cNvSpPr txBox="1"/>
          <p:nvPr/>
        </p:nvSpPr>
        <p:spPr>
          <a:xfrm>
            <a:off x="2479557" y="2187031"/>
            <a:ext cx="9591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nl-NL" sz="8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A9C2A6-B5E6-4D3B-949F-2DCE71BC47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031" y="1547054"/>
            <a:ext cx="203318" cy="2033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B79D21-0CC4-44C6-BDEA-C3EAC823E5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730" y="1509540"/>
            <a:ext cx="182896" cy="182896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9" name="3D Model 28" descr="Light Gray Tetrahedron">
                <a:extLst>
                  <a:ext uri="{FF2B5EF4-FFF2-40B4-BE49-F238E27FC236}">
                    <a16:creationId xmlns:a16="http://schemas.microsoft.com/office/drawing/2014/main" id="{EFA0D756-9F08-5FAF-D65E-ACB5C616DC4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58510704"/>
                  </p:ext>
                </p:extLst>
              </p:nvPr>
            </p:nvGraphicFramePr>
            <p:xfrm>
              <a:off x="4659843" y="351141"/>
              <a:ext cx="1167005" cy="1167004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1167005" cy="11670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am3d:spPr>
                  <am3d:camera>
                    <am3d:pos x="0" y="0" z="7427198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166890" d="1000000"/>
                    <am3d:preTrans dx="531" dy="-15492322" dz="-5131587"/>
                    <am3d:scale>
                      <am3d:sx n="1000000" d="1000000"/>
                      <am3d:sy n="1000000" d="1000000"/>
                      <am3d:sz n="1000000" d="1000000"/>
                    </am3d:scale>
                    <am3d:rot ax="5378734" ay="24613" az="-7850367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169832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9" name="3D Model 28" descr="Light Gray Tetrahedron">
                <a:extLst>
                  <a:ext uri="{FF2B5EF4-FFF2-40B4-BE49-F238E27FC236}">
                    <a16:creationId xmlns:a16="http://schemas.microsoft.com/office/drawing/2014/main" id="{EFA0D756-9F08-5FAF-D65E-ACB5C616DC4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59843" y="351141"/>
                <a:ext cx="1167005" cy="11670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</mc:Fallback>
      </mc:AlternateContent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7DB35703-608E-0B39-50B8-98D48AADF921}"/>
              </a:ext>
            </a:extLst>
          </p:cNvPr>
          <p:cNvCxnSpPr>
            <a:cxnSpLocks/>
          </p:cNvCxnSpPr>
          <p:nvPr/>
        </p:nvCxnSpPr>
        <p:spPr>
          <a:xfrm>
            <a:off x="4742611" y="407276"/>
            <a:ext cx="392906" cy="19162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A92E5998-1EB2-BE0B-2888-A6D41CCC5EB8}"/>
              </a:ext>
            </a:extLst>
          </p:cNvPr>
          <p:cNvCxnSpPr>
            <a:cxnSpLocks/>
          </p:cNvCxnSpPr>
          <p:nvPr/>
        </p:nvCxnSpPr>
        <p:spPr>
          <a:xfrm>
            <a:off x="4742611" y="598900"/>
            <a:ext cx="179433" cy="8717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F7F700E7-F9DA-E604-BA50-DF5EE27C6836}"/>
              </a:ext>
            </a:extLst>
          </p:cNvPr>
          <p:cNvCxnSpPr>
            <a:cxnSpLocks/>
          </p:cNvCxnSpPr>
          <p:nvPr/>
        </p:nvCxnSpPr>
        <p:spPr>
          <a:xfrm>
            <a:off x="4742611" y="785761"/>
            <a:ext cx="221902" cy="10956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5DD81B61-ADEB-8BAC-8027-E720B87DD6CE}"/>
              </a:ext>
            </a:extLst>
          </p:cNvPr>
          <p:cNvCxnSpPr>
            <a:cxnSpLocks/>
          </p:cNvCxnSpPr>
          <p:nvPr/>
        </p:nvCxnSpPr>
        <p:spPr>
          <a:xfrm>
            <a:off x="4742611" y="982147"/>
            <a:ext cx="319927" cy="17218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4" name="Picture 1043">
            <a:extLst>
              <a:ext uri="{FF2B5EF4-FFF2-40B4-BE49-F238E27FC236}">
                <a16:creationId xmlns:a16="http://schemas.microsoft.com/office/drawing/2014/main" id="{9E735FFD-F7CC-C869-057B-F92685494A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91234" y="546940"/>
            <a:ext cx="2000250" cy="1771650"/>
          </a:xfrm>
          <a:prstGeom prst="rect">
            <a:avLst/>
          </a:prstGeom>
        </p:spPr>
      </p:pic>
      <p:pic>
        <p:nvPicPr>
          <p:cNvPr id="1046" name="Picture 1045">
            <a:extLst>
              <a:ext uri="{FF2B5EF4-FFF2-40B4-BE49-F238E27FC236}">
                <a16:creationId xmlns:a16="http://schemas.microsoft.com/office/drawing/2014/main" id="{D819A29A-8CA5-7CFA-D25B-0345700DB3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51084" y="1436299"/>
            <a:ext cx="6381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19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2259</TotalTime>
  <Words>15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Bout, B. van den (ITC)</dc:creator>
  <cp:lastModifiedBy>Bout, Bastian van den (UT-ITC)</cp:lastModifiedBy>
  <cp:revision>18</cp:revision>
  <dcterms:created xsi:type="dcterms:W3CDTF">2019-06-14T07:57:18Z</dcterms:created>
  <dcterms:modified xsi:type="dcterms:W3CDTF">2022-11-07T06:26:13Z</dcterms:modified>
</cp:coreProperties>
</file>