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7" autoAdjust="0"/>
    <p:restoredTop sz="94660"/>
  </p:normalViewPr>
  <p:slideViewPr>
    <p:cSldViewPr snapToGrid="0">
      <p:cViewPr>
        <p:scale>
          <a:sx n="66" d="100"/>
          <a:sy n="66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5405D9-740D-42A9-BBC6-AE598829EF23}"/>
              </a:ext>
            </a:extLst>
          </p:cNvPr>
          <p:cNvSpPr txBox="1"/>
          <p:nvPr/>
        </p:nvSpPr>
        <p:spPr>
          <a:xfrm>
            <a:off x="2919328" y="4729499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LISEM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005A04-ED28-4B17-9AF0-DD6549015842}"/>
              </a:ext>
            </a:extLst>
          </p:cNvPr>
          <p:cNvSpPr/>
          <p:nvPr/>
        </p:nvSpPr>
        <p:spPr>
          <a:xfrm>
            <a:off x="1801889" y="664739"/>
            <a:ext cx="6294268" cy="578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0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60853"/>
                  </p:ext>
                </p:extLst>
              </p:nvPr>
            </p:nvGraphicFramePr>
            <p:xfrm>
              <a:off x="3530474" y="1603838"/>
              <a:ext cx="959158" cy="9753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959158" cy="975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983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474" y="1603838"/>
                <a:ext cx="959158" cy="975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750F2D1-4F85-4A2A-93B8-6DF5D3A69AB4}"/>
              </a:ext>
            </a:extLst>
          </p:cNvPr>
          <p:cNvSpPr txBox="1"/>
          <p:nvPr/>
        </p:nvSpPr>
        <p:spPr>
          <a:xfrm>
            <a:off x="5268088" y="2270089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15</cp:revision>
  <dcterms:created xsi:type="dcterms:W3CDTF">2019-06-14T07:57:18Z</dcterms:created>
  <dcterms:modified xsi:type="dcterms:W3CDTF">2021-06-29T11:51:56Z</dcterms:modified>
</cp:coreProperties>
</file>